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7" r:id="rId5"/>
    <p:sldId id="258" r:id="rId6"/>
    <p:sldId id="262" r:id="rId7"/>
    <p:sldId id="263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 varScale="1">
        <p:scale>
          <a:sx n="90" d="100"/>
          <a:sy n="90" d="100"/>
        </p:scale>
        <p:origin x="576" y="90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527"/>
        <p:guide pos="815"/>
        <p:guide pos="6863"/>
        <p:guide pos="6143"/>
        <p:guide pos="4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3/6/2017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3/6/2017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  <a:noFill/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A58A-F6A3-44B4-8553-CA3EAF252FB7}" type="datetime1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513F-1C7D-48A3-9E66-761794785CC6}" type="datetime1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3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C340-5827-402A-ABD7-86B6900F77A8}" type="datetime1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BD3E-AD23-4233-B7FD-BCC74AA741B1}" type="datetime1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9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  <a:noFill/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5C56-1C19-4454-A6D4-FDB294070137}" type="datetime1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EA3F-BC83-4494-8BB2-CF9729692A8C}" type="datetime1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5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CFC3-C38C-4973-9593-9C0AA203E374}" type="datetime1">
              <a:rPr lang="en-US" smtClean="0"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8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E9B8-A638-47B9-8EAF-A06FB35BB403}" type="datetime1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8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4C0-40BC-46FB-ADE3-F7141007B5FB}" type="datetime1">
              <a:rPr lang="en-US" smtClean="0"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BC97-2F5E-4770-AEEF-8F2730A3EA80}" type="datetime1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3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95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1B0D41C-F0D3-49F0-8041-67FC705A40C6}" type="datetime1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3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earlytech.com/2014/01/04/12-factor-apps-plain-english/" TargetMode="External"/><Relationship Id="rId2" Type="http://schemas.openxmlformats.org/officeDocument/2006/relationships/hyperlink" Target="https://12factor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loudfoundry.org/beyond-the-twelve-factor-app/" TargetMode="External"/><Relationship Id="rId4" Type="http://schemas.openxmlformats.org/officeDocument/2006/relationships/hyperlink" Target="https://docs.pivotal.io/pivotalcf/1-7/devguide/deploy-apps/prepare-to-deploy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/>
          <a:lstStyle/>
          <a:p>
            <a:r>
              <a:rPr lang="en-US" dirty="0"/>
              <a:t>Microservice   </a:t>
            </a:r>
            <a:r>
              <a:rPr lang="en-US" sz="4400" dirty="0"/>
              <a:t>Architecture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522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 Principles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On the logical level, microservice architectures are defined by a :</a:t>
            </a:r>
            <a:r>
              <a:rPr lang="en-US" dirty="0"/>
              <a:t>   </a:t>
            </a:r>
          </a:p>
          <a:p>
            <a:pPr marL="0" lvl="0" indent="0" algn="ctr">
              <a:buNone/>
            </a:pPr>
            <a:r>
              <a:rPr lang="en-US" i="1" dirty="0"/>
              <a:t>“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 system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decomposition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into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manageable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independently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deployable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components</a:t>
            </a:r>
            <a:r>
              <a:rPr lang="en-US" i="1" dirty="0"/>
              <a:t>” 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dirty="0"/>
              <a:t>The term “</a:t>
            </a:r>
            <a:r>
              <a:rPr lang="en-US" i="1" dirty="0"/>
              <a:t>micro</a:t>
            </a:r>
            <a:r>
              <a:rPr lang="en-US" dirty="0"/>
              <a:t>” refers to the sizing: a microservice must be manageable by a single development team (5-9 developers) 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dirty="0"/>
              <a:t>Functional system “</a:t>
            </a:r>
            <a:r>
              <a:rPr lang="en-US" i="1" dirty="0"/>
              <a:t>decomposition”</a:t>
            </a:r>
            <a:r>
              <a:rPr lang="en-US" dirty="0"/>
              <a:t> means vertical slicing (in contrast to horizontal slicing through layers) 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dirty="0"/>
              <a:t>Independent “</a:t>
            </a:r>
            <a:r>
              <a:rPr lang="en-US" i="1" dirty="0"/>
              <a:t>deployability”</a:t>
            </a:r>
            <a:r>
              <a:rPr lang="en-US" dirty="0"/>
              <a:t> implies no shared state and inter-process communication (often via </a:t>
            </a:r>
            <a:r>
              <a:rPr lang="en-US" i="1" dirty="0"/>
              <a:t>HTTP REST-</a:t>
            </a:r>
            <a:r>
              <a:rPr lang="en-US" i="1" dirty="0" err="1"/>
              <a:t>ish</a:t>
            </a:r>
            <a:r>
              <a:rPr lang="en-US" i="1" dirty="0"/>
              <a:t> </a:t>
            </a:r>
            <a:r>
              <a:rPr lang="en-US" dirty="0"/>
              <a:t>interfaces)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specifically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Each microservice is functionally complete with 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1800" dirty="0"/>
              <a:t>Resource representation 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1800" dirty="0"/>
              <a:t>Data management </a:t>
            </a:r>
          </a:p>
          <a:p>
            <a:pPr marL="0" lvl="0" indent="0">
              <a:buNone/>
            </a:pPr>
            <a:r>
              <a:rPr lang="en-US" dirty="0"/>
              <a:t>Each microservice handles one resource (or verb), e.g. 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1800" dirty="0"/>
              <a:t>Accounts, User, Transactions, Checkout</a:t>
            </a:r>
          </a:p>
          <a:p>
            <a:pPr marL="0" lvl="0" indent="0">
              <a:buNone/>
            </a:pPr>
            <a:r>
              <a:rPr lang="en-US" dirty="0"/>
              <a:t>Independent Deployability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800" dirty="0"/>
              <a:t>code base 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800" dirty="0"/>
              <a:t>technology stacks  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800" dirty="0"/>
              <a:t>scaling  and features, too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9857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1800" dirty="0">
                <a:hlinkClick r:id="rId2"/>
              </a:rPr>
              <a:t>https://martinfowler.com/articles/microservices.html</a:t>
            </a:r>
          </a:p>
          <a:p>
            <a:pPr marL="0" lvl="0" indent="0">
              <a:buNone/>
            </a:pPr>
            <a:r>
              <a:rPr lang="en-US" sz="1800" dirty="0">
                <a:hlinkClick r:id="rId2"/>
              </a:rPr>
              <a:t>https://12factor.net/</a:t>
            </a:r>
            <a:endParaRPr lang="en-US" sz="1800" dirty="0"/>
          </a:p>
          <a:p>
            <a:pPr marL="0" lvl="0" indent="0">
              <a:buNone/>
            </a:pPr>
            <a:r>
              <a:rPr lang="en-US" sz="1800" dirty="0">
                <a:hlinkClick r:id="rId3"/>
              </a:rPr>
              <a:t>http://www.clearlytech.com/2014/01/04/12-factor-apps-plain-english/</a:t>
            </a:r>
            <a:endParaRPr lang="en-US" sz="1800" dirty="0"/>
          </a:p>
          <a:p>
            <a:pPr marL="0" lvl="0" indent="0">
              <a:buNone/>
            </a:pPr>
            <a:r>
              <a:rPr lang="en-US" sz="1800" dirty="0">
                <a:hlinkClick r:id="rId4"/>
              </a:rPr>
              <a:t>https://docs.pivotal.io/pivotalcf/1-7/devguide/deploy-apps/prepare-to-deploy.html</a:t>
            </a:r>
            <a:r>
              <a:rPr lang="en-US" sz="1800" dirty="0"/>
              <a:t> </a:t>
            </a:r>
          </a:p>
          <a:p>
            <a:pPr marL="0" lvl="0" indent="0">
              <a:buNone/>
            </a:pPr>
            <a:r>
              <a:rPr lang="en-US" sz="1800" dirty="0">
                <a:hlinkClick r:id="rId5"/>
              </a:rPr>
              <a:t>https://www.cloudfoundry.org/beyond-the-twelve-factor-app/</a:t>
            </a:r>
            <a:r>
              <a:rPr lang="en-US" sz="1800" dirty="0"/>
              <a:t> </a:t>
            </a:r>
          </a:p>
          <a:p>
            <a:pPr marL="0" lv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4943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exagonal design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al design slides.potx" id="{12658BD0-7259-4A0F-91D4-55B50BBE9BFD}" vid="{57622FE6-AF39-47E3-8976-1D25291C345B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1D6E40-F509-498A-BF02-00C895783B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427FAC-CD3A-494C-985C-09E26C5EA50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5ED73A5-C2D2-4D49-BB89-167E8E32C9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Hexagonal design slides</Template>
  <TotalTime>67</TotalTime>
  <Words>187</Words>
  <Application>Microsoft Office PowerPoint</Application>
  <PresentationFormat>Custom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Century Gothic</vt:lpstr>
      <vt:lpstr>Euphemia</vt:lpstr>
      <vt:lpstr>Palatino Linotype</vt:lpstr>
      <vt:lpstr>Wingdings</vt:lpstr>
      <vt:lpstr>Hexagonal design template</vt:lpstr>
      <vt:lpstr>Microservice   Architecture</vt:lpstr>
      <vt:lpstr>Microservice Principles</vt:lpstr>
      <vt:lpstr>More specifically</vt:lpstr>
      <vt:lpstr>Best Practices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</dc:title>
  <dc:creator>gunjan kumar</dc:creator>
  <cp:lastModifiedBy>gunjan kumar</cp:lastModifiedBy>
  <cp:revision>5</cp:revision>
  <dcterms:created xsi:type="dcterms:W3CDTF">2017-03-07T03:47:54Z</dcterms:created>
  <dcterms:modified xsi:type="dcterms:W3CDTF">2017-03-07T04:55:18Z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