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70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5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183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6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C9D7-965A-4645-94A5-1161939F836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502EFA-DB6C-4B62-843E-DF1AD9D0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8045" y="4050833"/>
            <a:ext cx="5315957" cy="109689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An overview of the </a:t>
            </a:r>
            <a:r>
              <a:rPr lang="en-US" sz="1400" dirty="0"/>
              <a:t>paper </a:t>
            </a:r>
            <a:r>
              <a:rPr lang="en-US" sz="1400" dirty="0" smtClean="0"/>
              <a:t>“Neural Machine Translation by Jointly Learning to Align and Translate”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44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Calculation of Attention Weights: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88673"/>
            <a:ext cx="8596668" cy="21031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alignment model is a feed forward neural network which receives the previous state and the current annotation as input.</a:t>
            </a:r>
          </a:p>
          <a:p>
            <a:r>
              <a:rPr lang="en-US" dirty="0" smtClean="0"/>
              <a:t>It generates the energy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reflecting </a:t>
            </a:r>
            <a:r>
              <a:rPr lang="en-US" dirty="0"/>
              <a:t>the importance of the annotation </a:t>
            </a:r>
            <a:r>
              <a:rPr lang="en-US" dirty="0" err="1"/>
              <a:t>hj</a:t>
            </a:r>
            <a:r>
              <a:rPr lang="en-US" dirty="0"/>
              <a:t> with respect to the previous hidden state si−1 in deciding the next state </a:t>
            </a:r>
            <a:r>
              <a:rPr lang="en-US" dirty="0" err="1"/>
              <a:t>si</a:t>
            </a:r>
            <a:r>
              <a:rPr lang="en-US" dirty="0"/>
              <a:t> and generating </a:t>
            </a:r>
            <a:r>
              <a:rPr lang="en-US" dirty="0" err="1"/>
              <a:t>yi</a:t>
            </a:r>
            <a:r>
              <a:rPr lang="en-US" dirty="0"/>
              <a:t> . Intuitively, this implements a mechanism of attention in the </a:t>
            </a:r>
            <a:r>
              <a:rPr lang="en-US" dirty="0" smtClean="0"/>
              <a:t>decoder.</a:t>
            </a:r>
          </a:p>
          <a:p>
            <a:r>
              <a:rPr lang="en-US" dirty="0" smtClean="0"/>
              <a:t>This alignment model is trained with rest of the proposed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6" y="1528354"/>
            <a:ext cx="8333475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18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51" y="509451"/>
            <a:ext cx="5344643" cy="3929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95" y="509451"/>
            <a:ext cx="3398602" cy="3496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09" y="4530634"/>
            <a:ext cx="8725987" cy="21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7097"/>
            <a:ext cx="8596668" cy="4774265"/>
          </a:xfrm>
        </p:spPr>
        <p:txBody>
          <a:bodyPr/>
          <a:lstStyle/>
          <a:p>
            <a:r>
              <a:rPr lang="en-US" dirty="0" smtClean="0"/>
              <a:t>Machine translation is the process of converting the sentences from one language to the other.</a:t>
            </a:r>
          </a:p>
          <a:p>
            <a:r>
              <a:rPr lang="en-US" dirty="0" smtClean="0"/>
              <a:t>It is the task for mapping a sequence to another sequence.</a:t>
            </a:r>
          </a:p>
          <a:p>
            <a:r>
              <a:rPr lang="en-US" dirty="0" smtClean="0"/>
              <a:t>The conventional DNN although achieves very good performance for the labelled data cannot be used for sequence to sequence mapping.</a:t>
            </a:r>
          </a:p>
          <a:p>
            <a:r>
              <a:rPr lang="en-US" dirty="0" smtClean="0"/>
              <a:t>Models proposed in the literature often belongs to the family of encoders- decoders where the input sequence is mapped to a fixed dimensional vector.</a:t>
            </a:r>
          </a:p>
          <a:p>
            <a:r>
              <a:rPr lang="en-US" dirty="0" smtClean="0"/>
              <a:t>This fixed dimensional vector is used to generate the output translation.</a:t>
            </a:r>
          </a:p>
          <a:p>
            <a:r>
              <a:rPr lang="en-US" dirty="0" smtClean="0"/>
              <a:t>The authors conjecture, that this fixed length vector is not useful in translating very long sequences.</a:t>
            </a:r>
          </a:p>
          <a:p>
            <a:r>
              <a:rPr lang="en-US" dirty="0" smtClean="0"/>
              <a:t>Therefore, they propose to extend the above approach to search for parts of the input sequence that may be useful for predicting the target </a:t>
            </a:r>
            <a:r>
              <a:rPr lang="en-US" dirty="0" err="1" smtClean="0"/>
              <a:t>word.s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155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Shortcomings of DNN’s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5029"/>
            <a:ext cx="8596668" cy="4996333"/>
          </a:xfrm>
        </p:spPr>
        <p:txBody>
          <a:bodyPr/>
          <a:lstStyle/>
          <a:p>
            <a:r>
              <a:rPr lang="en-US" dirty="0" smtClean="0"/>
              <a:t>DNN’s can be used only if the input and output vectors can be encoded in fixed dimensionality vectors.</a:t>
            </a:r>
          </a:p>
          <a:p>
            <a:r>
              <a:rPr lang="en-US" dirty="0" smtClean="0"/>
              <a:t>But Machine translation is a problem where the length of the input/output sequence is not known a-priori.</a:t>
            </a:r>
          </a:p>
          <a:p>
            <a:r>
              <a:rPr lang="en-US" dirty="0" smtClean="0"/>
              <a:t>Every other input/output sample can be of a different length and hence cannot be encoded to fixed dimensions for DNN’s.</a:t>
            </a:r>
          </a:p>
          <a:p>
            <a:r>
              <a:rPr lang="en-US" dirty="0" smtClean="0"/>
              <a:t>Therefore, DNN’s directly were not suitable for this problem.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en-US" dirty="0" smtClean="0"/>
              <a:t>Using RNN: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3223"/>
            <a:ext cx="8596668" cy="4748139"/>
          </a:xfrm>
        </p:spPr>
        <p:txBody>
          <a:bodyPr/>
          <a:lstStyle/>
          <a:p>
            <a:r>
              <a:rPr lang="en-US" dirty="0"/>
              <a:t>In paper “Sequence to Sequence Learning with Neural </a:t>
            </a:r>
            <a:r>
              <a:rPr lang="en-US" dirty="0" smtClean="0"/>
              <a:t>Networks” the authors suggest using RNN for solving the sequence to sequence mapping problem.</a:t>
            </a:r>
          </a:p>
          <a:p>
            <a:r>
              <a:rPr lang="en-US" dirty="0" smtClean="0"/>
              <a:t>A RNN is a recurrent unit, it can effectively handle the unknown number of input units in the sequence.</a:t>
            </a:r>
          </a:p>
          <a:p>
            <a:r>
              <a:rPr lang="en-US" dirty="0" smtClean="0"/>
              <a:t>However, the basic RNN architecture would require the number of input sequences to be equal to the number of output sequences which might not be the case in Machine Translation.</a:t>
            </a:r>
          </a:p>
          <a:p>
            <a:r>
              <a:rPr lang="en-US" dirty="0" smtClean="0"/>
              <a:t>Therefore, an encoder- decoder architecture was proposed.</a:t>
            </a:r>
          </a:p>
          <a:p>
            <a:r>
              <a:rPr lang="en-US" dirty="0" smtClean="0"/>
              <a:t>The encoder will read the input sequence one time-step at a time and convert it to a fixed dimensional vector.</a:t>
            </a:r>
          </a:p>
          <a:p>
            <a:r>
              <a:rPr lang="en-US" dirty="0" smtClean="0"/>
              <a:t>The decoder will use this embedding to generate the output sequence.</a:t>
            </a:r>
          </a:p>
          <a:p>
            <a:r>
              <a:rPr lang="en-US" dirty="0" smtClean="0"/>
              <a:t>LSTM’s were the obvious choice for the RNN blocks due to its capability of capturing the long range dependencies in the sequences.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1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Why LSTM’s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RNN’s suffer from the problem of Vanishing gradient problem.</a:t>
            </a:r>
          </a:p>
          <a:p>
            <a:r>
              <a:rPr lang="en-US" dirty="0" smtClean="0"/>
              <a:t>Due to this, the basic RNN blocks are unable to capture the long range dependencies.</a:t>
            </a:r>
          </a:p>
          <a:p>
            <a:r>
              <a:rPr lang="en-US" dirty="0" smtClean="0"/>
              <a:t>However, LSTM’s use the additional memory cells to solve this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this model does Machine Translation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80160"/>
            <a:ext cx="8858551" cy="2233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89861"/>
            <a:ext cx="9080620" cy="28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en-US" dirty="0" smtClean="0"/>
              <a:t>Drawbacks of discussed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/>
          <a:lstStyle/>
          <a:p>
            <a:r>
              <a:rPr lang="en-US" dirty="0" smtClean="0"/>
              <a:t>This approach is suitable for translation of only short input sequences.</a:t>
            </a:r>
          </a:p>
          <a:p>
            <a:r>
              <a:rPr lang="en-US" dirty="0" smtClean="0"/>
              <a:t>When input sequences are too long, the embedding of the whole sentence is too much for the network to decode.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en-US" dirty="0" smtClean="0"/>
              <a:t>Attention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r>
              <a:rPr lang="en-US" dirty="0" smtClean="0"/>
              <a:t>In this approach, a single embedding for the input sequence is not used to generate the output sequence.</a:t>
            </a:r>
          </a:p>
          <a:p>
            <a:r>
              <a:rPr lang="en-US" dirty="0" smtClean="0"/>
              <a:t>Rather, multiple context vectors are generated for predicting the target word at each time-step.</a:t>
            </a:r>
          </a:p>
          <a:p>
            <a:r>
              <a:rPr lang="en-US" dirty="0" smtClean="0"/>
              <a:t>The model searches for the most appropriate words in the input for predicting the target sequence for a particular time-step and generate context vectors prioritizing those words.</a:t>
            </a:r>
          </a:p>
          <a:p>
            <a:r>
              <a:rPr lang="en-US" dirty="0" smtClean="0"/>
              <a:t>Also, the authors use bidirectional LSTM’s in the encoder to capture the dependencies in the input sequence both from the words preceding and succeeding.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35" y="1370782"/>
            <a:ext cx="4007984" cy="3606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370781"/>
            <a:ext cx="4482495" cy="2613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2" y="4148272"/>
            <a:ext cx="4482495" cy="136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639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Attention Models</vt:lpstr>
      <vt:lpstr>Objective:</vt:lpstr>
      <vt:lpstr>Shortcomings of DNN’s :</vt:lpstr>
      <vt:lpstr>Using RNN:</vt:lpstr>
      <vt:lpstr>Why LSTM’s ?</vt:lpstr>
      <vt:lpstr>How this model does Machine Translation ?</vt:lpstr>
      <vt:lpstr>Drawbacks of discussed model:</vt:lpstr>
      <vt:lpstr>Attention Approach:</vt:lpstr>
      <vt:lpstr>Architecture:</vt:lpstr>
      <vt:lpstr>Calculation of Attention Weights:</vt:lpstr>
      <vt:lpstr>Results: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Models</dc:title>
  <dc:creator>Gunjan Sehgal</dc:creator>
  <cp:lastModifiedBy>Gunjan Sehgal</cp:lastModifiedBy>
  <cp:revision>46</cp:revision>
  <dcterms:created xsi:type="dcterms:W3CDTF">2019-07-01T09:08:35Z</dcterms:created>
  <dcterms:modified xsi:type="dcterms:W3CDTF">2019-07-01T15:24:16Z</dcterms:modified>
</cp:coreProperties>
</file>