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73" r:id="rId2"/>
    <p:sldId id="257" r:id="rId3"/>
    <p:sldId id="274" r:id="rId4"/>
    <p:sldId id="276" r:id="rId5"/>
    <p:sldId id="262" r:id="rId6"/>
    <p:sldId id="275" r:id="rId7"/>
    <p:sldId id="280" r:id="rId8"/>
    <p:sldId id="27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3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6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3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6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5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5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61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A0ED-03D7-D145-83FD-479B90A0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943" y="239486"/>
            <a:ext cx="10572000" cy="3189514"/>
          </a:xfrm>
        </p:spPr>
        <p:txBody>
          <a:bodyPr/>
          <a:lstStyle/>
          <a:p>
            <a:r>
              <a:rPr lang="en-US" sz="4800" dirty="0"/>
              <a:t>                                                            Smart 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22DEE-D392-EB45-92BE-5D6C4AD4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3058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College/University name:    Bharat Institute of Technology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Track chosen : Medical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Team Name : Team Nova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Team Leader Name : </a:t>
            </a:r>
            <a:r>
              <a:rPr lang="en-US" dirty="0" err="1">
                <a:solidFill>
                  <a:schemeClr val="bg1"/>
                </a:solidFill>
              </a:rPr>
              <a:t>Gunjeet</a:t>
            </a:r>
            <a:r>
              <a:rPr lang="en-US" dirty="0">
                <a:solidFill>
                  <a:schemeClr val="bg1"/>
                </a:solidFill>
              </a:rPr>
              <a:t> Singh </a:t>
            </a:r>
            <a:r>
              <a:rPr lang="en-US" dirty="0" err="1">
                <a:solidFill>
                  <a:schemeClr val="bg1"/>
                </a:solidFill>
              </a:rPr>
              <a:t>Bawa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4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EE95-BF70-4EAD-B8AD-95DFF9DB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A52C-1C27-43A3-9CD4-3F24408F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 err="1"/>
              <a:t>SmartScan</a:t>
            </a:r>
            <a:r>
              <a:rPr lang="en-US" sz="2000" dirty="0"/>
              <a:t> objective is to make  a self-contained system. Its aimed towards the users to know about their lung condition via web platform. The objective is to use machine learning to predict lung diseases in the person.</a:t>
            </a:r>
          </a:p>
        </p:txBody>
      </p:sp>
    </p:spTree>
    <p:extLst>
      <p:ext uri="{BB962C8B-B14F-4D97-AF65-F5344CB8AC3E}">
        <p14:creationId xmlns:p14="http://schemas.microsoft.com/office/powerpoint/2010/main" val="1554625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1716-A171-4940-AC2C-697A5529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1580-2FE0-9143-8AC5-C0D68B15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Existing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7318-B1FB-F247-9A66-DD1CD9D200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Patients with lung diseases have to rely on near-by doctors for their care.</a:t>
            </a:r>
          </a:p>
          <a:p>
            <a:r>
              <a:rPr lang="en-IN" dirty="0"/>
              <a:t>Sometimes patients get wrongly diagnosed and want a second opinion.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A874B-F685-5344-BFE0-42A6A29DE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5DB2A-732A-9445-8772-39F5F1B8D2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Smart scan helps the patient to connect with many doctors and provides best care for the disease.</a:t>
            </a:r>
          </a:p>
          <a:p>
            <a:r>
              <a:rPr lang="en-IN" dirty="0"/>
              <a:t>Smart scan runs a machine learning and provides the care according to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0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0B4D-C9DA-1C43-89A4-5C0CAB9D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ABF4D-239E-B94E-9E8C-1D64B7288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Existing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003A8-B886-1D4B-B665-5C4F1CCDD4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Existing approach involves going to the doctor, paying consultation fees, getting an X-ray done and then getting diagnosed for any disease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198C2-C640-9D49-9AAB-A76082EE7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Proposed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D5E33-50D4-E446-9976-99E2DEE2B9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Proposed approach involves getting an X-ray done and uploading it on the Smart Scan servers and then consulting a doctor based on the results.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87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4775-92C8-44B1-A68D-6C67500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and Programing Languages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1FD29-4D66-41F1-9BAF-5452CCE01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7039F-FC21-46DF-BDD4-1D2462476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HTML(Hyper Text Markup Language)</a:t>
            </a:r>
          </a:p>
          <a:p>
            <a:r>
              <a:rPr lang="en-US" dirty="0"/>
              <a:t>CSS(Cascading Style Sheet)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D3BF1-3D8B-4C86-81F5-74D3A5AAA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 &amp; Development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92F25-2A19-482C-9523-E4C4C9EB46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Cloud Platform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4443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6915-94CE-A44E-B074-E0E96DA2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1822A-A705-1545-B6D4-637CE184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1381998" y="2222287"/>
            <a:ext cx="45719" cy="36387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1BDFF6D3-6662-8E45-96EA-B6D126C1A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9369" y="2406624"/>
            <a:ext cx="9768718" cy="3908323"/>
          </a:xfrm>
        </p:spPr>
      </p:pic>
    </p:spTree>
    <p:extLst>
      <p:ext uri="{BB962C8B-B14F-4D97-AF65-F5344CB8AC3E}">
        <p14:creationId xmlns:p14="http://schemas.microsoft.com/office/powerpoint/2010/main" val="142057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BE01-AA88-E442-8A4C-503A54A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8F66-8E00-6E41-BF0F-A981C914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future we may a application and website of this.</a:t>
            </a:r>
          </a:p>
          <a:p>
            <a:r>
              <a:rPr lang="en-US" dirty="0"/>
              <a:t>User can direct consult to the doctors with paying little fees.</a:t>
            </a:r>
          </a:p>
          <a:p>
            <a:r>
              <a:rPr lang="en-US" dirty="0"/>
              <a:t>In future User can able to detect more diseases.</a:t>
            </a:r>
          </a:p>
        </p:txBody>
      </p:sp>
    </p:spTree>
    <p:extLst>
      <p:ext uri="{BB962C8B-B14F-4D97-AF65-F5344CB8AC3E}">
        <p14:creationId xmlns:p14="http://schemas.microsoft.com/office/powerpoint/2010/main" val="362015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4B93-94F6-1D4B-BB37-4290153E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9E1E-9BA8-F04E-B521-9CCB40ED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Scan is a hassle-free online consultation web-application for lung patients.</a:t>
            </a:r>
          </a:p>
          <a:p>
            <a:r>
              <a:rPr lang="en-IN" dirty="0"/>
              <a:t>It is better than the traditional approach of consulting near-by doctors for lung diseases.</a:t>
            </a:r>
          </a:p>
          <a:p>
            <a:r>
              <a:rPr lang="en-IN" dirty="0"/>
              <a:t>Smart Scan is free to use.</a:t>
            </a:r>
          </a:p>
          <a:p>
            <a:r>
              <a:rPr lang="en-IN" dirty="0"/>
              <a:t>Smart Scan compares the X-ray to thousands of other x-ray in it’s database and uses image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6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E01C-4127-4E15-9F16-62476239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Let us execute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3455-0E7B-4D53-8FAD-282CB0578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sz="2000"/>
              <a:t>Thanks for watching.</a:t>
            </a:r>
          </a:p>
        </p:txBody>
      </p:sp>
    </p:spTree>
    <p:extLst>
      <p:ext uri="{BB962C8B-B14F-4D97-AF65-F5344CB8AC3E}">
        <p14:creationId xmlns:p14="http://schemas.microsoft.com/office/powerpoint/2010/main" val="813595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450</TotalTime>
  <Words>319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                                                            Smart Scan</vt:lpstr>
      <vt:lpstr>Objective</vt:lpstr>
      <vt:lpstr>Problem description</vt:lpstr>
      <vt:lpstr>Comparison</vt:lpstr>
      <vt:lpstr>Tool and Programing Languages Used</vt:lpstr>
      <vt:lpstr>Implementation</vt:lpstr>
      <vt:lpstr>New Future Features</vt:lpstr>
      <vt:lpstr>Conclusion</vt:lpstr>
      <vt:lpstr>Let us execute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Sharma</dc:creator>
  <cp:lastModifiedBy>Gunjeet Bawa</cp:lastModifiedBy>
  <cp:revision>271</cp:revision>
  <dcterms:created xsi:type="dcterms:W3CDTF">2014-08-26T23:49:58Z</dcterms:created>
  <dcterms:modified xsi:type="dcterms:W3CDTF">2020-05-08T05:20:47Z</dcterms:modified>
</cp:coreProperties>
</file>