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7" r:id="rId6"/>
    <p:sldId id="268" r:id="rId7"/>
    <p:sldId id="269" r:id="rId8"/>
    <p:sldId id="270" r:id="rId9"/>
    <p:sldId id="271" r:id="rId10"/>
    <p:sldId id="259" r:id="rId11"/>
    <p:sldId id="265" r:id="rId12"/>
    <p:sldId id="266" r:id="rId13"/>
    <p:sldId id="260" r:id="rId14"/>
    <p:sldId id="262" r:id="rId15"/>
    <p:sldId id="26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56542-A160-4995-9261-BEDBDAB3240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3078-A7B6-4F91-A3B9-57A68B79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42B36-E458-41BB-AC88-FBB86D69A4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424" y="1035309"/>
            <a:ext cx="9448800" cy="1825096"/>
          </a:xfrm>
        </p:spPr>
        <p:txBody>
          <a:bodyPr/>
          <a:lstStyle/>
          <a:p>
            <a:r>
              <a:rPr lang="en-US" dirty="0" smtClean="0"/>
              <a:t>The great Escape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456" y="3046985"/>
            <a:ext cx="9448800" cy="685800"/>
          </a:xfrm>
        </p:spPr>
        <p:txBody>
          <a:bodyPr/>
          <a:lstStyle/>
          <a:p>
            <a:r>
              <a:rPr lang="en-US" dirty="0" smtClean="0"/>
              <a:t>By: Abel Kuriakose, Yohan, Avi, Isaiah and Brian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1662812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7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509449" y="2351506"/>
            <a:ext cx="30480" cy="3893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19097" y="2404140"/>
            <a:ext cx="26103" cy="384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33303" y="2404140"/>
            <a:ext cx="8708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7332" y="2351506"/>
            <a:ext cx="18492" cy="384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76500" y="2430457"/>
            <a:ext cx="39188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73982" y="2430457"/>
            <a:ext cx="37749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1734" y="2565225"/>
            <a:ext cx="382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connects using </a:t>
            </a:r>
            <a:r>
              <a:rPr lang="en-US" dirty="0" err="1" smtClean="0"/>
              <a:t>Ip</a:t>
            </a:r>
            <a:r>
              <a:rPr lang="en-US" dirty="0" smtClean="0"/>
              <a:t> Address to universe from client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7598" y="3521877"/>
            <a:ext cx="260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Player connects to the game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1500" y="4425593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 and others join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7598" y="5504121"/>
            <a:ext cx="27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 Disconnect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00408" y="642211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24456" y="6435403"/>
            <a:ext cx="53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344175" y="6441102"/>
            <a:ext cx="6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01054" y="6441102"/>
            <a:ext cx="65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19771" y="6422115"/>
            <a:ext cx="7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1366" y="6427028"/>
            <a:ext cx="64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00132" y="282937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(big-bang INIT-WORLD</a:t>
            </a:r>
          </a:p>
          <a:p>
            <a:r>
              <a:rPr lang="en-US" dirty="0"/>
              <a:t>          (on-draw draw-world)</a:t>
            </a:r>
          </a:p>
          <a:p>
            <a:r>
              <a:rPr lang="en-US" dirty="0"/>
              <a:t>          (on-key process-key)</a:t>
            </a:r>
          </a:p>
          <a:p>
            <a:r>
              <a:rPr lang="en-US" dirty="0"/>
              <a:t>          (on-receive process-message)</a:t>
            </a:r>
          </a:p>
          <a:p>
            <a:r>
              <a:rPr lang="en-US" dirty="0"/>
              <a:t>          (register LOCALHOST)</a:t>
            </a:r>
          </a:p>
          <a:p>
            <a:r>
              <a:rPr lang="en-US" dirty="0"/>
              <a:t>          (name MY-ID)</a:t>
            </a:r>
          </a:p>
          <a:p>
            <a:r>
              <a:rPr lang="en-US" dirty="0"/>
              <a:t>          (stop-when game-over?))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20023" y="49962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(universe </a:t>
            </a:r>
            <a:r>
              <a:rPr lang="en-US" dirty="0" err="1"/>
              <a:t>initU</a:t>
            </a:r>
            <a:endParaRPr lang="en-US" dirty="0"/>
          </a:p>
          <a:p>
            <a:r>
              <a:rPr lang="en-US" dirty="0"/>
              <a:t>          (on-new add-new-world)</a:t>
            </a:r>
          </a:p>
          <a:p>
            <a:r>
              <a:rPr lang="en-US" dirty="0"/>
              <a:t>          (on-</a:t>
            </a:r>
            <a:r>
              <a:rPr lang="en-US" dirty="0" err="1"/>
              <a:t>msg</a:t>
            </a:r>
            <a:r>
              <a:rPr lang="en-US" dirty="0"/>
              <a:t> receive-message)</a:t>
            </a:r>
          </a:p>
          <a:p>
            <a:r>
              <a:rPr lang="en-US" dirty="0"/>
              <a:t>          (on-disconnect </a:t>
            </a:r>
            <a:r>
              <a:rPr lang="en-US" dirty="0" err="1"/>
              <a:t>rm</a:t>
            </a:r>
            <a:r>
              <a:rPr lang="en-US" dirty="0"/>
              <a:t>-this-world)</a:t>
            </a:r>
          </a:p>
          <a:p>
            <a:r>
              <a:rPr lang="en-US" dirty="0"/>
              <a:t>          (on-tick update-</a:t>
            </a:r>
            <a:r>
              <a:rPr lang="en-US" dirty="0" err="1"/>
              <a:t>univ</a:t>
            </a:r>
            <a:r>
              <a:rPr lang="en-US" dirty="0"/>
              <a:t>)</a:t>
            </a:r>
          </a:p>
          <a:p>
            <a:r>
              <a:rPr lang="en-US" dirty="0"/>
              <a:t>          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9929" y="3190875"/>
            <a:ext cx="3671804" cy="1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9929" y="4107407"/>
            <a:ext cx="2756165" cy="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4689" y="5042034"/>
            <a:ext cx="204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9929" y="5889883"/>
            <a:ext cx="367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39023" y="379894"/>
            <a:ext cx="56028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Communication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Protocol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93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65" grpId="0"/>
      <p:bldP spid="6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0"/>
            <a:ext cx="8610600" cy="1293028"/>
          </a:xfrm>
        </p:spPr>
        <p:txBody>
          <a:bodyPr/>
          <a:lstStyle/>
          <a:p>
            <a:r>
              <a:rPr lang="en-US" b="1" i="1" dirty="0" smtClean="0"/>
              <a:t>UPDATING THE WORLD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; update-world: world --&gt; world</a:t>
            </a:r>
          </a:p>
          <a:p>
            <a:r>
              <a:rPr lang="en-US" dirty="0"/>
              <a:t>; Purpose: To produce a new world at every tick</a:t>
            </a:r>
          </a:p>
          <a:p>
            <a:r>
              <a:rPr lang="en-US" dirty="0"/>
              <a:t>(define (update-world a-world)</a:t>
            </a:r>
          </a:p>
          <a:p>
            <a:r>
              <a:rPr lang="en-US" dirty="0"/>
              <a:t>  ; INVENTORY</a:t>
            </a:r>
          </a:p>
          <a:p>
            <a:r>
              <a:rPr lang="en-US" dirty="0"/>
              <a:t>  ; (world-rocket a-world) this is the rocket in a-world</a:t>
            </a:r>
          </a:p>
          <a:p>
            <a:r>
              <a:rPr lang="en-US" dirty="0"/>
              <a:t>  ; (world-alien a-world) this is the alien in a-world</a:t>
            </a:r>
          </a:p>
          <a:p>
            <a:r>
              <a:rPr lang="en-US" dirty="0"/>
              <a:t>  ; (world-</a:t>
            </a:r>
            <a:r>
              <a:rPr lang="en-US" dirty="0" err="1"/>
              <a:t>dir</a:t>
            </a:r>
            <a:r>
              <a:rPr lang="en-US" dirty="0"/>
              <a:t> a-world) this is the direction in a-world</a:t>
            </a:r>
          </a:p>
          <a:p>
            <a:r>
              <a:rPr lang="en-US" dirty="0"/>
              <a:t>  ; (</a:t>
            </a:r>
            <a:r>
              <a:rPr lang="en-US" dirty="0" err="1"/>
              <a:t>posn</a:t>
            </a:r>
            <a:r>
              <a:rPr lang="en-US" dirty="0"/>
              <a:t>-x (world-alien a-world)) the x of the alien in a-world</a:t>
            </a:r>
          </a:p>
          <a:p>
            <a:r>
              <a:rPr lang="en-US" dirty="0"/>
              <a:t>  ; (</a:t>
            </a:r>
            <a:r>
              <a:rPr lang="en-US" dirty="0" err="1"/>
              <a:t>posn</a:t>
            </a:r>
            <a:r>
              <a:rPr lang="en-US" dirty="0"/>
              <a:t>-y (world-alien a-world)) the y of the alien in a-world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r>
              <a:rPr lang="en-US" dirty="0"/>
              <a:t> [... (...)]</a:t>
            </a:r>
          </a:p>
          <a:p>
            <a:r>
              <a:rPr lang="en-US" dirty="0"/>
              <a:t>         [else ...]))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547" y="1387479"/>
            <a:ext cx="84337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Templates for updating the world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85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304800"/>
            <a:ext cx="11325225" cy="4866135"/>
          </a:xfrm>
        </p:spPr>
        <p:txBody>
          <a:bodyPr>
            <a:noAutofit/>
          </a:bodyPr>
          <a:lstStyle/>
          <a:p>
            <a:r>
              <a:rPr lang="en-US" sz="1200" dirty="0"/>
              <a:t>(define (update-world a-world)</a:t>
            </a:r>
          </a:p>
          <a:p>
            <a:r>
              <a:rPr lang="en-US" sz="1200" dirty="0"/>
              <a:t>  ; INVENTORY</a:t>
            </a:r>
          </a:p>
          <a:p>
            <a:r>
              <a:rPr lang="en-US" sz="1200" dirty="0"/>
              <a:t>  ; (world-rocket a-world) this is the rocket in a-world</a:t>
            </a:r>
          </a:p>
          <a:p>
            <a:r>
              <a:rPr lang="en-US" sz="1200" dirty="0"/>
              <a:t>  ; (world-alien a-world) this is the alien in a-world</a:t>
            </a:r>
          </a:p>
          <a:p>
            <a:r>
              <a:rPr lang="en-US" sz="1200" dirty="0"/>
              <a:t>  ; (world-</a:t>
            </a:r>
            <a:r>
              <a:rPr lang="en-US" sz="1200" dirty="0" err="1"/>
              <a:t>dir</a:t>
            </a:r>
            <a:r>
              <a:rPr lang="en-US" sz="1200" dirty="0"/>
              <a:t> a-world) this is the direction in a-world</a:t>
            </a:r>
          </a:p>
          <a:p>
            <a:r>
              <a:rPr lang="en-US" sz="1200" dirty="0"/>
              <a:t>  ; (</a:t>
            </a:r>
            <a:r>
              <a:rPr lang="en-US" sz="1200" dirty="0" err="1"/>
              <a:t>posn</a:t>
            </a:r>
            <a:r>
              <a:rPr lang="en-US" sz="1200" dirty="0"/>
              <a:t>-x (world-alien a-world)) the x of the alien in a-world</a:t>
            </a:r>
          </a:p>
          <a:p>
            <a:r>
              <a:rPr lang="en-US" sz="1200" dirty="0"/>
              <a:t>  ; (</a:t>
            </a:r>
            <a:r>
              <a:rPr lang="en-US" sz="1200" dirty="0" err="1"/>
              <a:t>posn</a:t>
            </a:r>
            <a:r>
              <a:rPr lang="en-US" sz="1200" dirty="0"/>
              <a:t>-y (world-alien a-world)) the y of the alien in a-world</a:t>
            </a:r>
          </a:p>
          <a:p>
            <a:r>
              <a:rPr lang="en-US" sz="1200" dirty="0"/>
              <a:t>  (</a:t>
            </a:r>
            <a:r>
              <a:rPr lang="en-US" sz="1200" dirty="0" err="1"/>
              <a:t>cond</a:t>
            </a:r>
            <a:r>
              <a:rPr lang="en-US" sz="1200" dirty="0"/>
              <a:t> [(is-any-alien-at-l-edge-</a:t>
            </a:r>
            <a:r>
              <a:rPr lang="en-US" sz="1200" dirty="0" err="1"/>
              <a:t>loa</a:t>
            </a:r>
            <a:r>
              <a:rPr lang="en-US" sz="1200" dirty="0"/>
              <a:t>? (world-aliens a-world))</a:t>
            </a:r>
          </a:p>
          <a:p>
            <a:r>
              <a:rPr lang="en-US" sz="1200" dirty="0"/>
              <a:t>         (make-world (reset-ally (move-allies-up (world-allies a-world)) (world-aliens a-world))</a:t>
            </a:r>
          </a:p>
          <a:p>
            <a:r>
              <a:rPr lang="en-US" sz="1200" dirty="0"/>
              <a:t>                      (move-</a:t>
            </a:r>
            <a:r>
              <a:rPr lang="en-US" sz="1200" dirty="0" err="1"/>
              <a:t>loa</a:t>
            </a:r>
            <a:r>
              <a:rPr lang="en-US" sz="1200" dirty="0"/>
              <a:t> (world-aliens a-world) "right")</a:t>
            </a:r>
          </a:p>
          <a:p>
            <a:r>
              <a:rPr lang="en-US" sz="1200" dirty="0"/>
              <a:t>                     "right"</a:t>
            </a:r>
          </a:p>
          <a:p>
            <a:r>
              <a:rPr lang="en-US" sz="1200" dirty="0"/>
              <a:t>                     (world-over a-world))]</a:t>
            </a:r>
          </a:p>
          <a:p>
            <a:r>
              <a:rPr lang="en-US" sz="1200" dirty="0"/>
              <a:t>        [(is-any-alien-at-r-edge-</a:t>
            </a:r>
            <a:r>
              <a:rPr lang="en-US" sz="1200" dirty="0" err="1"/>
              <a:t>loa</a:t>
            </a:r>
            <a:r>
              <a:rPr lang="en-US" sz="1200" dirty="0"/>
              <a:t>? (world-aliens a-world))</a:t>
            </a:r>
          </a:p>
          <a:p>
            <a:r>
              <a:rPr lang="en-US" sz="1200" dirty="0"/>
              <a:t>         (make-world (reset-ally (move-allies-up (world-allies a-world)) (world-aliens a-world))</a:t>
            </a:r>
          </a:p>
          <a:p>
            <a:r>
              <a:rPr lang="en-US" sz="1200" dirty="0"/>
              <a:t>                    (move-</a:t>
            </a:r>
            <a:r>
              <a:rPr lang="en-US" sz="1200" dirty="0" err="1"/>
              <a:t>loa</a:t>
            </a:r>
            <a:r>
              <a:rPr lang="en-US" sz="1200" dirty="0"/>
              <a:t> (world-aliens a-world) "left")</a:t>
            </a:r>
          </a:p>
          <a:p>
            <a:r>
              <a:rPr lang="en-US" sz="1200" dirty="0"/>
              <a:t>                     "left"</a:t>
            </a:r>
          </a:p>
          <a:p>
            <a:r>
              <a:rPr lang="en-US" sz="1200" dirty="0"/>
              <a:t>                     (world-over a-world))]</a:t>
            </a:r>
          </a:p>
          <a:p>
            <a:r>
              <a:rPr lang="en-US" sz="1200" dirty="0"/>
              <a:t>        [else (make-world (reset-ally (move-allies-up (world-allies a-world)) (world-aliens a-world))</a:t>
            </a:r>
          </a:p>
          <a:p>
            <a:r>
              <a:rPr lang="en-US" sz="1200" dirty="0"/>
              <a:t>                         (move-</a:t>
            </a:r>
            <a:r>
              <a:rPr lang="en-US" sz="1200" dirty="0" err="1"/>
              <a:t>loa</a:t>
            </a:r>
            <a:r>
              <a:rPr lang="en-US" sz="1200" dirty="0"/>
              <a:t> (world-aliens a-world) (world-</a:t>
            </a:r>
            <a:r>
              <a:rPr lang="en-US" sz="1200" dirty="0" err="1"/>
              <a:t>dir</a:t>
            </a:r>
            <a:r>
              <a:rPr lang="en-US" sz="1200" dirty="0"/>
              <a:t> a-world))</a:t>
            </a:r>
          </a:p>
          <a:p>
            <a:r>
              <a:rPr lang="en-US" sz="1200" dirty="0"/>
              <a:t>                          (world-</a:t>
            </a:r>
            <a:r>
              <a:rPr lang="en-US" sz="1200" dirty="0" err="1"/>
              <a:t>dir</a:t>
            </a:r>
            <a:r>
              <a:rPr lang="en-US" sz="1200" dirty="0"/>
              <a:t> a-world)</a:t>
            </a:r>
          </a:p>
          <a:p>
            <a:r>
              <a:rPr lang="en-US" sz="1200" dirty="0"/>
              <a:t>                          (world-over a-world))]))</a:t>
            </a:r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538249" y="0"/>
            <a:ext cx="344036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Updating </a:t>
            </a:r>
          </a:p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</a:t>
            </a:r>
          </a:p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world </a:t>
            </a:r>
          </a:p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functions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57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Marshalling and Unmarshalling</a:t>
            </a:r>
            <a:endParaRPr lang="en-US" b="1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77143" y="2229394"/>
            <a:ext cx="17417" cy="3770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08960" y="2229394"/>
            <a:ext cx="26126" cy="368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6903" y="2225039"/>
            <a:ext cx="87086" cy="369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07280" y="2281646"/>
            <a:ext cx="60960" cy="3727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18514" y="2281646"/>
            <a:ext cx="60960" cy="363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21531" y="2281646"/>
            <a:ext cx="78378" cy="371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8217" y="6085113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10" y="632242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85211" y="6209211"/>
            <a:ext cx="5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40480" y="62092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6209211"/>
            <a:ext cx="52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37657" y="6209211"/>
            <a:ext cx="53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95109" y="2603863"/>
            <a:ext cx="186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3 Moves rocket forward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39291" y="4574959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3 Moves rocket forward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19702" y="2057401"/>
            <a:ext cx="4086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;alien-hit?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 (alien-hit? an-alien an-ally)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cond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[(and (&lt;= (abs (-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-x an-ally)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-x an-alien)) (/ ALIEN-WIDTH 2) (&lt;= (abs (-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-y an-ally)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-y an-alien)))</a:t>
            </a:r>
            <a:r>
              <a:rPr lang="EN-US" sz="10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(/ ALIEN-HEIGHT 2)))true </a:t>
            </a: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[else false]))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;any-ally-hit-an-alien?: an-alien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-&gt; 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boolean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 (any-ally-hit-an-alien? an-alien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ormap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(lambda (an-ally) (alien-hit? an-alien an-ally))a-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 smtClean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an-alien))])]))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2318" y="3572411"/>
            <a:ext cx="51293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;any-ally-hit-any-alien?: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-&gt;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boolean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(define(any-ally-hit-any-alien?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;INVENTORY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;(empty? 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if a 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is empty returns a 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boolean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IF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is not empty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(first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is the first ally in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(rest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the 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not containing the first ally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(any-rocket-hit-any-alien? (rest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los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 the ??? for the rest of the allies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ormap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(lambda (an-alien)(any-ally-hit-an-alien? an-alien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(check-expect (any-ally-hit-any-alien? (list (make-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20 20) (make-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23 24)) (list (make-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20 20) (make-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22 32))) true)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;reset-allies: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an-alien --&gt;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 (reset-ally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an-alien)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cond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[(empty?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empty]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       [else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cond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[(any-ally-hit-any-alien? an-alien (first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 (cons (make-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-x (first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 0) (rest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))]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                   [else (cons (first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(reset-ally (rest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99909" y="3250194"/>
            <a:ext cx="879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35086" y="5105400"/>
            <a:ext cx="366630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1650" y="635407"/>
            <a:ext cx="59817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; </a:t>
            </a:r>
            <a:r>
              <a:rPr lang="en-US" sz="1500" dirty="0" err="1"/>
              <a:t>loar</a:t>
            </a:r>
            <a:r>
              <a:rPr lang="en-US" sz="1500" dirty="0"/>
              <a:t> --&gt; number</a:t>
            </a:r>
          </a:p>
          <a:p>
            <a:r>
              <a:rPr lang="en-US" sz="1500" dirty="0"/>
              <a:t>(define (get-my-x l)</a:t>
            </a:r>
          </a:p>
          <a:p>
            <a:r>
              <a:rPr lang="en-US" sz="1500" dirty="0"/>
              <a:t>  (</a:t>
            </a:r>
            <a:r>
              <a:rPr lang="en-US" sz="1500" dirty="0" err="1"/>
              <a:t>cond</a:t>
            </a:r>
            <a:r>
              <a:rPr lang="en-US" sz="1500" dirty="0"/>
              <a:t> [(empty? l) (error "Could not find my x in the </a:t>
            </a:r>
            <a:r>
              <a:rPr lang="en-US" sz="1500" dirty="0" err="1"/>
              <a:t>loar</a:t>
            </a:r>
            <a:r>
              <a:rPr lang="en-US" sz="1500" dirty="0"/>
              <a:t>")]</a:t>
            </a:r>
          </a:p>
          <a:p>
            <a:r>
              <a:rPr lang="en-US" sz="1500" dirty="0"/>
              <a:t>        [(string=? (</a:t>
            </a:r>
            <a:r>
              <a:rPr lang="en-US" sz="1500" dirty="0" err="1"/>
              <a:t>ar</a:t>
            </a:r>
            <a:r>
              <a:rPr lang="en-US" sz="1500" dirty="0"/>
              <a:t>-name (first l)) MY-ID) (</a:t>
            </a:r>
            <a:r>
              <a:rPr lang="en-US" sz="1500" dirty="0" err="1"/>
              <a:t>ar</a:t>
            </a:r>
            <a:r>
              <a:rPr lang="en-US" sz="1500" dirty="0"/>
              <a:t>-x (first l))]</a:t>
            </a:r>
          </a:p>
          <a:p>
            <a:r>
              <a:rPr lang="en-US" sz="1500" dirty="0"/>
              <a:t>        [else (get-my-x (rest l))]))</a:t>
            </a:r>
          </a:p>
          <a:p>
            <a:r>
              <a:rPr lang="en-US" sz="1500" dirty="0"/>
              <a:t>; process-key: world key --&gt; package or world</a:t>
            </a:r>
          </a:p>
          <a:p>
            <a:r>
              <a:rPr lang="en-US" sz="1500" dirty="0"/>
              <a:t>; Purpose: This function is the handler to process key events.</a:t>
            </a:r>
          </a:p>
          <a:p>
            <a:r>
              <a:rPr lang="en-US" sz="1500" dirty="0"/>
              <a:t>(define (process-key a-world key)</a:t>
            </a:r>
          </a:p>
          <a:p>
            <a:r>
              <a:rPr lang="en-US" sz="1500" dirty="0"/>
              <a:t>  ; prior or up</a:t>
            </a:r>
          </a:p>
          <a:p>
            <a:r>
              <a:rPr lang="en-US" sz="1500" dirty="0"/>
              <a:t>  (</a:t>
            </a:r>
            <a:r>
              <a:rPr lang="en-US" sz="1500" dirty="0" err="1"/>
              <a:t>cond</a:t>
            </a:r>
            <a:r>
              <a:rPr lang="en-US" sz="1500" dirty="0"/>
              <a:t> [(or (key=? "right" key) (key=? "left" key))</a:t>
            </a:r>
          </a:p>
          <a:p>
            <a:r>
              <a:rPr lang="en-US" sz="1500" dirty="0"/>
              <a:t>         (make-package</a:t>
            </a:r>
          </a:p>
          <a:p>
            <a:r>
              <a:rPr lang="en-US" sz="1500" dirty="0"/>
              <a:t>          a-world</a:t>
            </a:r>
          </a:p>
          <a:p>
            <a:r>
              <a:rPr lang="en-US" sz="1500" dirty="0"/>
              <a:t>          (marsh-rocket-move key))]</a:t>
            </a:r>
          </a:p>
          <a:p>
            <a:r>
              <a:rPr lang="en-US" sz="1500" dirty="0"/>
              <a:t>        [else a-world]))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1650" y="205354"/>
            <a:ext cx="25624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Control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350" y="4731664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; process-message: world message --&gt; world</a:t>
            </a:r>
          </a:p>
          <a:p>
            <a:r>
              <a:rPr lang="en-US" sz="1500" dirty="0"/>
              <a:t>(define (process-message w mess)</a:t>
            </a:r>
          </a:p>
          <a:p>
            <a:r>
              <a:rPr lang="en-US" sz="1500" dirty="0"/>
              <a:t>  (</a:t>
            </a:r>
            <a:r>
              <a:rPr lang="en-US" sz="1500" dirty="0" err="1"/>
              <a:t>cond</a:t>
            </a:r>
            <a:r>
              <a:rPr lang="en-US" sz="1500" dirty="0"/>
              <a:t> [(symbol=? 'world (first mess)) </a:t>
            </a:r>
          </a:p>
          <a:p>
            <a:r>
              <a:rPr lang="en-US" sz="1500" dirty="0"/>
              <a:t>         (</a:t>
            </a:r>
            <a:r>
              <a:rPr lang="en-US" sz="1500" dirty="0" err="1"/>
              <a:t>unmarsh</a:t>
            </a:r>
            <a:r>
              <a:rPr lang="en-US" sz="1500" dirty="0"/>
              <a:t>-world mess)]</a:t>
            </a:r>
          </a:p>
          <a:p>
            <a:r>
              <a:rPr lang="en-US" sz="1500" dirty="0"/>
              <a:t>        [else (error "World received an unknown message" mess)]))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4717" y="4045446"/>
            <a:ext cx="59055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process-message function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76225" y="18756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Single </a:t>
            </a:r>
          </a:p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Player</a:t>
            </a:r>
          </a:p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736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9781" y="316468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; MOVING FUNCTIONS</a:t>
            </a:r>
          </a:p>
          <a:p>
            <a:endParaRPr lang="en-US" dirty="0"/>
          </a:p>
          <a:p>
            <a:r>
              <a:rPr lang="en-US" dirty="0"/>
              <a:t>; move-rocket: rocket string --&gt; rocket</a:t>
            </a:r>
          </a:p>
          <a:p>
            <a:r>
              <a:rPr lang="en-US" dirty="0"/>
              <a:t>; Purpose: To move the rocket in the given direction</a:t>
            </a:r>
          </a:p>
          <a:p>
            <a:r>
              <a:rPr lang="en-US" dirty="0"/>
              <a:t>(define (move-rocket a-rocket direction)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r>
              <a:rPr lang="en-US" dirty="0"/>
              <a:t> [(and (string=? direction "end") ; or right</a:t>
            </a:r>
          </a:p>
          <a:p>
            <a:r>
              <a:rPr lang="en-US" dirty="0"/>
              <a:t>              (&lt;= (+ a-rocket ROCKET-DELTA-X) WIDTH))</a:t>
            </a:r>
          </a:p>
          <a:p>
            <a:r>
              <a:rPr lang="en-US" dirty="0"/>
              <a:t>         (+ a-rocket ROCKET-DELTA-X)]</a:t>
            </a:r>
          </a:p>
          <a:p>
            <a:r>
              <a:rPr lang="en-US" dirty="0"/>
              <a:t>        [(and (string=? direction "home") ; or left</a:t>
            </a:r>
          </a:p>
          <a:p>
            <a:r>
              <a:rPr lang="en-US" dirty="0"/>
              <a:t>              (&gt;= (- a-rocket ROCKET-DELTA-X) 0))</a:t>
            </a:r>
          </a:p>
          <a:p>
            <a:r>
              <a:rPr lang="en-US" dirty="0"/>
              <a:t>         (- a-rocket ROCKET-DELTA-X)]</a:t>
            </a:r>
          </a:p>
          <a:p>
            <a:r>
              <a:rPr lang="en-US" dirty="0"/>
              <a:t>        [else a-rocket]))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57" y="271886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; move-ally: </a:t>
            </a:r>
            <a:r>
              <a:rPr lang="en-US" sz="1500" dirty="0" err="1"/>
              <a:t>loar</a:t>
            </a:r>
            <a:r>
              <a:rPr lang="en-US" sz="1500" dirty="0"/>
              <a:t> name string --&gt; </a:t>
            </a:r>
            <a:r>
              <a:rPr lang="en-US" sz="1500" dirty="0" err="1"/>
              <a:t>loar</a:t>
            </a:r>
            <a:endParaRPr lang="en-US" sz="1500" dirty="0"/>
          </a:p>
          <a:p>
            <a:r>
              <a:rPr lang="en-US" sz="1500" dirty="0"/>
              <a:t>(define (move-ally l nm </a:t>
            </a:r>
            <a:r>
              <a:rPr lang="en-US" sz="1500" dirty="0" err="1"/>
              <a:t>dir</a:t>
            </a:r>
            <a:r>
              <a:rPr lang="en-US" sz="1500" dirty="0"/>
              <a:t>)</a:t>
            </a:r>
          </a:p>
          <a:p>
            <a:r>
              <a:rPr lang="en-US" sz="1500" dirty="0"/>
              <a:t>  (</a:t>
            </a:r>
            <a:r>
              <a:rPr lang="en-US" sz="1500" dirty="0" err="1"/>
              <a:t>cond</a:t>
            </a:r>
            <a:r>
              <a:rPr lang="en-US" sz="1500" dirty="0"/>
              <a:t> [(empty? l) (error "empty ally list!")]</a:t>
            </a:r>
          </a:p>
          <a:p>
            <a:r>
              <a:rPr lang="en-US" sz="1500" dirty="0"/>
              <a:t>        [(string=? nm (</a:t>
            </a:r>
            <a:r>
              <a:rPr lang="en-US" sz="1500" dirty="0" err="1"/>
              <a:t>ar</a:t>
            </a:r>
            <a:r>
              <a:rPr lang="en-US" sz="1500" dirty="0"/>
              <a:t>-name (first l))) </a:t>
            </a:r>
          </a:p>
          <a:p>
            <a:r>
              <a:rPr lang="en-US" sz="1500" dirty="0"/>
              <a:t>         (</a:t>
            </a:r>
            <a:r>
              <a:rPr lang="en-US" sz="1500" dirty="0" err="1"/>
              <a:t>cond</a:t>
            </a:r>
            <a:r>
              <a:rPr lang="en-US" sz="1500" dirty="0"/>
              <a:t> [(string=? </a:t>
            </a:r>
            <a:r>
              <a:rPr lang="en-US" sz="1500" dirty="0" err="1"/>
              <a:t>dir</a:t>
            </a:r>
            <a:r>
              <a:rPr lang="en-US" sz="1500" dirty="0"/>
              <a:t> "right")</a:t>
            </a:r>
          </a:p>
          <a:p>
            <a:r>
              <a:rPr lang="en-US" sz="1500" dirty="0"/>
              <a:t>                (cons (make-</a:t>
            </a:r>
            <a:r>
              <a:rPr lang="en-US" sz="1500" dirty="0" err="1"/>
              <a:t>ar</a:t>
            </a:r>
            <a:r>
              <a:rPr lang="en-US" sz="1500" dirty="0"/>
              <a:t> (+ (</a:t>
            </a:r>
            <a:r>
              <a:rPr lang="en-US" sz="1500" dirty="0" err="1"/>
              <a:t>ar</a:t>
            </a:r>
            <a:r>
              <a:rPr lang="en-US" sz="1500" dirty="0"/>
              <a:t>-x (first l)) ROCKET-DELTA-X)</a:t>
            </a:r>
          </a:p>
          <a:p>
            <a:r>
              <a:rPr lang="en-US" sz="1500" dirty="0"/>
              <a:t>                               (</a:t>
            </a:r>
            <a:r>
              <a:rPr lang="en-US" sz="1500" dirty="0" err="1"/>
              <a:t>ar</a:t>
            </a:r>
            <a:r>
              <a:rPr lang="en-US" sz="1500" dirty="0"/>
              <a:t>-y (first l))</a:t>
            </a:r>
          </a:p>
          <a:p>
            <a:r>
              <a:rPr lang="en-US" sz="1500" dirty="0"/>
              <a:t>                               (</a:t>
            </a:r>
            <a:r>
              <a:rPr lang="en-US" sz="1500" dirty="0" err="1"/>
              <a:t>ar</a:t>
            </a:r>
            <a:r>
              <a:rPr lang="en-US" sz="1500" dirty="0"/>
              <a:t>-name (first l)))</a:t>
            </a:r>
          </a:p>
          <a:p>
            <a:r>
              <a:rPr lang="en-US" sz="1500" dirty="0"/>
              <a:t>                      (rest l))]</a:t>
            </a:r>
          </a:p>
          <a:p>
            <a:r>
              <a:rPr lang="en-US" sz="1500" dirty="0"/>
              <a:t>               [(string=? </a:t>
            </a:r>
            <a:r>
              <a:rPr lang="en-US" sz="1500" dirty="0" err="1"/>
              <a:t>dir</a:t>
            </a:r>
            <a:r>
              <a:rPr lang="en-US" sz="1500" dirty="0"/>
              <a:t> "left")</a:t>
            </a:r>
          </a:p>
          <a:p>
            <a:r>
              <a:rPr lang="en-US" sz="1500" dirty="0"/>
              <a:t>                (cons (make-</a:t>
            </a:r>
            <a:r>
              <a:rPr lang="en-US" sz="1500" dirty="0" err="1"/>
              <a:t>ar</a:t>
            </a:r>
            <a:r>
              <a:rPr lang="en-US" sz="1500" dirty="0"/>
              <a:t> (- (</a:t>
            </a:r>
            <a:r>
              <a:rPr lang="en-US" sz="1500" dirty="0" err="1"/>
              <a:t>ar</a:t>
            </a:r>
            <a:r>
              <a:rPr lang="en-US" sz="1500" dirty="0"/>
              <a:t>-x (first l)) ROCKET-DELTA-X)</a:t>
            </a:r>
          </a:p>
          <a:p>
            <a:r>
              <a:rPr lang="en-US" sz="1500" dirty="0"/>
              <a:t>                               (</a:t>
            </a:r>
            <a:r>
              <a:rPr lang="en-US" sz="1500" dirty="0" err="1"/>
              <a:t>ar</a:t>
            </a:r>
            <a:r>
              <a:rPr lang="en-US" sz="1500" dirty="0"/>
              <a:t>-y (first l))</a:t>
            </a:r>
          </a:p>
          <a:p>
            <a:r>
              <a:rPr lang="en-US" sz="1500" dirty="0"/>
              <a:t>                               (</a:t>
            </a:r>
            <a:r>
              <a:rPr lang="en-US" sz="1500" dirty="0" err="1"/>
              <a:t>ar</a:t>
            </a:r>
            <a:r>
              <a:rPr lang="en-US" sz="1500" dirty="0"/>
              <a:t>-name (first l)))</a:t>
            </a:r>
          </a:p>
          <a:p>
            <a:r>
              <a:rPr lang="en-US" sz="1500" dirty="0"/>
              <a:t>                      (rest l))]</a:t>
            </a:r>
          </a:p>
          <a:p>
            <a:r>
              <a:rPr lang="en-US" sz="1500" dirty="0"/>
              <a:t>               [else (cons (first l) (move-ally (rest l) nm </a:t>
            </a:r>
            <a:r>
              <a:rPr lang="en-US" sz="1500" dirty="0" err="1"/>
              <a:t>dir</a:t>
            </a:r>
            <a:r>
              <a:rPr lang="en-US" sz="1500" dirty="0"/>
              <a:t>))])]</a:t>
            </a:r>
          </a:p>
          <a:p>
            <a:r>
              <a:rPr lang="en-US" sz="1500" dirty="0"/>
              <a:t>        [else (cons (first l) (move-ally (rest l) nm </a:t>
            </a:r>
            <a:r>
              <a:rPr lang="en-US" sz="1500" dirty="0" err="1"/>
              <a:t>dir</a:t>
            </a:r>
            <a:r>
              <a:rPr lang="en-US" sz="1500" dirty="0"/>
              <a:t>))]))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3001" y="394693"/>
            <a:ext cx="6213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Universe functions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0128" y="1964353"/>
            <a:ext cx="5575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Moving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function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988" y="1656576"/>
            <a:ext cx="4478470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Moving-ally function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156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925" y="259548"/>
            <a:ext cx="8610600" cy="1293028"/>
          </a:xfrm>
        </p:spPr>
        <p:txBody>
          <a:bodyPr/>
          <a:lstStyle/>
          <a:p>
            <a:r>
              <a:rPr lang="en-US" dirty="0" smtClean="0"/>
              <a:t>The Layout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2590802"/>
            <a:ext cx="11049000" cy="4161284"/>
          </a:xfrm>
        </p:spPr>
        <p:txBody>
          <a:bodyPr/>
          <a:lstStyle/>
          <a:p>
            <a:pPr fontAlgn="base"/>
            <a:r>
              <a:rPr lang="en-US" dirty="0"/>
              <a:t>Divide problem into components​</a:t>
            </a:r>
          </a:p>
          <a:p>
            <a:pPr fontAlgn="base"/>
            <a:r>
              <a:rPr lang="en-US" dirty="0"/>
              <a:t>Draft data definitions for the different components and the server​</a:t>
            </a:r>
          </a:p>
          <a:p>
            <a:pPr fontAlgn="base"/>
            <a:r>
              <a:rPr lang="en-US" dirty="0"/>
              <a:t>Design a communication protocol​</a:t>
            </a:r>
          </a:p>
          <a:p>
            <a:pPr fontAlgn="base"/>
            <a:r>
              <a:rPr lang="en-US" dirty="0"/>
              <a:t>Update data definitions where needed​</a:t>
            </a:r>
          </a:p>
          <a:p>
            <a:pPr fontAlgn="base"/>
            <a:r>
              <a:rPr lang="en-US" dirty="0"/>
              <a:t>Design marshaling and unmarshaling functions​</a:t>
            </a:r>
          </a:p>
          <a:p>
            <a:pPr fontAlgn="base"/>
            <a:r>
              <a:rPr lang="en-US" dirty="0"/>
              <a:t>Create data definitions </a:t>
            </a:r>
            <a:r>
              <a:rPr lang="en-US" dirty="0" smtClean="0"/>
              <a:t>for </a:t>
            </a:r>
            <a:r>
              <a:rPr lang="en-US" dirty="0"/>
              <a:t>to-server and for to-world messages​</a:t>
            </a:r>
          </a:p>
          <a:p>
            <a:pPr fontAlgn="base"/>
            <a:r>
              <a:rPr lang="en-US" dirty="0"/>
              <a:t>Implement the components (starting with handlers)​</a:t>
            </a:r>
          </a:p>
          <a:p>
            <a:pPr fontAlgn="base"/>
            <a:r>
              <a:rPr lang="en-US" dirty="0"/>
              <a:t>Implement the server (starting with handlers)​</a:t>
            </a:r>
          </a:p>
          <a:p>
            <a:pPr fontAlgn="base"/>
            <a:r>
              <a:rPr lang="en-US" dirty="0"/>
              <a:t>Test your program​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The Setting up the multiplayer </a:t>
            </a:r>
            <a:r>
              <a:rPr lang="en-US" b="1" i="1" dirty="0" smtClean="0"/>
              <a:t>Client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556510"/>
            <a:ext cx="10820400" cy="40241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(define MY-ID "Yohan") ; make sure your ID is </a:t>
            </a:r>
            <a:r>
              <a:rPr lang="en-US" b="1" dirty="0" smtClean="0"/>
              <a:t>unique</a:t>
            </a:r>
          </a:p>
          <a:p>
            <a:pPr marL="0" indent="0">
              <a:buNone/>
            </a:pPr>
            <a:r>
              <a:rPr lang="en-US" b="1" dirty="0" smtClean="0"/>
              <a:t>This is the first part of the code </a:t>
            </a:r>
          </a:p>
          <a:p>
            <a:pPr marL="0" indent="0">
              <a:buNone/>
            </a:pPr>
            <a:r>
              <a:rPr lang="en-US" b="1" dirty="0" smtClean="0"/>
              <a:t>This defines the ID of the player, for multiplayer, so that the computer can distinguish who is playing as who</a:t>
            </a:r>
          </a:p>
          <a:p>
            <a:pPr marL="0" indent="0">
              <a:buNone/>
            </a:pPr>
            <a:r>
              <a:rPr lang="en-US" b="1" dirty="0"/>
              <a:t>(define WIDTH 800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(define HEIGHT 500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(define EMPTY-SCENE (empty-scene WIDTH HEIGHT</a:t>
            </a:r>
            <a:r>
              <a:rPr lang="en-US" b="1" dirty="0" smtClean="0"/>
              <a:t>))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(define ROCKET-DELTA-X 10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(define ROCKET-IMG </a:t>
            </a:r>
            <a:r>
              <a:rPr lang="en-US" b="1" dirty="0" smtClean="0"/>
              <a:t>.)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(define ROCKET-IMG2 </a:t>
            </a:r>
            <a:r>
              <a:rPr lang="en-US" b="1" dirty="0" smtClean="0"/>
              <a:t>.)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(define ALIEN-INIT-Y 50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(define ALIEN-DELTA-X 2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(define ALIEN-DELTA-Y 10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(define ALIEN-IMG 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091" y="1595736"/>
            <a:ext cx="3523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Constants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0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466724"/>
            <a:ext cx="11839574" cy="6096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; DATA DEFINITIONS</a:t>
            </a: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; A rocket is a positive number, r, such that 0&lt;=r&lt;=WIDTH-1.</a:t>
            </a: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; Example</a:t>
            </a: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(define ROCKET (/ WIDTH 2))</a:t>
            </a:r>
          </a:p>
          <a:p>
            <a:pPr marL="0" indent="0">
              <a:buNone/>
            </a:pPr>
            <a:endParaRPr lang="en-US" sz="1200" b="1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; ; The distributed setting introduces more rockets to the game. Therefore, we</a:t>
            </a: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; ; need the following definitions</a:t>
            </a:r>
            <a:r>
              <a:rPr lang="en-US" sz="1200" b="1" i="1" dirty="0" smtClean="0">
                <a:latin typeface="Arial Narrow" panose="020B0606020202030204" pitchFamily="34" charset="0"/>
              </a:rPr>
              <a:t>:</a:t>
            </a:r>
            <a:endParaRPr lang="en-US" sz="1200" b="1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200" b="1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200" b="1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; An ally rocket, (make-</a:t>
            </a:r>
            <a:r>
              <a:rPr lang="en-US" sz="1200" b="1" i="1" dirty="0" err="1">
                <a:latin typeface="Arial Narrow" panose="020B0606020202030204" pitchFamily="34" charset="0"/>
              </a:rPr>
              <a:t>ar</a:t>
            </a:r>
            <a:r>
              <a:rPr lang="en-US" sz="1200" b="1" i="1" dirty="0">
                <a:latin typeface="Arial Narrow" panose="020B0606020202030204" pitchFamily="34" charset="0"/>
              </a:rPr>
              <a:t> x y n), is a structure where x is a number, y is a number and n is a string.</a:t>
            </a: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(define-</a:t>
            </a:r>
            <a:r>
              <a:rPr lang="en-US" sz="1200" b="1" i="1" dirty="0" err="1">
                <a:latin typeface="Arial Narrow" panose="020B0606020202030204" pitchFamily="34" charset="0"/>
              </a:rPr>
              <a:t>struct</a:t>
            </a:r>
            <a:r>
              <a:rPr lang="en-US" sz="1200" b="1" i="1" dirty="0">
                <a:latin typeface="Arial Narrow" panose="020B0606020202030204" pitchFamily="34" charset="0"/>
              </a:rPr>
              <a:t> </a:t>
            </a:r>
            <a:r>
              <a:rPr lang="en-US" sz="1200" b="1" i="1" dirty="0" err="1">
                <a:latin typeface="Arial Narrow" panose="020B0606020202030204" pitchFamily="34" charset="0"/>
              </a:rPr>
              <a:t>ar</a:t>
            </a:r>
            <a:r>
              <a:rPr lang="en-US" sz="1200" b="1" i="1" dirty="0">
                <a:latin typeface="Arial Narrow" panose="020B0606020202030204" pitchFamily="34" charset="0"/>
              </a:rPr>
              <a:t> (x y name))</a:t>
            </a:r>
          </a:p>
          <a:p>
            <a:pPr marL="0" indent="0">
              <a:buNone/>
            </a:pPr>
            <a:endParaRPr lang="en-US" sz="1200" b="1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; A list of ally rockets, </a:t>
            </a:r>
            <a:r>
              <a:rPr lang="en-US" sz="1200" b="1" i="1" dirty="0" err="1">
                <a:latin typeface="Arial Narrow" panose="020B0606020202030204" pitchFamily="34" charset="0"/>
              </a:rPr>
              <a:t>loar</a:t>
            </a:r>
            <a:r>
              <a:rPr lang="en-US" sz="1200" b="1" i="1" dirty="0">
                <a:latin typeface="Arial Narrow" panose="020B0606020202030204" pitchFamily="34" charset="0"/>
              </a:rPr>
              <a:t>, is either:</a:t>
            </a: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; 1. empty</a:t>
            </a: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; 2. (cons r l), where r is an </a:t>
            </a:r>
            <a:r>
              <a:rPr lang="en-US" sz="1200" b="1" i="1" dirty="0" err="1">
                <a:latin typeface="Arial Narrow" panose="020B0606020202030204" pitchFamily="34" charset="0"/>
              </a:rPr>
              <a:t>ar</a:t>
            </a:r>
            <a:r>
              <a:rPr lang="en-US" sz="1200" b="1" i="1" dirty="0">
                <a:latin typeface="Arial Narrow" panose="020B0606020202030204" pitchFamily="34" charset="0"/>
              </a:rPr>
              <a:t> and l is a list of ar</a:t>
            </a:r>
            <a:r>
              <a:rPr lang="en-US" sz="1200" b="1" i="1" dirty="0" smtClean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200" b="1" i="1" dirty="0" smtClean="0">
                <a:latin typeface="Arial Narrow" panose="020B0606020202030204" pitchFamily="34" charset="0"/>
              </a:rPr>
              <a:t>Examples:</a:t>
            </a:r>
          </a:p>
          <a:p>
            <a:pPr marL="0" indent="0">
              <a:buNone/>
            </a:pPr>
            <a:endParaRPr lang="en-US" sz="1200" b="1" i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200" b="1" i="1" dirty="0" smtClean="0">
                <a:latin typeface="Arial Narrow" panose="020B0606020202030204" pitchFamily="34" charset="0"/>
              </a:rPr>
              <a:t>(</a:t>
            </a:r>
            <a:r>
              <a:rPr lang="en-US" sz="1200" b="1" i="1" dirty="0">
                <a:latin typeface="Arial Narrow" panose="020B0606020202030204" pitchFamily="34" charset="0"/>
              </a:rPr>
              <a:t>define INIT-LOAR empty)</a:t>
            </a:r>
          </a:p>
          <a:p>
            <a:pPr marL="0" indent="0">
              <a:buNone/>
            </a:pPr>
            <a:r>
              <a:rPr lang="en-US" sz="1200" b="1" i="1" dirty="0">
                <a:latin typeface="Arial Narrow" panose="020B0606020202030204" pitchFamily="34" charset="0"/>
              </a:rPr>
              <a:t>(define INIT-LOAR1 (list (cons (make-</a:t>
            </a:r>
            <a:r>
              <a:rPr lang="en-US" sz="1200" b="1" i="1" dirty="0" err="1">
                <a:latin typeface="Arial Narrow" panose="020B0606020202030204" pitchFamily="34" charset="0"/>
              </a:rPr>
              <a:t>ar</a:t>
            </a:r>
            <a:r>
              <a:rPr lang="en-US" sz="1200" b="1" i="1" dirty="0">
                <a:latin typeface="Arial Narrow" panose="020B0606020202030204" pitchFamily="34" charset="0"/>
              </a:rPr>
              <a:t> 23 54 "</a:t>
            </a:r>
            <a:r>
              <a:rPr lang="en-US" sz="1200" b="1" i="1" dirty="0" err="1">
                <a:latin typeface="Arial Narrow" panose="020B0606020202030204" pitchFamily="34" charset="0"/>
              </a:rPr>
              <a:t>avi</a:t>
            </a:r>
            <a:r>
              <a:rPr lang="en-US" sz="1200" b="1" i="1" dirty="0">
                <a:latin typeface="Arial Narrow" panose="020B0606020202030204" pitchFamily="34" charset="0"/>
              </a:rPr>
              <a:t>") (cons (make-</a:t>
            </a:r>
            <a:r>
              <a:rPr lang="en-US" sz="1200" b="1" i="1" dirty="0" err="1">
                <a:latin typeface="Arial Narrow" panose="020B0606020202030204" pitchFamily="34" charset="0"/>
              </a:rPr>
              <a:t>ar</a:t>
            </a:r>
            <a:r>
              <a:rPr lang="en-US" sz="1200" b="1" i="1" dirty="0">
                <a:latin typeface="Arial Narrow" panose="020B0606020202030204" pitchFamily="34" charset="0"/>
              </a:rPr>
              <a:t> 34 45 "</a:t>
            </a:r>
            <a:r>
              <a:rPr lang="en-US" sz="1200" b="1" i="1" dirty="0" err="1">
                <a:latin typeface="Arial Narrow" panose="020B0606020202030204" pitchFamily="34" charset="0"/>
              </a:rPr>
              <a:t>yo</a:t>
            </a:r>
            <a:r>
              <a:rPr lang="en-US" sz="1200" b="1" i="1" dirty="0">
                <a:latin typeface="Arial Narrow" panose="020B0606020202030204" pitchFamily="34" charset="0"/>
              </a:rPr>
              <a:t>") empty))))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7161" y="466724"/>
            <a:ext cx="45736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Rocket data </a:t>
            </a:r>
          </a:p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Definitions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6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3" y="160420"/>
            <a:ext cx="12341357" cy="65238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An alien is a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endParaRPr lang="en-US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(define ALIEN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(/ WIDTH 2) ALIEN-INIT-Y))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TEMPLATE FOR FUNCTIONS ON ALIENS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;Contract: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;f-on-alien: alien --&gt; ???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;Purpose: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(define (f-on-alien an-alien)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;INVENTORY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;an-alien is a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endParaRPr lang="en-US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;(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-x an-alien) is the x coordinate of an-alien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;(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-y an-alien) is the y coordinate of an-alien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...)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 list-of-aliens (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 either: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1.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2. (cons a l), where a is an alien and l is a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endParaRPr lang="en-US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(define LOA1 empty)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(define LOA2 (cons ALIEN LOA1))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(define INIT-LOA        (list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350) ALIEN-INIT-Y)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175) ALIEN-INIT-Y)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(/ WIDTH 2) ALIEN-INIT-Y)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(+ (/ WIDTH 2) 175) ALIEN-INIT-Y)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300) (+ ALIEN-INIT-Y 90))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150) (+ ALIEN-INIT-Y 90))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(/ WIDTH 2) (+ ALIEN-INIT-Y 90))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(+ (/ WIDTH 2) 150) (+ ALIEN-INIT-Y 90))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350) (+ ALIEN-INIT-Y 160))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175) (+ ALIEN-INIT-Y 160))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(/ WIDTH 2) (+ ALIEN-INIT-Y 160))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(+ (/ WIDTH 2) 175) (+ ALIEN-INIT-Y 160))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))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2043" y="308217"/>
            <a:ext cx="50898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Data Definition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for Aliens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06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380"/>
            <a:ext cx="10820400" cy="632957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; DATA DEFINITION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(define-</a:t>
            </a:r>
            <a:r>
              <a:rPr lang="en-US" dirty="0" err="1"/>
              <a:t>struct</a:t>
            </a:r>
            <a:r>
              <a:rPr lang="en-US" dirty="0"/>
              <a:t> world (allies aliens </a:t>
            </a:r>
            <a:r>
              <a:rPr lang="en-US" dirty="0" err="1"/>
              <a:t>dir</a:t>
            </a:r>
            <a:r>
              <a:rPr lang="en-US" dirty="0"/>
              <a:t> over))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A world is a structure, (make-world l a d s o), 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l is a list of </a:t>
            </a:r>
            <a:r>
              <a:rPr lang="en-US" dirty="0" err="1"/>
              <a:t>ar</a:t>
            </a:r>
            <a:r>
              <a:rPr lang="en-US" dirty="0"/>
              <a:t>, a is a </a:t>
            </a:r>
            <a:r>
              <a:rPr lang="en-US" dirty="0" err="1"/>
              <a:t>aoa</a:t>
            </a:r>
            <a:r>
              <a:rPr lang="en-US" dirty="0"/>
              <a:t>, d is a direction "left"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or "right" (representing the direction the alien travels),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s is a </a:t>
            </a:r>
            <a:r>
              <a:rPr lang="en-US" dirty="0" err="1"/>
              <a:t>los</a:t>
            </a:r>
            <a:r>
              <a:rPr lang="en-US" dirty="0"/>
              <a:t>, and o is a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(define INIT-WORLD (make-world INIT-LOAR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       INIT-LOA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       "left"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       false))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; f-on-world: world --&gt; ???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; Purpose: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(define (f-on-world a-world)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  ; 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  ; (world-rocket a-world) this is the rocket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  ; (world-aliens a-world) this is the </a:t>
            </a:r>
            <a:r>
              <a:rPr lang="en-US" dirty="0" err="1"/>
              <a:t>aoa</a:t>
            </a:r>
            <a:r>
              <a:rPr lang="en-US" dirty="0"/>
              <a:t>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  ; (f-on-</a:t>
            </a:r>
            <a:r>
              <a:rPr lang="en-US" dirty="0" err="1"/>
              <a:t>loa</a:t>
            </a:r>
            <a:r>
              <a:rPr lang="en-US" dirty="0"/>
              <a:t> (world-aliens a-world)) the ??? for the </a:t>
            </a:r>
            <a:r>
              <a:rPr lang="en-US" dirty="0" err="1"/>
              <a:t>loa</a:t>
            </a:r>
            <a:r>
              <a:rPr lang="en-US" dirty="0"/>
              <a:t>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  ; (world-</a:t>
            </a:r>
            <a:r>
              <a:rPr lang="en-US" dirty="0" err="1"/>
              <a:t>dir</a:t>
            </a:r>
            <a:r>
              <a:rPr lang="en-US" dirty="0"/>
              <a:t> a-world) this is the direction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  ; (world-shots a-world) this is the shot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  ; (f-on-</a:t>
            </a:r>
            <a:r>
              <a:rPr lang="en-US" dirty="0" err="1"/>
              <a:t>los</a:t>
            </a:r>
            <a:r>
              <a:rPr lang="en-US" dirty="0"/>
              <a:t> (world-shots a-world)) the ??? for the </a:t>
            </a:r>
            <a:r>
              <a:rPr lang="en-US" dirty="0" err="1"/>
              <a:t>los</a:t>
            </a:r>
            <a:r>
              <a:rPr lang="en-US" dirty="0"/>
              <a:t>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  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; A </a:t>
            </a:r>
            <a:r>
              <a:rPr lang="en-US" dirty="0" err="1"/>
              <a:t>univ</a:t>
            </a:r>
            <a:r>
              <a:rPr lang="en-US" dirty="0"/>
              <a:t> is a structure, (make-</a:t>
            </a:r>
            <a:r>
              <a:rPr lang="en-US" dirty="0" err="1"/>
              <a:t>univ</a:t>
            </a:r>
            <a:r>
              <a:rPr lang="en-US" dirty="0"/>
              <a:t> l w), where l is a (</a:t>
            </a:r>
            <a:r>
              <a:rPr lang="en-US" dirty="0" err="1"/>
              <a:t>listof</a:t>
            </a:r>
            <a:r>
              <a:rPr lang="en-US" dirty="0"/>
              <a:t> </a:t>
            </a:r>
            <a:r>
              <a:rPr lang="en-US" dirty="0" err="1"/>
              <a:t>iworld</a:t>
            </a:r>
            <a:r>
              <a:rPr lang="en-US" dirty="0"/>
              <a:t>) and w is a world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(define-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univ</a:t>
            </a:r>
            <a:r>
              <a:rPr lang="en-US" dirty="0"/>
              <a:t> (worlds state))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(define </a:t>
            </a:r>
            <a:r>
              <a:rPr lang="en-US" dirty="0" err="1"/>
              <a:t>initU</a:t>
            </a:r>
            <a:r>
              <a:rPr lang="en-US" dirty="0"/>
              <a:t> (make-</a:t>
            </a:r>
            <a:r>
              <a:rPr lang="en-US" dirty="0" err="1"/>
              <a:t>univ</a:t>
            </a:r>
            <a:r>
              <a:rPr lang="en-US" dirty="0"/>
              <a:t> empty INIT-WORLD))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28029" y="471023"/>
            <a:ext cx="36375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World </a:t>
            </a:r>
          </a:p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definitions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34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0"/>
            <a:ext cx="10820400" cy="75072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MOVING FUNCTIONS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;TEMPLATE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; move-rocket: rocket string --&gt; rocket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; Purpose: ???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(define (move-rocket ... direction)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  ;INVENTORY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  ;(key=? direction "right") checks whether given direction is right or not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  ;(key=? direction "left") checks whether given direction is left or not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  (</a:t>
            </a:r>
            <a:r>
              <a:rPr lang="en-US" sz="1400" dirty="0" err="1"/>
              <a:t>cond</a:t>
            </a:r>
            <a:r>
              <a:rPr lang="en-US" sz="1400" dirty="0"/>
              <a:t> [(... (key=? direction "right")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              (...(+ a-rocket ROCKET-DELTA-X) (- WIDTH 40)))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         (... a-rocket ROCKET-DELTA-X)]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        [(... (key=? direction "left")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              (... (... a-rocket ROCKET-DELTA-X) 40))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         (... a-rocket ROCKET-DELTA-X)]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        [else ....]))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move-rocket: rocket string --&gt; rocket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 Purpose: To move the rocket in the given direction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(define (move-rocket a-rocket direction)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;INVENTORY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(</a:t>
            </a:r>
            <a:r>
              <a:rPr lang="en-US" sz="1400" dirty="0" err="1"/>
              <a:t>cond</a:t>
            </a:r>
            <a:r>
              <a:rPr lang="en-US" sz="1400" dirty="0"/>
              <a:t> [(and (key=? direction "right")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(&lt;= (+ a-rocket ROCKET-DELTA-X) (- WIDTH 40)))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(+ a-rocket ROCKET-DELTA-X)]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[(and (key=? direction "left")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(&gt;= (- a-rocket ROCKET-DELTA-X) 40))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(- a-rocket ROCKET-DELTA-X)]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[else a-rocket]))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(check-expect (move-rocket ROCKET "right") (+ ROCKET ROCKET-DELTA-X))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(check-expect (move-rocket ROCKET "left") (- ROCKET ROCKET-DELTA-X))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(check-expect (move-rocket ROCKET "prior") ROCKET)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;(check-expect (move-rocket 10 "right") (+ 10 ROCKET-DELTA-X))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;(check-expect (move-rocket 10 "left") (- 10 ROCKET-DELTA-X))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8149709" y="727055"/>
            <a:ext cx="31918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Moving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04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3312"/>
            <a:ext cx="10820400" cy="486537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; move-ally: </a:t>
            </a:r>
            <a:r>
              <a:rPr lang="en-US" sz="2400" dirty="0" err="1"/>
              <a:t>loar</a:t>
            </a:r>
            <a:r>
              <a:rPr lang="en-US" sz="2400" dirty="0"/>
              <a:t> name string --&gt; </a:t>
            </a:r>
            <a:r>
              <a:rPr lang="en-US" sz="2400" dirty="0" err="1"/>
              <a:t>loar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;Purpose: to move allied rocket in the directions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(define (move-ally l nm </a:t>
            </a:r>
            <a:r>
              <a:rPr lang="en-US" sz="2400" dirty="0" err="1"/>
              <a:t>dir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;INVENTORY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r>
              <a:rPr lang="en-US" sz="2400" dirty="0"/>
              <a:t> [(empty? l) (error "empty ally list!")]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[(string=? nm (</a:t>
            </a:r>
            <a:r>
              <a:rPr lang="en-US" sz="2400" dirty="0" err="1"/>
              <a:t>ar</a:t>
            </a:r>
            <a:r>
              <a:rPr lang="en-US" sz="2400" dirty="0"/>
              <a:t>-name (first l)))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(</a:t>
            </a:r>
            <a:r>
              <a:rPr lang="en-US" sz="2400" dirty="0" err="1"/>
              <a:t>cond</a:t>
            </a:r>
            <a:r>
              <a:rPr lang="en-US" sz="2400" dirty="0"/>
              <a:t> [(string=? </a:t>
            </a:r>
            <a:r>
              <a:rPr lang="en-US" sz="2400" dirty="0" err="1"/>
              <a:t>dir</a:t>
            </a:r>
            <a:r>
              <a:rPr lang="en-US" sz="2400" dirty="0"/>
              <a:t> "right")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(cons (make-</a:t>
            </a:r>
            <a:r>
              <a:rPr lang="en-US" sz="2400" dirty="0" err="1"/>
              <a:t>ar</a:t>
            </a:r>
            <a:r>
              <a:rPr lang="en-US" sz="2400" dirty="0"/>
              <a:t> (+ (</a:t>
            </a:r>
            <a:r>
              <a:rPr lang="en-US" sz="2400" dirty="0" err="1"/>
              <a:t>ar</a:t>
            </a:r>
            <a:r>
              <a:rPr lang="en-US" sz="2400" dirty="0"/>
              <a:t>-x (first l)) ROCKET-DELTA-X)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     (</a:t>
            </a:r>
            <a:r>
              <a:rPr lang="en-US" sz="2400" dirty="0" err="1"/>
              <a:t>ar</a:t>
            </a:r>
            <a:r>
              <a:rPr lang="en-US" sz="2400" dirty="0"/>
              <a:t>-y (first 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     (</a:t>
            </a:r>
            <a:r>
              <a:rPr lang="en-US" sz="2400" dirty="0" err="1"/>
              <a:t>ar</a:t>
            </a:r>
            <a:r>
              <a:rPr lang="en-US" sz="2400" dirty="0"/>
              <a:t>-name (first l)))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(rest l))]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[(string=? </a:t>
            </a:r>
            <a:r>
              <a:rPr lang="en-US" sz="2400" dirty="0" err="1"/>
              <a:t>dir</a:t>
            </a:r>
            <a:r>
              <a:rPr lang="en-US" sz="2400" dirty="0"/>
              <a:t> "left")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(cons (make-</a:t>
            </a:r>
            <a:r>
              <a:rPr lang="en-US" sz="2400" dirty="0" err="1"/>
              <a:t>ar</a:t>
            </a:r>
            <a:r>
              <a:rPr lang="en-US" sz="2400" dirty="0"/>
              <a:t> (- (</a:t>
            </a:r>
            <a:r>
              <a:rPr lang="en-US" sz="2400" dirty="0" err="1"/>
              <a:t>ar</a:t>
            </a:r>
            <a:r>
              <a:rPr lang="en-US" sz="2400" dirty="0"/>
              <a:t>-x (first l)) ROCKET-DELTA-X)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     (</a:t>
            </a:r>
            <a:r>
              <a:rPr lang="en-US" sz="2400" dirty="0" err="1"/>
              <a:t>ar</a:t>
            </a:r>
            <a:r>
              <a:rPr lang="en-US" sz="2400" dirty="0"/>
              <a:t>-y (first 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     (</a:t>
            </a:r>
            <a:r>
              <a:rPr lang="en-US" sz="2400" dirty="0" err="1"/>
              <a:t>ar</a:t>
            </a:r>
            <a:r>
              <a:rPr lang="en-US" sz="2400" dirty="0"/>
              <a:t>-name (first l)))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(rest l))]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[else (cons (first l) (move-ally (rest l) nm </a:t>
            </a:r>
            <a:r>
              <a:rPr lang="en-US" sz="2400" dirty="0" err="1"/>
              <a:t>dir</a:t>
            </a:r>
            <a:r>
              <a:rPr lang="en-US" sz="2400" dirty="0"/>
              <a:t>))])]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[else (cons (first l) (move-ally (rest l) nm </a:t>
            </a:r>
            <a:r>
              <a:rPr lang="en-US" sz="2400" dirty="0" err="1"/>
              <a:t>dir</a:t>
            </a:r>
            <a:r>
              <a:rPr lang="en-US" sz="2400" dirty="0"/>
              <a:t>))]))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176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543</TotalTime>
  <Words>2180</Words>
  <Application>Microsoft Office PowerPoint</Application>
  <PresentationFormat>Widescreen</PresentationFormat>
  <Paragraphs>329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Century Gothic</vt:lpstr>
      <vt:lpstr>PMingLiU</vt:lpstr>
      <vt:lpstr>Times New Roman</vt:lpstr>
      <vt:lpstr>Vapor Trail</vt:lpstr>
      <vt:lpstr>The great Escape</vt:lpstr>
      <vt:lpstr>The Layout of the project</vt:lpstr>
      <vt:lpstr>The Setting up the multiplayer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UPDATING THE WORLD</vt:lpstr>
      <vt:lpstr>PowerPoint Presentation</vt:lpstr>
      <vt:lpstr>Marshalling and Unmarshalling</vt:lpstr>
      <vt:lpstr>PowerPoint Presentation</vt:lpstr>
      <vt:lpstr>PowerPoint Presentation</vt:lpstr>
      <vt:lpstr>PowerPoint Presentation</vt:lpstr>
    </vt:vector>
  </TitlesOfParts>
  <Company>Seton Hall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Escape</dc:title>
  <dc:creator>Abel A Kuriakose</dc:creator>
  <cp:lastModifiedBy>Vamsi Avinash Gunji</cp:lastModifiedBy>
  <cp:revision>27</cp:revision>
  <dcterms:created xsi:type="dcterms:W3CDTF">2016-12-16T02:22:28Z</dcterms:created>
  <dcterms:modified xsi:type="dcterms:W3CDTF">2016-12-16T14:52:49Z</dcterms:modified>
</cp:coreProperties>
</file>