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56542-A160-4995-9261-BEDBDAB3240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3078-A7B6-4F91-A3B9-57A68B79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42B36-E458-41BB-AC88-FBB86D69A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great 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Abel Kuriakose, </a:t>
            </a:r>
            <a:r>
              <a:rPr lang="en-US" dirty="0" err="1" smtClean="0"/>
              <a:t>Yohan</a:t>
            </a:r>
            <a:r>
              <a:rPr lang="en-US" dirty="0" smtClean="0"/>
              <a:t>, </a:t>
            </a:r>
            <a:r>
              <a:rPr lang="en-US" dirty="0" err="1" smtClean="0"/>
              <a:t>Avi</a:t>
            </a:r>
            <a:r>
              <a:rPr lang="en-US" dirty="0" smtClean="0"/>
              <a:t>, Isaiah and Brian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7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Layout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Divide problem into components​</a:t>
            </a:r>
          </a:p>
          <a:p>
            <a:pPr fontAlgn="base"/>
            <a:r>
              <a:rPr lang="en-US" dirty="0"/>
              <a:t>Draft data definitions for the different components and the server​</a:t>
            </a:r>
          </a:p>
          <a:p>
            <a:pPr fontAlgn="base"/>
            <a:r>
              <a:rPr lang="en-US" dirty="0"/>
              <a:t>Design a communication protocol​</a:t>
            </a:r>
          </a:p>
          <a:p>
            <a:pPr fontAlgn="base"/>
            <a:r>
              <a:rPr lang="en-US" dirty="0"/>
              <a:t>Update data definitions where needed​</a:t>
            </a:r>
          </a:p>
          <a:p>
            <a:pPr fontAlgn="base"/>
            <a:r>
              <a:rPr lang="en-US" dirty="0"/>
              <a:t>Design marshaling and </a:t>
            </a:r>
            <a:r>
              <a:rPr lang="en-US" dirty="0" err="1"/>
              <a:t>unmarshaling</a:t>
            </a:r>
            <a:r>
              <a:rPr lang="en-US" dirty="0"/>
              <a:t> functions​</a:t>
            </a:r>
          </a:p>
          <a:p>
            <a:pPr fontAlgn="base"/>
            <a:r>
              <a:rPr lang="en-US" dirty="0"/>
              <a:t>Create data definitions for to-server and for to-world messages​</a:t>
            </a:r>
          </a:p>
          <a:p>
            <a:pPr fontAlgn="base"/>
            <a:r>
              <a:rPr lang="en-US" dirty="0"/>
              <a:t>Implement the components (starting with handlers)​</a:t>
            </a:r>
          </a:p>
          <a:p>
            <a:pPr fontAlgn="base"/>
            <a:r>
              <a:rPr lang="en-US" dirty="0"/>
              <a:t>Implement the server (starting with handlers)​</a:t>
            </a:r>
          </a:p>
          <a:p>
            <a:pPr fontAlgn="base"/>
            <a:r>
              <a:rPr lang="en-US" dirty="0"/>
              <a:t>Test your program​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Setting up the multiplayer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(define MY-ID "</a:t>
            </a:r>
            <a:r>
              <a:rPr lang="en-US" dirty="0" err="1"/>
              <a:t>Yohan</a:t>
            </a:r>
            <a:r>
              <a:rPr lang="en-US" dirty="0"/>
              <a:t>") ; make sure your ID is </a:t>
            </a:r>
            <a:r>
              <a:rPr lang="en-US" dirty="0" smtClean="0"/>
              <a:t>unique</a:t>
            </a:r>
          </a:p>
          <a:p>
            <a:r>
              <a:rPr lang="en-US" dirty="0" smtClean="0"/>
              <a:t>This is the first part of the code </a:t>
            </a:r>
          </a:p>
          <a:p>
            <a:r>
              <a:rPr lang="en-US" dirty="0" smtClean="0"/>
              <a:t>This defines the ID of the player, for multiplayer, so that the computer can distinguish who is playing as who</a:t>
            </a:r>
          </a:p>
          <a:p>
            <a:r>
              <a:rPr lang="en-US" dirty="0"/>
              <a:t>(define WIDTH 800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(define HEIGHT 500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(define EMPTY-SCENE (empty-scene WIDTH HEIGHT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/>
              <a:t>(define ROCKET-DELTA-X 10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(define ROCKET-IMG 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/>
              <a:t>(define ROCKET-IMG2 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/>
              <a:t>(define ALIEN-INIT-Y 50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(define ALIEN-DELTA-X 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(define ALIEN-DELTA-Y 10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(define ALIEN-IMG 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Communication Protocol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09449" y="2351506"/>
            <a:ext cx="30480" cy="389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45200" y="2404140"/>
            <a:ext cx="8708" cy="38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33303" y="2404140"/>
            <a:ext cx="8708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545080" y="2351506"/>
            <a:ext cx="52252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76500" y="2430457"/>
            <a:ext cx="39188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72543" y="2404140"/>
            <a:ext cx="78377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546018" y="5015995"/>
            <a:ext cx="581298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71380" y="3334633"/>
            <a:ext cx="2038893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649584" y="4058194"/>
            <a:ext cx="2699656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09539" y="6058349"/>
            <a:ext cx="2723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24646" y="2637837"/>
            <a:ext cx="382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connects using </a:t>
            </a:r>
            <a:r>
              <a:rPr lang="en-US" dirty="0" err="1" smtClean="0"/>
              <a:t>Ip</a:t>
            </a:r>
            <a:r>
              <a:rPr lang="en-US" dirty="0" smtClean="0"/>
              <a:t> Address to universe from client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47553" y="3440923"/>
            <a:ext cx="260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Player connects to the game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117011" y="432777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 and others join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75483" y="5520551"/>
            <a:ext cx="27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 Disconnect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00408" y="642211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24456" y="6435403"/>
            <a:ext cx="53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344175" y="6441102"/>
            <a:ext cx="6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01054" y="6441102"/>
            <a:ext cx="65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19771" y="6422115"/>
            <a:ext cx="7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1366" y="6427028"/>
            <a:ext cx="64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933507" y="310349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(big-bang INIT-WORLD</a:t>
            </a:r>
          </a:p>
          <a:p>
            <a:r>
              <a:rPr lang="en-US" dirty="0"/>
              <a:t>          (on-draw draw-world)</a:t>
            </a:r>
          </a:p>
          <a:p>
            <a:r>
              <a:rPr lang="en-US" dirty="0"/>
              <a:t>          (on-key process-key)</a:t>
            </a:r>
          </a:p>
          <a:p>
            <a:r>
              <a:rPr lang="en-US" dirty="0"/>
              <a:t>          (on-receive process-message)</a:t>
            </a:r>
          </a:p>
          <a:p>
            <a:r>
              <a:rPr lang="en-US" dirty="0"/>
              <a:t>          (register LOCALHOST)</a:t>
            </a:r>
          </a:p>
          <a:p>
            <a:r>
              <a:rPr lang="en-US" dirty="0"/>
              <a:t>          (name MY-ID)</a:t>
            </a:r>
          </a:p>
          <a:p>
            <a:r>
              <a:rPr lang="en-US" dirty="0"/>
              <a:t>          (stop-when game-over?))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843848" y="50420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(universe </a:t>
            </a:r>
            <a:r>
              <a:rPr lang="en-US" dirty="0" err="1"/>
              <a:t>initU</a:t>
            </a:r>
            <a:endParaRPr lang="en-US" dirty="0"/>
          </a:p>
          <a:p>
            <a:r>
              <a:rPr lang="en-US" dirty="0"/>
              <a:t>          (on-new add-new-world)</a:t>
            </a:r>
          </a:p>
          <a:p>
            <a:r>
              <a:rPr lang="en-US" dirty="0"/>
              <a:t>          (on-</a:t>
            </a:r>
            <a:r>
              <a:rPr lang="en-US" dirty="0" err="1"/>
              <a:t>msg</a:t>
            </a:r>
            <a:r>
              <a:rPr lang="en-US" dirty="0"/>
              <a:t> receive-message)</a:t>
            </a:r>
          </a:p>
          <a:p>
            <a:r>
              <a:rPr lang="en-US" dirty="0"/>
              <a:t>          (on-disconnect </a:t>
            </a:r>
            <a:r>
              <a:rPr lang="en-US" dirty="0" err="1"/>
              <a:t>rm</a:t>
            </a:r>
            <a:r>
              <a:rPr lang="en-US" dirty="0"/>
              <a:t>-this-world)</a:t>
            </a:r>
          </a:p>
          <a:p>
            <a:r>
              <a:rPr lang="en-US" dirty="0"/>
              <a:t>          (on-tick update-</a:t>
            </a:r>
            <a:r>
              <a:rPr lang="en-US" dirty="0" err="1"/>
              <a:t>univ</a:t>
            </a:r>
            <a:r>
              <a:rPr lang="en-US" dirty="0"/>
              <a:t>)</a:t>
            </a:r>
          </a:p>
          <a:p>
            <a:r>
              <a:rPr lang="en-US" dirty="0"/>
              <a:t>          )</a:t>
            </a:r>
          </a:p>
        </p:txBody>
      </p:sp>
    </p:spTree>
    <p:extLst>
      <p:ext uri="{BB962C8B-B14F-4D97-AF65-F5344CB8AC3E}">
        <p14:creationId xmlns:p14="http://schemas.microsoft.com/office/powerpoint/2010/main" val="15293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Marshalling and Unmarshalling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77143" y="2229394"/>
            <a:ext cx="17417" cy="3770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08960" y="2229394"/>
            <a:ext cx="26126" cy="368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6903" y="2225039"/>
            <a:ext cx="87086" cy="369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07280" y="2281646"/>
            <a:ext cx="60960" cy="3727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79474" y="2281646"/>
            <a:ext cx="121920" cy="357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21531" y="2281646"/>
            <a:ext cx="78378" cy="371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8217" y="6085113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10" y="632242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5211" y="6209211"/>
            <a:ext cx="5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40480" y="620921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6209211"/>
            <a:ext cx="52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37657" y="6209211"/>
            <a:ext cx="53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599610" y="3326674"/>
            <a:ext cx="1219200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59034" y="5085806"/>
            <a:ext cx="3642360" cy="3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5109" y="2603863"/>
            <a:ext cx="186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3 Moves rocket forward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9291" y="440653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3 Moves rocket forward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19702" y="2057401"/>
            <a:ext cx="4086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;alien-hit?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(alien-hit? an-alien an-ally)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[(and (&lt;= (abs (-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an-ally)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an-alien)) (/ ALIEN-WIDTH 2) (&lt;= (abs (-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-y an-ally)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-y an-alien)))</a:t>
            </a:r>
            <a:r>
              <a:rPr lang="EN-US" sz="10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(/ ALIEN-HEIGHT 2)))true </a:t>
            </a: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[else false]))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;any-ally-hit-an-alien?: an-alien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-&gt;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(any-ally-hit-an-alien? an-alien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ormap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(lambda (an-ally) (alien-hit? an-alien an-ally))a-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 smtClean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an-alien))])]))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2318" y="3572411"/>
            <a:ext cx="51293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;any-ally-hit-any-alien?: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-&gt;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(define(any-ally-hit-any-alien?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;INVENTORY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;(empty?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if a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is empty returns a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boolean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IF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is not empty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(first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is the first ally in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(rest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the 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not containing the first ally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; (any-rocket-hit-any-alien? (rest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los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the ??? for the rest of the allies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ormap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(lambda (an-alien)(any-ally-hit-an-alien? an-alien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(check-expect (any-ally-hit-any-alien? (list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20 20)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23 24)) (list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20 20)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22 32))) true)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;reset-allies: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an-alien --&gt;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(define (reset-ally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an-alien)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[(empty?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empty]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       [else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cond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[(any-ally-hit-any-alien? an-alien (first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(cons (make-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 (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posn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-x (first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 0) (rest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))]</a:t>
            </a:r>
            <a:endParaRPr lang="EN-US" sz="1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                   [else (cons (first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 (reset-ally (rest a-</a:t>
            </a:r>
            <a:r>
              <a:rPr lang="EN-US" sz="1000" dirty="0" err="1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loar</a:t>
            </a:r>
            <a:r>
              <a:rPr lang="EN-US" sz="1000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)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PMingLiU" panose="02020500000000000000" pitchFamily="18" charset="-12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6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1650" y="635407"/>
            <a:ext cx="59817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; </a:t>
            </a:r>
            <a:r>
              <a:rPr lang="en-US" sz="1500" dirty="0" err="1"/>
              <a:t>loar</a:t>
            </a:r>
            <a:r>
              <a:rPr lang="en-US" sz="1500" dirty="0"/>
              <a:t> --&gt; number</a:t>
            </a:r>
          </a:p>
          <a:p>
            <a:r>
              <a:rPr lang="en-US" sz="1500" dirty="0"/>
              <a:t>(define (get-my-x l)</a:t>
            </a:r>
          </a:p>
          <a:p>
            <a:r>
              <a:rPr lang="en-US" sz="1500" dirty="0"/>
              <a:t>  (</a:t>
            </a:r>
            <a:r>
              <a:rPr lang="en-US" sz="1500" dirty="0" err="1"/>
              <a:t>cond</a:t>
            </a:r>
            <a:r>
              <a:rPr lang="en-US" sz="1500" dirty="0"/>
              <a:t> [(empty? l) (error "Could not find my x in the </a:t>
            </a:r>
            <a:r>
              <a:rPr lang="en-US" sz="1500" dirty="0" err="1"/>
              <a:t>loar</a:t>
            </a:r>
            <a:r>
              <a:rPr lang="en-US" sz="1500" dirty="0"/>
              <a:t>")]</a:t>
            </a:r>
          </a:p>
          <a:p>
            <a:r>
              <a:rPr lang="en-US" sz="1500" dirty="0"/>
              <a:t>        [(string=? (</a:t>
            </a:r>
            <a:r>
              <a:rPr lang="en-US" sz="1500" dirty="0" err="1"/>
              <a:t>ar</a:t>
            </a:r>
            <a:r>
              <a:rPr lang="en-US" sz="1500" dirty="0"/>
              <a:t>-name (first l)) MY-ID) (</a:t>
            </a:r>
            <a:r>
              <a:rPr lang="en-US" sz="1500" dirty="0" err="1"/>
              <a:t>ar</a:t>
            </a:r>
            <a:r>
              <a:rPr lang="en-US" sz="1500" dirty="0"/>
              <a:t>-x (first l))]</a:t>
            </a:r>
          </a:p>
          <a:p>
            <a:r>
              <a:rPr lang="en-US" sz="1500" dirty="0"/>
              <a:t>        [else (get-my-x (rest l))]))</a:t>
            </a:r>
          </a:p>
          <a:p>
            <a:r>
              <a:rPr lang="en-US" sz="1500" dirty="0"/>
              <a:t>; process-key: world key --&gt; package or world</a:t>
            </a:r>
          </a:p>
          <a:p>
            <a:r>
              <a:rPr lang="en-US" sz="1500" dirty="0"/>
              <a:t>; Purpose: This function is the handler to process key events.</a:t>
            </a:r>
          </a:p>
          <a:p>
            <a:r>
              <a:rPr lang="en-US" sz="1500" dirty="0"/>
              <a:t>(define (process-key a-world key)</a:t>
            </a:r>
          </a:p>
          <a:p>
            <a:r>
              <a:rPr lang="en-US" sz="1500" dirty="0"/>
              <a:t>  ; prior or up</a:t>
            </a:r>
          </a:p>
          <a:p>
            <a:r>
              <a:rPr lang="en-US" sz="1500" dirty="0"/>
              <a:t>  (</a:t>
            </a:r>
            <a:r>
              <a:rPr lang="en-US" sz="1500" dirty="0" err="1"/>
              <a:t>cond</a:t>
            </a:r>
            <a:r>
              <a:rPr lang="en-US" sz="1500" dirty="0"/>
              <a:t> [(or (key=? "right" key) (key=? "left" key))</a:t>
            </a:r>
          </a:p>
          <a:p>
            <a:r>
              <a:rPr lang="en-US" sz="1500" dirty="0"/>
              <a:t>         (make-package</a:t>
            </a:r>
          </a:p>
          <a:p>
            <a:r>
              <a:rPr lang="en-US" sz="1500" dirty="0"/>
              <a:t>          a-world</a:t>
            </a:r>
          </a:p>
          <a:p>
            <a:r>
              <a:rPr lang="en-US" sz="1500" dirty="0"/>
              <a:t>          (marsh-rocket-move key))]</a:t>
            </a:r>
          </a:p>
          <a:p>
            <a:r>
              <a:rPr lang="en-US" sz="1500" dirty="0"/>
              <a:t>        [else a-world]))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1650" y="205354"/>
            <a:ext cx="25624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Control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350" y="4731664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; process-message: world message --&gt; world</a:t>
            </a:r>
          </a:p>
          <a:p>
            <a:r>
              <a:rPr lang="en-US" sz="1500" dirty="0"/>
              <a:t>(define (process-message w mess)</a:t>
            </a:r>
          </a:p>
          <a:p>
            <a:r>
              <a:rPr lang="en-US" sz="1500" dirty="0"/>
              <a:t>  (</a:t>
            </a:r>
            <a:r>
              <a:rPr lang="en-US" sz="1500" dirty="0" err="1"/>
              <a:t>cond</a:t>
            </a:r>
            <a:r>
              <a:rPr lang="en-US" sz="1500" dirty="0"/>
              <a:t> [(symbol=? 'world (first mess)) </a:t>
            </a:r>
          </a:p>
          <a:p>
            <a:r>
              <a:rPr lang="en-US" sz="1500" dirty="0"/>
              <a:t>         (</a:t>
            </a:r>
            <a:r>
              <a:rPr lang="en-US" sz="1500" dirty="0" err="1"/>
              <a:t>unmarsh</a:t>
            </a:r>
            <a:r>
              <a:rPr lang="en-US" sz="1500" dirty="0"/>
              <a:t>-world mess)]</a:t>
            </a:r>
          </a:p>
          <a:p>
            <a:r>
              <a:rPr lang="en-US" sz="1500" dirty="0"/>
              <a:t>        [else (error "World received an unknown message" mess)]))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4717" y="4045446"/>
            <a:ext cx="59055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process-message function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76225" y="18756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Single </a:t>
            </a:r>
          </a:p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Player</a:t>
            </a:r>
          </a:p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736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9781" y="316468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; MOVING FUNCTIONS</a:t>
            </a:r>
          </a:p>
          <a:p>
            <a:endParaRPr lang="en-US" dirty="0"/>
          </a:p>
          <a:p>
            <a:r>
              <a:rPr lang="en-US" dirty="0"/>
              <a:t>; move-rocket: rocket string --&gt; rocket</a:t>
            </a:r>
          </a:p>
          <a:p>
            <a:r>
              <a:rPr lang="en-US" dirty="0"/>
              <a:t>; Purpose: To move the rocket in the given direction</a:t>
            </a:r>
          </a:p>
          <a:p>
            <a:r>
              <a:rPr lang="en-US" dirty="0"/>
              <a:t>(define (move-rocket a-rocket direction)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r>
              <a:rPr lang="en-US" dirty="0"/>
              <a:t> [(and (string=? direction "end") ; or right</a:t>
            </a:r>
          </a:p>
          <a:p>
            <a:r>
              <a:rPr lang="en-US" dirty="0"/>
              <a:t>              (&lt;= (+ a-rocket ROCKET-DELTA-X) WIDTH))</a:t>
            </a:r>
          </a:p>
          <a:p>
            <a:r>
              <a:rPr lang="en-US" dirty="0"/>
              <a:t>         (+ a-rocket ROCKET-DELTA-X)]</a:t>
            </a:r>
          </a:p>
          <a:p>
            <a:r>
              <a:rPr lang="en-US" dirty="0"/>
              <a:t>        [(and (string=? direction "home") ; or left</a:t>
            </a:r>
          </a:p>
          <a:p>
            <a:r>
              <a:rPr lang="en-US" dirty="0"/>
              <a:t>              (&gt;= (- a-rocket ROCKET-DELTA-X) 0))</a:t>
            </a:r>
          </a:p>
          <a:p>
            <a:r>
              <a:rPr lang="en-US" dirty="0"/>
              <a:t>         (- a-rocket ROCKET-DELTA-X)]</a:t>
            </a:r>
          </a:p>
          <a:p>
            <a:r>
              <a:rPr lang="en-US" dirty="0"/>
              <a:t>        [else a-rocket]))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57" y="271886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; move-ally: </a:t>
            </a:r>
            <a:r>
              <a:rPr lang="en-US" sz="1500" dirty="0" err="1"/>
              <a:t>loar</a:t>
            </a:r>
            <a:r>
              <a:rPr lang="en-US" sz="1500" dirty="0"/>
              <a:t> name string --&gt; </a:t>
            </a:r>
            <a:r>
              <a:rPr lang="en-US" sz="1500" dirty="0" err="1"/>
              <a:t>loar</a:t>
            </a:r>
            <a:endParaRPr lang="en-US" sz="1500" dirty="0"/>
          </a:p>
          <a:p>
            <a:r>
              <a:rPr lang="en-US" sz="1500" dirty="0"/>
              <a:t>(define (move-ally l nm </a:t>
            </a:r>
            <a:r>
              <a:rPr lang="en-US" sz="1500" dirty="0" err="1"/>
              <a:t>dir</a:t>
            </a:r>
            <a:r>
              <a:rPr lang="en-US" sz="1500" dirty="0"/>
              <a:t>)</a:t>
            </a:r>
          </a:p>
          <a:p>
            <a:r>
              <a:rPr lang="en-US" sz="1500" dirty="0"/>
              <a:t>  (</a:t>
            </a:r>
            <a:r>
              <a:rPr lang="en-US" sz="1500" dirty="0" err="1"/>
              <a:t>cond</a:t>
            </a:r>
            <a:r>
              <a:rPr lang="en-US" sz="1500" dirty="0"/>
              <a:t> [(empty? l) (error "empty ally list!")]</a:t>
            </a:r>
          </a:p>
          <a:p>
            <a:r>
              <a:rPr lang="en-US" sz="1500" dirty="0"/>
              <a:t>        [(string=? nm (</a:t>
            </a:r>
            <a:r>
              <a:rPr lang="en-US" sz="1500" dirty="0" err="1"/>
              <a:t>ar</a:t>
            </a:r>
            <a:r>
              <a:rPr lang="en-US" sz="1500" dirty="0"/>
              <a:t>-name (first l))) </a:t>
            </a:r>
          </a:p>
          <a:p>
            <a:r>
              <a:rPr lang="en-US" sz="1500" dirty="0"/>
              <a:t>         (</a:t>
            </a:r>
            <a:r>
              <a:rPr lang="en-US" sz="1500" dirty="0" err="1"/>
              <a:t>cond</a:t>
            </a:r>
            <a:r>
              <a:rPr lang="en-US" sz="1500" dirty="0"/>
              <a:t> [(string=? </a:t>
            </a:r>
            <a:r>
              <a:rPr lang="en-US" sz="1500" dirty="0" err="1"/>
              <a:t>dir</a:t>
            </a:r>
            <a:r>
              <a:rPr lang="en-US" sz="1500" dirty="0"/>
              <a:t> "right")</a:t>
            </a:r>
          </a:p>
          <a:p>
            <a:r>
              <a:rPr lang="en-US" sz="1500" dirty="0"/>
              <a:t>                (cons (make-</a:t>
            </a:r>
            <a:r>
              <a:rPr lang="en-US" sz="1500" dirty="0" err="1"/>
              <a:t>ar</a:t>
            </a:r>
            <a:r>
              <a:rPr lang="en-US" sz="1500" dirty="0"/>
              <a:t> (+ (</a:t>
            </a:r>
            <a:r>
              <a:rPr lang="en-US" sz="1500" dirty="0" err="1"/>
              <a:t>ar</a:t>
            </a:r>
            <a:r>
              <a:rPr lang="en-US" sz="1500" dirty="0"/>
              <a:t>-x (first l)) ROCKET-DELTA-X)</a:t>
            </a:r>
          </a:p>
          <a:p>
            <a:r>
              <a:rPr lang="en-US" sz="1500" dirty="0"/>
              <a:t>                               (</a:t>
            </a:r>
            <a:r>
              <a:rPr lang="en-US" sz="1500" dirty="0" err="1"/>
              <a:t>ar</a:t>
            </a:r>
            <a:r>
              <a:rPr lang="en-US" sz="1500" dirty="0"/>
              <a:t>-y (first l))</a:t>
            </a:r>
          </a:p>
          <a:p>
            <a:r>
              <a:rPr lang="en-US" sz="1500" dirty="0"/>
              <a:t>                               (</a:t>
            </a:r>
            <a:r>
              <a:rPr lang="en-US" sz="1500" dirty="0" err="1"/>
              <a:t>ar</a:t>
            </a:r>
            <a:r>
              <a:rPr lang="en-US" sz="1500" dirty="0"/>
              <a:t>-name (first l)))</a:t>
            </a:r>
          </a:p>
          <a:p>
            <a:r>
              <a:rPr lang="en-US" sz="1500" dirty="0"/>
              <a:t>                      (rest l))]</a:t>
            </a:r>
          </a:p>
          <a:p>
            <a:r>
              <a:rPr lang="en-US" sz="1500" dirty="0"/>
              <a:t>               [(string=? </a:t>
            </a:r>
            <a:r>
              <a:rPr lang="en-US" sz="1500" dirty="0" err="1"/>
              <a:t>dir</a:t>
            </a:r>
            <a:r>
              <a:rPr lang="en-US" sz="1500" dirty="0"/>
              <a:t> "left")</a:t>
            </a:r>
          </a:p>
          <a:p>
            <a:r>
              <a:rPr lang="en-US" sz="1500" dirty="0"/>
              <a:t>                (cons (make-</a:t>
            </a:r>
            <a:r>
              <a:rPr lang="en-US" sz="1500" dirty="0" err="1"/>
              <a:t>ar</a:t>
            </a:r>
            <a:r>
              <a:rPr lang="en-US" sz="1500" dirty="0"/>
              <a:t> (- (</a:t>
            </a:r>
            <a:r>
              <a:rPr lang="en-US" sz="1500" dirty="0" err="1"/>
              <a:t>ar</a:t>
            </a:r>
            <a:r>
              <a:rPr lang="en-US" sz="1500" dirty="0"/>
              <a:t>-x (first l)) ROCKET-DELTA-X)</a:t>
            </a:r>
          </a:p>
          <a:p>
            <a:r>
              <a:rPr lang="en-US" sz="1500" dirty="0"/>
              <a:t>                               (</a:t>
            </a:r>
            <a:r>
              <a:rPr lang="en-US" sz="1500" dirty="0" err="1"/>
              <a:t>ar</a:t>
            </a:r>
            <a:r>
              <a:rPr lang="en-US" sz="1500" dirty="0"/>
              <a:t>-y (first l))</a:t>
            </a:r>
          </a:p>
          <a:p>
            <a:r>
              <a:rPr lang="en-US" sz="1500" dirty="0"/>
              <a:t>                               (</a:t>
            </a:r>
            <a:r>
              <a:rPr lang="en-US" sz="1500" dirty="0" err="1"/>
              <a:t>ar</a:t>
            </a:r>
            <a:r>
              <a:rPr lang="en-US" sz="1500" dirty="0"/>
              <a:t>-name (first l)))</a:t>
            </a:r>
          </a:p>
          <a:p>
            <a:r>
              <a:rPr lang="en-US" sz="1500" dirty="0"/>
              <a:t>                      (rest l))]</a:t>
            </a:r>
          </a:p>
          <a:p>
            <a:r>
              <a:rPr lang="en-US" sz="1500" dirty="0"/>
              <a:t>               [else (cons (first l) (move-ally (rest l) nm </a:t>
            </a:r>
            <a:r>
              <a:rPr lang="en-US" sz="1500" dirty="0" err="1"/>
              <a:t>dir</a:t>
            </a:r>
            <a:r>
              <a:rPr lang="en-US" sz="1500" dirty="0"/>
              <a:t>))])]</a:t>
            </a:r>
          </a:p>
          <a:p>
            <a:r>
              <a:rPr lang="en-US" sz="1500" dirty="0"/>
              <a:t>        [else (cons (first l) (move-ally (rest l) nm </a:t>
            </a:r>
            <a:r>
              <a:rPr lang="en-US" sz="1500" dirty="0" err="1"/>
              <a:t>dir</a:t>
            </a:r>
            <a:r>
              <a:rPr lang="en-US" sz="1500" dirty="0"/>
              <a:t>))]))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3001" y="394693"/>
            <a:ext cx="6213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Universe functions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0128" y="1964353"/>
            <a:ext cx="5575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Moving 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function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988" y="1656576"/>
            <a:ext cx="447847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Moving-ally function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156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04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467</TotalTime>
  <Words>751</Words>
  <Application>Microsoft Office PowerPoint</Application>
  <PresentationFormat>Widescreen</PresentationFormat>
  <Paragraphs>140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PMingLiU</vt:lpstr>
      <vt:lpstr>Times New Roman</vt:lpstr>
      <vt:lpstr>Vapor Trail</vt:lpstr>
      <vt:lpstr>The great Escape</vt:lpstr>
      <vt:lpstr>The Layout of the project</vt:lpstr>
      <vt:lpstr>The Setting up the multiplayer server</vt:lpstr>
      <vt:lpstr>The Communication Protocol</vt:lpstr>
      <vt:lpstr>Marshalling and Unmarshalling</vt:lpstr>
      <vt:lpstr>PowerPoint Presentation</vt:lpstr>
      <vt:lpstr>PowerPoint Presentation</vt:lpstr>
      <vt:lpstr>PowerPoint Presentation</vt:lpstr>
    </vt:vector>
  </TitlesOfParts>
  <Company>Seton Hall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Escape</dc:title>
  <dc:creator>Abel A Kuriakose</dc:creator>
  <cp:lastModifiedBy>Abel A Kuriakose</cp:lastModifiedBy>
  <cp:revision>19</cp:revision>
  <dcterms:created xsi:type="dcterms:W3CDTF">2016-12-16T02:22:28Z</dcterms:created>
  <dcterms:modified xsi:type="dcterms:W3CDTF">2016-12-16T10:09:48Z</dcterms:modified>
</cp:coreProperties>
</file>