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63" r:id="rId9"/>
    <p:sldId id="270" r:id="rId10"/>
    <p:sldId id="271" r:id="rId11"/>
    <p:sldId id="272" r:id="rId12"/>
    <p:sldId id="273" r:id="rId13"/>
    <p:sldId id="265" r:id="rId14"/>
    <p:sldId id="281" r:id="rId15"/>
    <p:sldId id="259" r:id="rId16"/>
    <p:sldId id="266" r:id="rId17"/>
    <p:sldId id="274" r:id="rId18"/>
    <p:sldId id="275" r:id="rId19"/>
    <p:sldId id="276" r:id="rId20"/>
    <p:sldId id="277" r:id="rId21"/>
    <p:sldId id="278" r:id="rId22"/>
    <p:sldId id="260" r:id="rId23"/>
    <p:sldId id="279" r:id="rId24"/>
    <p:sldId id="26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6542-A160-4995-9261-BEDBDAB3240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3078-A7B6-4F91-A3B9-57A68B79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2B36-E458-41BB-AC88-FBB86D69A4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universe%20(5)%20(2).rk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../Downloads/player1%20THICK%20(2).rk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424" y="1035309"/>
            <a:ext cx="9448800" cy="1825096"/>
          </a:xfrm>
        </p:spPr>
        <p:txBody>
          <a:bodyPr/>
          <a:lstStyle/>
          <a:p>
            <a:r>
              <a:rPr lang="en-US"/>
              <a:t>The great Escape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56" y="3046985"/>
            <a:ext cx="9448800" cy="685800"/>
          </a:xfrm>
        </p:spPr>
        <p:txBody>
          <a:bodyPr/>
          <a:lstStyle/>
          <a:p>
            <a:r>
              <a:rPr lang="en-US"/>
              <a:t>By: Abel Kuriakose, Yohan, Avi, Isaiah and Brian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1662812"/>
            <a:ext cx="1727073" cy="1727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96" y="4017388"/>
            <a:ext cx="3810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"/>
            <a:ext cx="10820400" cy="65928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/>
              <a:t>;  move-alien: alien string --&gt; 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;Purpose: To move the given alien in the given direction by ALIEN-DELTA-X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;         making sure the alien does not go off the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(define (move-alien an-alien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; 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; an-alien is a </a:t>
            </a:r>
            <a:r>
              <a:rPr lang="en-US" sz="1500" err="1"/>
              <a:t>posn</a:t>
            </a: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; (</a:t>
            </a:r>
            <a:r>
              <a:rPr lang="en-US" sz="1500" err="1"/>
              <a:t>posn</a:t>
            </a:r>
            <a:r>
              <a:rPr lang="en-US" sz="1500"/>
              <a:t>-x an-alien) is the x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; (</a:t>
            </a:r>
            <a:r>
              <a:rPr lang="en-US" sz="1500" err="1"/>
              <a:t>posn</a:t>
            </a:r>
            <a:r>
              <a:rPr lang="en-US" sz="1500"/>
              <a:t>-y an-alien) is the y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[(and (string=? direction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  (&lt; (+ (</a:t>
            </a:r>
            <a:r>
              <a:rPr lang="en-US" sz="1500" err="1"/>
              <a:t>posn</a:t>
            </a:r>
            <a:r>
              <a:rPr lang="en-US" sz="1500"/>
              <a:t>-x an-alien) ALIEN-DELTA-X) WIDTH))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(make-</a:t>
            </a:r>
            <a:r>
              <a:rPr lang="en-US" sz="1500" err="1"/>
              <a:t>posn</a:t>
            </a:r>
            <a:r>
              <a:rPr lang="en-US" sz="1500"/>
              <a:t> (+ (</a:t>
            </a:r>
            <a:r>
              <a:rPr lang="en-US" sz="1500" err="1"/>
              <a:t>posn</a:t>
            </a:r>
            <a:r>
              <a:rPr lang="en-US" sz="1500"/>
              <a:t>-x an-alien) ALIEN-DELTA-X) (</a:t>
            </a:r>
            <a:r>
              <a:rPr lang="en-US" sz="1500" err="1"/>
              <a:t>posn</a:t>
            </a:r>
            <a:r>
              <a:rPr lang="en-US" sz="1500"/>
              <a:t>-y an-alien))]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[(and (string=? direction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  (&gt;= (- (</a:t>
            </a:r>
            <a:r>
              <a:rPr lang="en-US" sz="1500" err="1"/>
              <a:t>posn</a:t>
            </a:r>
            <a:r>
              <a:rPr lang="en-US" sz="1500"/>
              <a:t>-x an-alien) ALIEN-DELTA-X)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(make-</a:t>
            </a:r>
            <a:r>
              <a:rPr lang="en-US" sz="1500" err="1"/>
              <a:t>posn</a:t>
            </a:r>
            <a:r>
              <a:rPr lang="en-US" sz="1500"/>
              <a:t> (- (</a:t>
            </a:r>
            <a:r>
              <a:rPr lang="en-US" sz="1500" err="1"/>
              <a:t>posn</a:t>
            </a:r>
            <a:r>
              <a:rPr lang="en-US" sz="1500"/>
              <a:t>-x an-alien) ALIEN-DELTA-X) (</a:t>
            </a:r>
            <a:r>
              <a:rPr lang="en-US" sz="1500" err="1"/>
              <a:t>posn</a:t>
            </a:r>
            <a:r>
              <a:rPr lang="en-US" sz="1500"/>
              <a:t>-y an-alien))]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[else an-alien]))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; move-</a:t>
            </a:r>
            <a:r>
              <a:rPr lang="en-US" sz="1500" err="1"/>
              <a:t>loa</a:t>
            </a:r>
            <a:r>
              <a:rPr lang="en-US" sz="1500"/>
              <a:t>: </a:t>
            </a:r>
            <a:r>
              <a:rPr lang="en-US" sz="1500" err="1"/>
              <a:t>loa</a:t>
            </a:r>
            <a:r>
              <a:rPr lang="en-US" sz="1500"/>
              <a:t> string --&gt; </a:t>
            </a:r>
            <a:r>
              <a:rPr lang="en-US" sz="1500" err="1"/>
              <a:t>loa</a:t>
            </a: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; PURPOSE: To move the given </a:t>
            </a:r>
            <a:r>
              <a:rPr lang="en-US" sz="1500" err="1"/>
              <a:t>loa</a:t>
            </a:r>
            <a:r>
              <a:rPr lang="en-US" sz="1500"/>
              <a:t> in the given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(define (move-</a:t>
            </a:r>
            <a:r>
              <a:rPr lang="en-US" sz="1500" err="1"/>
              <a:t>loa</a:t>
            </a:r>
            <a:r>
              <a:rPr lang="en-US" sz="1500"/>
              <a:t> a-</a:t>
            </a:r>
            <a:r>
              <a:rPr lang="en-US" sz="1500" err="1"/>
              <a:t>loa</a:t>
            </a:r>
            <a:r>
              <a:rPr lang="en-US" sz="1500"/>
              <a:t>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[(empty? a-</a:t>
            </a:r>
            <a:r>
              <a:rPr lang="en-US" sz="1500" err="1"/>
              <a:t>loa</a:t>
            </a:r>
            <a:r>
              <a:rPr lang="en-US" sz="1500"/>
              <a:t>) a-</a:t>
            </a:r>
            <a:r>
              <a:rPr lang="en-US" sz="1500" err="1"/>
              <a:t>loa</a:t>
            </a:r>
            <a:r>
              <a:rPr lang="en-US" sz="150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[else (cons (move-alien (first a-</a:t>
            </a:r>
            <a:r>
              <a:rPr lang="en-US" sz="1500" err="1"/>
              <a:t>loa</a:t>
            </a:r>
            <a:r>
              <a:rPr lang="en-US" sz="1500"/>
              <a:t>) direction) (move-</a:t>
            </a:r>
            <a:r>
              <a:rPr lang="en-US" sz="1500" err="1"/>
              <a:t>loa</a:t>
            </a:r>
            <a:r>
              <a:rPr lang="en-US" sz="1500"/>
              <a:t> (rest a-</a:t>
            </a:r>
            <a:r>
              <a:rPr lang="en-US" sz="1500" err="1"/>
              <a:t>loa</a:t>
            </a:r>
            <a:r>
              <a:rPr lang="en-US" sz="1500"/>
              <a:t>) direction))]))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;move-ally-up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(define (move-ally-up an-ally)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[(not (ally-reached-top? an-ally)) (make-</a:t>
            </a:r>
            <a:r>
              <a:rPr lang="en-US" sz="1500" err="1"/>
              <a:t>ar</a:t>
            </a:r>
            <a:r>
              <a:rPr lang="en-US" sz="1500"/>
              <a:t> (</a:t>
            </a:r>
            <a:r>
              <a:rPr lang="en-US" sz="1500" err="1"/>
              <a:t>ar</a:t>
            </a:r>
            <a:r>
              <a:rPr lang="en-US" sz="1500"/>
              <a:t>-x an-ally) (- (</a:t>
            </a:r>
            <a:r>
              <a:rPr lang="en-US" sz="1500" err="1"/>
              <a:t>ar</a:t>
            </a:r>
            <a:r>
              <a:rPr lang="en-US" sz="1500"/>
              <a:t>-y an-ally) 5) (</a:t>
            </a:r>
            <a:r>
              <a:rPr lang="en-US" sz="1500" err="1"/>
              <a:t>ar</a:t>
            </a:r>
            <a:r>
              <a:rPr lang="en-US" sz="1500"/>
              <a:t>-name an-ally))]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[else (make-</a:t>
            </a:r>
            <a:r>
              <a:rPr lang="en-US" sz="1500" err="1"/>
              <a:t>ar</a:t>
            </a:r>
            <a:r>
              <a:rPr lang="en-US" sz="1500"/>
              <a:t> (</a:t>
            </a:r>
            <a:r>
              <a:rPr lang="en-US" sz="1500" err="1"/>
              <a:t>ar</a:t>
            </a:r>
            <a:r>
              <a:rPr lang="en-US" sz="1500"/>
              <a:t>-x an-ally) 10 (</a:t>
            </a:r>
            <a:r>
              <a:rPr lang="en-US" sz="1500" err="1"/>
              <a:t>ar</a:t>
            </a:r>
            <a:r>
              <a:rPr lang="en-US" sz="1500"/>
              <a:t>-name an-ally))]))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(define (move-allies-up a-</a:t>
            </a:r>
            <a:r>
              <a:rPr lang="en-US" sz="1500" err="1"/>
              <a:t>loar</a:t>
            </a:r>
            <a:r>
              <a:rPr lang="en-US" sz="150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[(empty? a-</a:t>
            </a:r>
            <a:r>
              <a:rPr lang="en-US" sz="1500" err="1"/>
              <a:t>loar</a:t>
            </a:r>
            <a:r>
              <a:rPr lang="en-US" sz="1500"/>
              <a:t>) a-</a:t>
            </a:r>
            <a:r>
              <a:rPr lang="en-US" sz="1500" err="1"/>
              <a:t>loar</a:t>
            </a:r>
            <a:r>
              <a:rPr lang="en-US" sz="150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[else (cons (move-ally-up (first a-</a:t>
            </a:r>
            <a:r>
              <a:rPr lang="en-US" sz="1500" err="1"/>
              <a:t>loar</a:t>
            </a:r>
            <a:r>
              <a:rPr lang="en-US" sz="1500"/>
              <a:t>)) (move-allies-up (rest a-</a:t>
            </a:r>
            <a:r>
              <a:rPr lang="en-US" sz="1500" err="1"/>
              <a:t>loar</a:t>
            </a:r>
            <a:r>
              <a:rPr lang="en-US" sz="1500"/>
              <a:t>)))]))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</p:txBody>
      </p:sp>
      <p:sp>
        <p:nvSpPr>
          <p:cNvPr id="4" name="Rectangle 3"/>
          <p:cNvSpPr/>
          <p:nvPr/>
        </p:nvSpPr>
        <p:spPr>
          <a:xfrm>
            <a:off x="7509550" y="452735"/>
            <a:ext cx="42049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Movin</a:t>
            </a: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 a </a:t>
            </a:r>
          </a:p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 of Aliens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4945508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032"/>
            <a:ext cx="10820400" cy="596265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/>
              <a:t>;alien-hit?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(define (alien-hit? an-alien an-ally)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(</a:t>
            </a:r>
            <a:r>
              <a:rPr lang="en-US" sz="1700" err="1"/>
              <a:t>cond</a:t>
            </a:r>
            <a:r>
              <a:rPr lang="en-US" sz="1700"/>
              <a:t>  [(and (&lt;= (abs (- (</a:t>
            </a:r>
            <a:r>
              <a:rPr lang="en-US" sz="1700" err="1"/>
              <a:t>ar</a:t>
            </a:r>
            <a:r>
              <a:rPr lang="en-US" sz="1700"/>
              <a:t>-x an-ally) (</a:t>
            </a:r>
            <a:r>
              <a:rPr lang="en-US" sz="1700" err="1"/>
              <a:t>posn</a:t>
            </a:r>
            <a:r>
              <a:rPr lang="en-US" sz="1700"/>
              <a:t>-x an-alien)))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                 ALIEN-WIDTH)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             (&lt;= (abs (- (</a:t>
            </a:r>
            <a:r>
              <a:rPr lang="en-US" sz="1700" err="1"/>
              <a:t>ar</a:t>
            </a:r>
            <a:r>
              <a:rPr lang="en-US" sz="1700"/>
              <a:t>-y an-ally) (</a:t>
            </a:r>
            <a:r>
              <a:rPr lang="en-US" sz="1700" err="1"/>
              <a:t>posn</a:t>
            </a:r>
            <a:r>
              <a:rPr lang="en-US" sz="1700"/>
              <a:t>-y an-alien)))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                 ALIEN-HEIGHT))true]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       [else false]))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;ally-hit-any-alien?: a-</a:t>
            </a:r>
            <a:r>
              <a:rPr lang="en-US" sz="1700" err="1"/>
              <a:t>loa</a:t>
            </a:r>
            <a:r>
              <a:rPr lang="en-US" sz="1700"/>
              <a:t> an-ally-&gt; </a:t>
            </a:r>
            <a:r>
              <a:rPr lang="en-US" sz="1700" err="1"/>
              <a:t>boolean</a:t>
            </a:r>
            <a:endParaRPr lang="en-US" sz="1700"/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(define (ally-hit-any-alien? a-</a:t>
            </a:r>
            <a:r>
              <a:rPr lang="en-US" sz="1700" err="1"/>
              <a:t>loa</a:t>
            </a:r>
            <a:r>
              <a:rPr lang="en-US" sz="1700"/>
              <a:t> an-ally)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(</a:t>
            </a:r>
            <a:r>
              <a:rPr lang="en-US" sz="1700" err="1"/>
              <a:t>cond</a:t>
            </a:r>
            <a:r>
              <a:rPr lang="en-US" sz="1700"/>
              <a:t> [(empty? a-</a:t>
            </a:r>
            <a:r>
              <a:rPr lang="en-US" sz="1700" err="1"/>
              <a:t>loa</a:t>
            </a:r>
            <a:r>
              <a:rPr lang="en-US" sz="1700"/>
              <a:t>) false]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/>
              <a:t>        [else (or (alien-hit? (first a-</a:t>
            </a:r>
            <a:r>
              <a:rPr lang="en-US" sz="1700" err="1"/>
              <a:t>loa</a:t>
            </a:r>
            <a:r>
              <a:rPr lang="en-US" sz="1700"/>
              <a:t>) an-ally) (ally-hit-any-alien? (rest a-</a:t>
            </a:r>
            <a:r>
              <a:rPr lang="en-US" sz="1700" err="1"/>
              <a:t>loa</a:t>
            </a:r>
            <a:r>
              <a:rPr lang="en-US" sz="1700"/>
              <a:t>) an-ally))])) 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/>
          </a:p>
        </p:txBody>
      </p:sp>
      <p:sp>
        <p:nvSpPr>
          <p:cNvPr id="4" name="Rectangle 3"/>
          <p:cNvSpPr/>
          <p:nvPr/>
        </p:nvSpPr>
        <p:spPr>
          <a:xfrm>
            <a:off x="7649997" y="156474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4"/>
                </a:solidFill>
                <a:latin typeface="Bauhaus 93" panose="04030905020B02020C02" pitchFamily="82" charset="0"/>
              </a:rPr>
              <a:t>Hit the alien</a:t>
            </a:r>
            <a:endParaRPr lang="en-US" sz="5400" b="1" cap="none" spc="0">
              <a:ln/>
              <a:solidFill>
                <a:schemeClr val="accent4"/>
              </a:solidFill>
              <a:effectLst/>
              <a:latin typeface="Bauhaus 93" panose="04030905020B02020C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0" y="4790060"/>
            <a:ext cx="1727073" cy="17270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47691"/>
            <a:ext cx="5943600" cy="32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7784"/>
            <a:ext cx="10820400" cy="5660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;reset-allies: a-</a:t>
            </a:r>
            <a:r>
              <a:rPr lang="en-US" err="1"/>
              <a:t>loar</a:t>
            </a:r>
            <a:r>
              <a:rPr lang="en-US"/>
              <a:t> an-alien --&gt; a-</a:t>
            </a:r>
            <a:r>
              <a:rPr lang="en-US" err="1"/>
              <a:t>loar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(define (reset-ally a-</a:t>
            </a:r>
            <a:r>
              <a:rPr lang="en-US" err="1"/>
              <a:t>loar</a:t>
            </a:r>
            <a:r>
              <a:rPr lang="en-US"/>
              <a:t> a-</a:t>
            </a:r>
            <a:r>
              <a:rPr lang="en-US" err="1"/>
              <a:t>loa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a-</a:t>
            </a:r>
            <a:r>
              <a:rPr lang="en-US" err="1"/>
              <a:t>loar</a:t>
            </a:r>
            <a:r>
              <a:rPr lang="en-US"/>
              <a:t>) empty]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[else (</a:t>
            </a:r>
            <a:r>
              <a:rPr lang="en-US" err="1"/>
              <a:t>cond</a:t>
            </a:r>
            <a:r>
              <a:rPr lang="en-US"/>
              <a:t> [(ally-hit-any-alien? a-</a:t>
            </a:r>
            <a:r>
              <a:rPr lang="en-US" err="1"/>
              <a:t>loa</a:t>
            </a:r>
            <a:r>
              <a:rPr lang="en-US"/>
              <a:t> (first a-</a:t>
            </a:r>
            <a:r>
              <a:rPr lang="en-US" err="1"/>
              <a:t>loar</a:t>
            </a:r>
            <a:r>
              <a:rPr lang="en-US"/>
              <a:t>)) (cons (make-</a:t>
            </a:r>
            <a:r>
              <a:rPr lang="en-US" err="1"/>
              <a:t>ar</a:t>
            </a:r>
            <a:r>
              <a:rPr lang="en-US"/>
              <a:t> (</a:t>
            </a:r>
            <a:r>
              <a:rPr lang="en-US" err="1"/>
              <a:t>ar</a:t>
            </a:r>
            <a:r>
              <a:rPr lang="en-US"/>
              <a:t>-x (first a-</a:t>
            </a:r>
            <a:r>
              <a:rPr lang="en-US" err="1"/>
              <a:t>loar</a:t>
            </a:r>
            <a:r>
              <a:rPr lang="en-US"/>
              <a:t>)) HEIGHT (</a:t>
            </a:r>
            <a:r>
              <a:rPr lang="en-US" err="1"/>
              <a:t>ar</a:t>
            </a:r>
            <a:r>
              <a:rPr lang="en-US"/>
              <a:t>-name (first a-</a:t>
            </a:r>
            <a:r>
              <a:rPr lang="en-US" err="1"/>
              <a:t>loar</a:t>
            </a:r>
            <a:r>
              <a:rPr lang="en-US"/>
              <a:t>))) (reset-ally (rest a-</a:t>
            </a:r>
            <a:r>
              <a:rPr lang="en-US" err="1"/>
              <a:t>loar</a:t>
            </a:r>
            <a:r>
              <a:rPr lang="en-US"/>
              <a:t>) a-</a:t>
            </a:r>
            <a:r>
              <a:rPr lang="en-US" err="1"/>
              <a:t>loa</a:t>
            </a:r>
            <a:r>
              <a:rPr lang="en-US"/>
              <a:t>))]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[else (cons (first a-</a:t>
            </a:r>
            <a:r>
              <a:rPr lang="en-US" err="1"/>
              <a:t>loar</a:t>
            </a:r>
            <a:r>
              <a:rPr lang="en-US"/>
              <a:t>) (reset-ally (rest a-</a:t>
            </a:r>
            <a:r>
              <a:rPr lang="en-US" err="1"/>
              <a:t>loar</a:t>
            </a:r>
            <a:r>
              <a:rPr lang="en-US"/>
              <a:t>) a-</a:t>
            </a:r>
            <a:r>
              <a:rPr lang="en-US" err="1"/>
              <a:t>loa</a:t>
            </a:r>
            <a:r>
              <a:rPr lang="en-US"/>
              <a:t>))])]))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(define (ally-reached-top? an-ally)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[(= (</a:t>
            </a:r>
            <a:r>
              <a:rPr lang="en-US" err="1"/>
              <a:t>ar</a:t>
            </a:r>
            <a:r>
              <a:rPr lang="en-US"/>
              <a:t>-y an-ally) 0) true]</a:t>
            </a:r>
          </a:p>
          <a:p>
            <a:pPr marL="0" indent="0">
              <a:buNone/>
            </a:pPr>
            <a:r>
              <a:rPr lang="en-US"/>
              <a:t>        [else false]))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23777" y="1019663"/>
            <a:ext cx="5134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Resetting allies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463461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8610600" cy="1293028"/>
          </a:xfrm>
        </p:spPr>
        <p:txBody>
          <a:bodyPr/>
          <a:lstStyle/>
          <a:p>
            <a:r>
              <a:rPr lang="en-US" b="1" i="1"/>
              <a:t>UPDATING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; update-world: world --&gt; world</a:t>
            </a:r>
          </a:p>
          <a:p>
            <a:pPr marL="0" indent="0">
              <a:buNone/>
            </a:pPr>
            <a:r>
              <a:rPr lang="en-US"/>
              <a:t>; Purpose: To produce a new world at every tick</a:t>
            </a:r>
          </a:p>
          <a:p>
            <a:pPr marL="0" indent="0">
              <a:buNone/>
            </a:pPr>
            <a:r>
              <a:rPr lang="en-US"/>
              <a:t>(define (update-world a-world)</a:t>
            </a:r>
          </a:p>
          <a:p>
            <a:pPr marL="0" indent="0">
              <a:buNone/>
            </a:pPr>
            <a:r>
              <a:rPr lang="en-US"/>
              <a:t>  ; INVENTORY</a:t>
            </a:r>
          </a:p>
          <a:p>
            <a:pPr marL="0" indent="0">
              <a:buNone/>
            </a:pPr>
            <a:r>
              <a:rPr lang="en-US"/>
              <a:t>  ; (world-rocket a-world) this is the rocket in a-world</a:t>
            </a:r>
          </a:p>
          <a:p>
            <a:pPr marL="0" indent="0">
              <a:buNone/>
            </a:pPr>
            <a:r>
              <a:rPr lang="en-US"/>
              <a:t>  ; (world-alien a-world) this is the alien in a-world</a:t>
            </a:r>
          </a:p>
          <a:p>
            <a:pPr marL="0" indent="0">
              <a:buNone/>
            </a:pPr>
            <a:r>
              <a:rPr lang="en-US"/>
              <a:t>  ; (world-</a:t>
            </a:r>
            <a:r>
              <a:rPr lang="en-US" err="1"/>
              <a:t>dir</a:t>
            </a:r>
            <a:r>
              <a:rPr lang="en-US"/>
              <a:t> a-world) this is the direction in a-world</a:t>
            </a:r>
          </a:p>
          <a:p>
            <a:pPr marL="0" indent="0"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-x (world-alien a-world)) the x of the alien in a-world</a:t>
            </a:r>
          </a:p>
          <a:p>
            <a:pPr marL="0" indent="0"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-y (world-alien a-world)) the y of the alien in a-world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[... (...)]</a:t>
            </a:r>
          </a:p>
          <a:p>
            <a:pPr marL="0" indent="0">
              <a:buNone/>
            </a:pPr>
            <a:r>
              <a:rPr lang="en-US"/>
              <a:t>         [else ...]))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547" y="1387479"/>
            <a:ext cx="84337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Templates for updating the world</a:t>
            </a:r>
            <a:endParaRPr lang="en-US" sz="4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27" y="4590807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6" y="3214688"/>
            <a:ext cx="5573888" cy="3135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3214688"/>
            <a:ext cx="5573889" cy="313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6" y="86361"/>
            <a:ext cx="5398911" cy="3036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8599" y="973943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</a:t>
            </a:r>
          </a:p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17519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509449" y="2351506"/>
            <a:ext cx="30480" cy="389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19097" y="2404140"/>
            <a:ext cx="26103" cy="38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33303" y="2404140"/>
            <a:ext cx="870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7332" y="2351506"/>
            <a:ext cx="18492" cy="38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76500" y="2430457"/>
            <a:ext cx="3918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3982" y="2430457"/>
            <a:ext cx="37749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1734" y="2565225"/>
            <a:ext cx="382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 connects using </a:t>
            </a:r>
            <a:r>
              <a:rPr lang="en-US" err="1"/>
              <a:t>Ip</a:t>
            </a:r>
            <a:r>
              <a:rPr lang="en-US"/>
              <a:t> Address to universe from client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598" y="3521877"/>
            <a:ext cx="26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Player connects to the game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1500" y="4425593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 2 and others join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7598" y="5504121"/>
            <a:ext cx="27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Players Disconnect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00408" y="642211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24456" y="6435403"/>
            <a:ext cx="53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44175" y="6441102"/>
            <a:ext cx="6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01054" y="6441102"/>
            <a:ext cx="65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9771" y="6422115"/>
            <a:ext cx="7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1366" y="6427028"/>
            <a:ext cx="64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20023" y="24041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(big-bang INIT-WORLD</a:t>
            </a:r>
          </a:p>
          <a:p>
            <a:r>
              <a:rPr lang="en-US"/>
              <a:t>          (on-draw draw-world)</a:t>
            </a:r>
          </a:p>
          <a:p>
            <a:r>
              <a:rPr lang="en-US"/>
              <a:t>          (on-key process-key)</a:t>
            </a:r>
          </a:p>
          <a:p>
            <a:r>
              <a:rPr lang="en-US"/>
              <a:t>          (on-receive process-message)</a:t>
            </a:r>
          </a:p>
          <a:p>
            <a:r>
              <a:rPr lang="en-US"/>
              <a:t>          (register LOCALHOST)</a:t>
            </a:r>
          </a:p>
          <a:p>
            <a:r>
              <a:rPr lang="en-US"/>
              <a:t>          (name MY-ID)</a:t>
            </a:r>
          </a:p>
          <a:p>
            <a:r>
              <a:rPr lang="en-US"/>
              <a:t>          (stop-when game-over?))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64575" y="47080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(universe </a:t>
            </a:r>
            <a:r>
              <a:rPr lang="en-US" err="1"/>
              <a:t>initU</a:t>
            </a:r>
            <a:endParaRPr lang="en-US"/>
          </a:p>
          <a:p>
            <a:r>
              <a:rPr lang="en-US"/>
              <a:t>          (on-new add-new-world)</a:t>
            </a:r>
          </a:p>
          <a:p>
            <a:r>
              <a:rPr lang="en-US"/>
              <a:t>          (on-</a:t>
            </a:r>
            <a:r>
              <a:rPr lang="en-US" err="1"/>
              <a:t>msg</a:t>
            </a:r>
            <a:r>
              <a:rPr lang="en-US"/>
              <a:t> receive-message)</a:t>
            </a:r>
          </a:p>
          <a:p>
            <a:r>
              <a:rPr lang="en-US"/>
              <a:t>          (on-disconnect </a:t>
            </a:r>
            <a:r>
              <a:rPr lang="en-US" err="1"/>
              <a:t>rm</a:t>
            </a:r>
            <a:r>
              <a:rPr lang="en-US"/>
              <a:t>-this-world)</a:t>
            </a:r>
          </a:p>
          <a:p>
            <a:r>
              <a:rPr lang="en-US"/>
              <a:t>          (on-tick update-</a:t>
            </a:r>
            <a:r>
              <a:rPr lang="en-US" err="1"/>
              <a:t>univ</a:t>
            </a:r>
            <a:r>
              <a:rPr lang="en-US"/>
              <a:t>)</a:t>
            </a:r>
          </a:p>
          <a:p>
            <a:r>
              <a:rPr lang="en-US"/>
              <a:t>          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9929" y="3190875"/>
            <a:ext cx="3671804" cy="1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9929" y="4107407"/>
            <a:ext cx="2756165" cy="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4689" y="5042034"/>
            <a:ext cx="204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9929" y="5889883"/>
            <a:ext cx="367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39023" y="379894"/>
            <a:ext cx="56028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</a:t>
            </a:r>
          </a:p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Protocol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840" y="2213499"/>
            <a:ext cx="6197726" cy="41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65" grpId="0"/>
      <p:bldP spid="6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304800"/>
            <a:ext cx="11325225" cy="4866135"/>
          </a:xfrm>
        </p:spPr>
        <p:txBody>
          <a:bodyPr>
            <a:noAutofit/>
          </a:bodyPr>
          <a:lstStyle/>
          <a:p>
            <a:r>
              <a:rPr lang="en-US" sz="1200"/>
              <a:t>(define (update-world a-world)</a:t>
            </a:r>
          </a:p>
          <a:p>
            <a:r>
              <a:rPr lang="en-US" sz="1200"/>
              <a:t>  ; INVENTORY</a:t>
            </a:r>
          </a:p>
          <a:p>
            <a:r>
              <a:rPr lang="en-US" sz="1200"/>
              <a:t>  ; (world-rocket a-world) this is the rocket in a-world</a:t>
            </a:r>
          </a:p>
          <a:p>
            <a:r>
              <a:rPr lang="en-US" sz="1200"/>
              <a:t>  ; (world-alien a-world) this is the alien in a-world</a:t>
            </a:r>
          </a:p>
          <a:p>
            <a:r>
              <a:rPr lang="en-US" sz="1200"/>
              <a:t>  ; (world-</a:t>
            </a:r>
            <a:r>
              <a:rPr lang="en-US" sz="1200" err="1"/>
              <a:t>dir</a:t>
            </a:r>
            <a:r>
              <a:rPr lang="en-US" sz="1200"/>
              <a:t> a-world) this is the direction in a-world</a:t>
            </a:r>
          </a:p>
          <a:p>
            <a:r>
              <a:rPr lang="en-US" sz="1200"/>
              <a:t>  ; (</a:t>
            </a:r>
            <a:r>
              <a:rPr lang="en-US" sz="1200" err="1"/>
              <a:t>posn</a:t>
            </a:r>
            <a:r>
              <a:rPr lang="en-US" sz="1200"/>
              <a:t>-x (world-alien a-world)) the x of the alien in a-world</a:t>
            </a:r>
          </a:p>
          <a:p>
            <a:r>
              <a:rPr lang="en-US" sz="1200"/>
              <a:t>  ; (</a:t>
            </a:r>
            <a:r>
              <a:rPr lang="en-US" sz="1200" err="1"/>
              <a:t>posn</a:t>
            </a:r>
            <a:r>
              <a:rPr lang="en-US" sz="1200"/>
              <a:t>-y (world-alien a-world)) the y of the alien in a-world</a:t>
            </a:r>
          </a:p>
          <a:p>
            <a:r>
              <a:rPr lang="en-US" sz="1200"/>
              <a:t>  (</a:t>
            </a:r>
            <a:r>
              <a:rPr lang="en-US" sz="1200" err="1"/>
              <a:t>cond</a:t>
            </a:r>
            <a:r>
              <a:rPr lang="en-US" sz="1200"/>
              <a:t> [(is-any-alien-at-l-edge-</a:t>
            </a:r>
            <a:r>
              <a:rPr lang="en-US" sz="1200" err="1"/>
              <a:t>loa</a:t>
            </a:r>
            <a:r>
              <a:rPr lang="en-US" sz="1200"/>
              <a:t>? (world-aliens a-world))</a:t>
            </a:r>
          </a:p>
          <a:p>
            <a:r>
              <a:rPr lang="en-US" sz="1200"/>
              <a:t>         (make-world (reset-ally (move-allies-up (world-allies a-world)) (world-aliens a-world))</a:t>
            </a:r>
          </a:p>
          <a:p>
            <a:r>
              <a:rPr lang="en-US" sz="1200"/>
              <a:t>                      (move-</a:t>
            </a:r>
            <a:r>
              <a:rPr lang="en-US" sz="1200" err="1"/>
              <a:t>loa</a:t>
            </a:r>
            <a:r>
              <a:rPr lang="en-US" sz="1200"/>
              <a:t> (world-aliens a-world) "right")</a:t>
            </a:r>
          </a:p>
          <a:p>
            <a:r>
              <a:rPr lang="en-US" sz="1200"/>
              <a:t>                     "right"</a:t>
            </a:r>
          </a:p>
          <a:p>
            <a:r>
              <a:rPr lang="en-US" sz="1200"/>
              <a:t>                     (world-over a-world))]</a:t>
            </a:r>
          </a:p>
          <a:p>
            <a:r>
              <a:rPr lang="en-US" sz="1200"/>
              <a:t>        [(is-any-alien-at-r-edge-</a:t>
            </a:r>
            <a:r>
              <a:rPr lang="en-US" sz="1200" err="1"/>
              <a:t>loa</a:t>
            </a:r>
            <a:r>
              <a:rPr lang="en-US" sz="1200"/>
              <a:t>? (world-aliens a-world))</a:t>
            </a:r>
          </a:p>
          <a:p>
            <a:r>
              <a:rPr lang="en-US" sz="1200"/>
              <a:t>         (make-world (reset-ally (move-allies-up (world-allies a-world)) (world-aliens a-world))</a:t>
            </a:r>
          </a:p>
          <a:p>
            <a:r>
              <a:rPr lang="en-US" sz="1200"/>
              <a:t>                    (move-</a:t>
            </a:r>
            <a:r>
              <a:rPr lang="en-US" sz="1200" err="1"/>
              <a:t>loa</a:t>
            </a:r>
            <a:r>
              <a:rPr lang="en-US" sz="1200"/>
              <a:t> (world-aliens a-world) "left")</a:t>
            </a:r>
          </a:p>
          <a:p>
            <a:r>
              <a:rPr lang="en-US" sz="1200"/>
              <a:t>                     "left"</a:t>
            </a:r>
          </a:p>
          <a:p>
            <a:r>
              <a:rPr lang="en-US" sz="1200"/>
              <a:t>                     (world-over a-world))]</a:t>
            </a:r>
          </a:p>
          <a:p>
            <a:r>
              <a:rPr lang="en-US" sz="1200"/>
              <a:t>        [else (make-world (reset-ally (move-allies-up (world-allies a-world)) (world-aliens a-world))</a:t>
            </a:r>
          </a:p>
          <a:p>
            <a:r>
              <a:rPr lang="en-US" sz="1200"/>
              <a:t>                         (move-</a:t>
            </a:r>
            <a:r>
              <a:rPr lang="en-US" sz="1200" err="1"/>
              <a:t>loa</a:t>
            </a:r>
            <a:r>
              <a:rPr lang="en-US" sz="1200"/>
              <a:t> (world-aliens a-world) (world-</a:t>
            </a:r>
            <a:r>
              <a:rPr lang="en-US" sz="1200" err="1"/>
              <a:t>dir</a:t>
            </a:r>
            <a:r>
              <a:rPr lang="en-US" sz="1200"/>
              <a:t> a-world))</a:t>
            </a:r>
          </a:p>
          <a:p>
            <a:r>
              <a:rPr lang="en-US" sz="1200"/>
              <a:t>                          (world-</a:t>
            </a:r>
            <a:r>
              <a:rPr lang="en-US" sz="1200" err="1"/>
              <a:t>dir</a:t>
            </a:r>
            <a:r>
              <a:rPr lang="en-US" sz="1200"/>
              <a:t> a-world)</a:t>
            </a:r>
          </a:p>
          <a:p>
            <a:r>
              <a:rPr lang="en-US" sz="1200"/>
              <a:t>                          (world-over a-world))]))</a:t>
            </a:r>
          </a:p>
          <a:p>
            <a:endParaRPr lang="en-US" sz="1200"/>
          </a:p>
        </p:txBody>
      </p:sp>
      <p:sp>
        <p:nvSpPr>
          <p:cNvPr id="4" name="Rectangle 3"/>
          <p:cNvSpPr/>
          <p:nvPr/>
        </p:nvSpPr>
        <p:spPr>
          <a:xfrm>
            <a:off x="8538249" y="0"/>
            <a:ext cx="344036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Updating </a:t>
            </a:r>
          </a:p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</a:t>
            </a:r>
          </a:p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world </a:t>
            </a:r>
          </a:p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4307398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46304"/>
            <a:ext cx="11222736" cy="635508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;Contract: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alien-at-r-edge?: alien --&gt; </a:t>
            </a:r>
            <a:r>
              <a:rPr lang="en-US" err="1"/>
              <a:t>boolean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;Purpose: To determine if the alien is on the right edge of the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(is-alien-at-r-edge? an-alien)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an-alien is a </a:t>
            </a:r>
            <a:r>
              <a:rPr lang="en-US" err="1"/>
              <a:t>posn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-x an-alien) is the x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-y an-alien) is the y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(&gt;= (+ (</a:t>
            </a:r>
            <a:r>
              <a:rPr lang="en-US" err="1"/>
              <a:t>posn</a:t>
            </a:r>
            <a:r>
              <a:rPr lang="en-US"/>
              <a:t>-x an-alien) ALIEN-DELTA-X)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(sub1 WIDTH)))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is-any-alien-at-r-edge?: </a:t>
            </a:r>
            <a:r>
              <a:rPr lang="en-US" err="1"/>
              <a:t>loa</a:t>
            </a:r>
            <a:r>
              <a:rPr lang="en-US"/>
              <a:t> --&gt; </a:t>
            </a:r>
            <a:r>
              <a:rPr lang="en-US" err="1"/>
              <a:t>boolean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PURPOSE: To determine any alien in the given </a:t>
            </a:r>
            <a:r>
              <a:rPr lang="en-US" err="1"/>
              <a:t>loa</a:t>
            </a:r>
            <a:r>
              <a:rPr lang="en-US"/>
              <a:t> is on the right edge of the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(is-any-alien-at-r-edge-</a:t>
            </a:r>
            <a:r>
              <a:rPr lang="en-US" err="1"/>
              <a:t>loa</a:t>
            </a:r>
            <a:r>
              <a:rPr lang="en-US"/>
              <a:t>? a-</a:t>
            </a:r>
            <a:r>
              <a:rPr lang="en-US" err="1"/>
              <a:t>loa</a:t>
            </a:r>
            <a:r>
              <a:rPr lang="en-US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a-</a:t>
            </a:r>
            <a:r>
              <a:rPr lang="en-US" err="1"/>
              <a:t>loa</a:t>
            </a:r>
            <a:r>
              <a:rPr lang="en-US"/>
              <a:t>) false]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[else (or (is-alien-at-r-edge? (first a-</a:t>
            </a:r>
            <a:r>
              <a:rPr lang="en-US" err="1"/>
              <a:t>loa</a:t>
            </a:r>
            <a:r>
              <a:rPr lang="en-US"/>
              <a:t>)) (is-any-alien-at-r-edge-</a:t>
            </a:r>
            <a:r>
              <a:rPr lang="en-US" err="1"/>
              <a:t>loa</a:t>
            </a:r>
            <a:r>
              <a:rPr lang="en-US"/>
              <a:t>? (rest a-</a:t>
            </a:r>
            <a:r>
              <a:rPr lang="en-US" err="1"/>
              <a:t>loa</a:t>
            </a:r>
            <a:r>
              <a:rPr lang="en-US"/>
              <a:t>)))]))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;Contract: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alien-at-l-edge?: alien --&gt; </a:t>
            </a:r>
            <a:r>
              <a:rPr lang="en-US" err="1"/>
              <a:t>boolean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;Purpose: To determine if the alien is on the right edge of the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(is-alien-at-l-edge? an-alien)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an-alien is a </a:t>
            </a:r>
            <a:r>
              <a:rPr lang="en-US" err="1"/>
              <a:t>posn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-x an-alien) is the x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-y an-alien) is the y coordinate of an-alien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(&lt;= (- (</a:t>
            </a:r>
            <a:r>
              <a:rPr lang="en-US" err="1"/>
              <a:t>posn</a:t>
            </a:r>
            <a:r>
              <a:rPr lang="en-US"/>
              <a:t>-x an-alien) ALIEN-DELTA-X) 0))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is-any-alien-at-l-edge-</a:t>
            </a:r>
            <a:r>
              <a:rPr lang="en-US" err="1"/>
              <a:t>loa</a:t>
            </a:r>
            <a:r>
              <a:rPr lang="en-US"/>
              <a:t>?: </a:t>
            </a:r>
            <a:r>
              <a:rPr lang="en-US" err="1"/>
              <a:t>loa</a:t>
            </a:r>
            <a:r>
              <a:rPr lang="en-US"/>
              <a:t> --&gt; </a:t>
            </a:r>
            <a:r>
              <a:rPr lang="en-US" err="1"/>
              <a:t>boolean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PURPOSE: To determine any alien in the given </a:t>
            </a:r>
            <a:r>
              <a:rPr lang="en-US" err="1"/>
              <a:t>loa</a:t>
            </a:r>
            <a:r>
              <a:rPr lang="en-US"/>
              <a:t> is on the left edge of the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(is-any-alien-at-l-edge-</a:t>
            </a:r>
            <a:r>
              <a:rPr lang="en-US" err="1"/>
              <a:t>loa</a:t>
            </a:r>
            <a:r>
              <a:rPr lang="en-US"/>
              <a:t>? a-</a:t>
            </a:r>
            <a:r>
              <a:rPr lang="en-US" err="1"/>
              <a:t>loa</a:t>
            </a:r>
            <a:r>
              <a:rPr lang="en-US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a-</a:t>
            </a:r>
            <a:r>
              <a:rPr lang="en-US" err="1"/>
              <a:t>loa</a:t>
            </a:r>
            <a:r>
              <a:rPr lang="en-US"/>
              <a:t>) false]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[else (or (is-alien-at-l-edge? (first a-</a:t>
            </a:r>
            <a:r>
              <a:rPr lang="en-US" err="1"/>
              <a:t>loa</a:t>
            </a:r>
            <a:r>
              <a:rPr lang="en-US"/>
              <a:t>)) (is-any-alien-at-l-edge-</a:t>
            </a:r>
            <a:r>
              <a:rPr lang="en-US" err="1"/>
              <a:t>loa</a:t>
            </a:r>
            <a:r>
              <a:rPr lang="en-US"/>
              <a:t>? (rest a-</a:t>
            </a:r>
            <a:r>
              <a:rPr lang="en-US" err="1"/>
              <a:t>loa</a:t>
            </a:r>
            <a:r>
              <a:rPr lang="en-US"/>
              <a:t>)))]))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83670" y="855071"/>
            <a:ext cx="5022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Alien At Edges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351148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"/>
            <a:ext cx="10820400" cy="6081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(define (escaped? an-ally)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[(&gt;= 10 (</a:t>
            </a:r>
            <a:r>
              <a:rPr lang="en-US" err="1"/>
              <a:t>ar</a:t>
            </a:r>
            <a:r>
              <a:rPr lang="en-US"/>
              <a:t>-y an-ally)) true]</a:t>
            </a:r>
          </a:p>
          <a:p>
            <a:pPr marL="0" indent="0">
              <a:buNone/>
            </a:pPr>
            <a:r>
              <a:rPr lang="en-US"/>
              <a:t>        [else false]))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(define (every1-escaped? a-</a:t>
            </a:r>
            <a:r>
              <a:rPr lang="en-US" err="1"/>
              <a:t>loar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a-</a:t>
            </a:r>
            <a:r>
              <a:rPr lang="en-US" err="1"/>
              <a:t>loar</a:t>
            </a:r>
            <a:r>
              <a:rPr lang="en-US"/>
              <a:t>) true]</a:t>
            </a:r>
          </a:p>
          <a:p>
            <a:pPr marL="0" indent="0">
              <a:buNone/>
            </a:pPr>
            <a:r>
              <a:rPr lang="en-US"/>
              <a:t>        [else (and (escaped? (first a-</a:t>
            </a:r>
            <a:r>
              <a:rPr lang="en-US" err="1"/>
              <a:t>loar</a:t>
            </a:r>
            <a:r>
              <a:rPr lang="en-US"/>
              <a:t>)) (every1-escaped? (rest a-</a:t>
            </a:r>
            <a:r>
              <a:rPr lang="en-US" err="1"/>
              <a:t>loar</a:t>
            </a:r>
            <a:r>
              <a:rPr lang="en-US"/>
              <a:t>)))]))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; game-over?: world --&gt; </a:t>
            </a:r>
            <a:r>
              <a:rPr lang="en-US" err="1"/>
              <a:t>boolean</a:t>
            </a:r>
            <a:endParaRPr lang="en-US"/>
          </a:p>
          <a:p>
            <a:pPr marL="0" indent="0">
              <a:buNone/>
            </a:pPr>
            <a:r>
              <a:rPr lang="en-US"/>
              <a:t>; Purpose: To determine if the game is over</a:t>
            </a:r>
          </a:p>
          <a:p>
            <a:pPr marL="0" indent="0">
              <a:buNone/>
            </a:pPr>
            <a:r>
              <a:rPr lang="en-US"/>
              <a:t>(define (game-over? a-world)</a:t>
            </a:r>
          </a:p>
          <a:p>
            <a:pPr marL="0" indent="0">
              <a:buNone/>
            </a:pPr>
            <a:r>
              <a:rPr lang="en-US"/>
              <a:t>  ; INVENTORY</a:t>
            </a:r>
          </a:p>
          <a:p>
            <a:pPr marL="0" indent="0">
              <a:buNone/>
            </a:pPr>
            <a:r>
              <a:rPr lang="en-US"/>
              <a:t>  ; (world-rocket a-world) this is the rocket in a-world</a:t>
            </a:r>
          </a:p>
          <a:p>
            <a:pPr marL="0" indent="0">
              <a:buNone/>
            </a:pPr>
            <a:r>
              <a:rPr lang="en-US"/>
              <a:t>  ; (world-alien a-world) this is the alien in a-world</a:t>
            </a:r>
          </a:p>
          <a:p>
            <a:pPr marL="0" indent="0">
              <a:buNone/>
            </a:pPr>
            <a:r>
              <a:rPr lang="en-US"/>
              <a:t>  ; (world-</a:t>
            </a:r>
            <a:r>
              <a:rPr lang="en-US" err="1"/>
              <a:t>dir</a:t>
            </a:r>
            <a:r>
              <a:rPr lang="en-US"/>
              <a:t> a-world) this is the direction in a-world</a:t>
            </a:r>
          </a:p>
          <a:p>
            <a:pPr marL="0" indent="0"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-x (world-alien a-world)) the x of the alien in a-world</a:t>
            </a:r>
          </a:p>
          <a:p>
            <a:pPr marL="0" indent="0">
              <a:buNone/>
            </a:pPr>
            <a:r>
              <a:rPr lang="en-US"/>
              <a:t>  ; (</a:t>
            </a:r>
            <a:r>
              <a:rPr lang="en-US" err="1"/>
              <a:t>posn</a:t>
            </a:r>
            <a:r>
              <a:rPr lang="en-US"/>
              <a:t>-y (world-alien a-world)) the y of the alien in a-world</a:t>
            </a:r>
          </a:p>
          <a:p>
            <a:pPr marL="0" indent="0">
              <a:buNone/>
            </a:pPr>
            <a:r>
              <a:rPr lang="en-US"/>
              <a:t>  ; (world-shot a-world) this is the shot in a-world</a:t>
            </a:r>
          </a:p>
          <a:p>
            <a:pPr marL="0" indent="0">
              <a:buNone/>
            </a:pPr>
            <a:r>
              <a:rPr lang="en-US"/>
              <a:t> (every1-escaped? (world-allies a-world)))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1324" y="626471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Escaped??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04" y="458889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3584"/>
            <a:ext cx="10820400" cy="49751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; Marshalling</a:t>
            </a:r>
          </a:p>
          <a:p>
            <a:pPr marL="0" indent="0">
              <a:buNone/>
            </a:pPr>
            <a:r>
              <a:rPr lang="en-US"/>
              <a:t>; world string --&gt; message</a:t>
            </a:r>
          </a:p>
          <a:p>
            <a:pPr marL="0" indent="0">
              <a:buNone/>
            </a:pPr>
            <a:r>
              <a:rPr lang="en-US"/>
              <a:t>(define (marsh-world w)</a:t>
            </a:r>
          </a:p>
          <a:p>
            <a:pPr marL="0" indent="0">
              <a:buNone/>
            </a:pPr>
            <a:r>
              <a:rPr lang="en-US"/>
              <a:t>  (list </a:t>
            </a:r>
          </a:p>
          <a:p>
            <a:pPr marL="0" indent="0">
              <a:buNone/>
            </a:pPr>
            <a:r>
              <a:rPr lang="en-US"/>
              <a:t>   'world</a:t>
            </a:r>
          </a:p>
          <a:p>
            <a:pPr marL="0" indent="0">
              <a:buNone/>
            </a:pPr>
            <a:r>
              <a:rPr lang="en-US"/>
              <a:t>   (map (lambda (a)  (list (</a:t>
            </a:r>
            <a:r>
              <a:rPr lang="en-US" err="1"/>
              <a:t>ar</a:t>
            </a:r>
            <a:r>
              <a:rPr lang="en-US"/>
              <a:t>-x a) (</a:t>
            </a:r>
            <a:r>
              <a:rPr lang="en-US" err="1"/>
              <a:t>ar</a:t>
            </a:r>
            <a:r>
              <a:rPr lang="en-US"/>
              <a:t>-y a) (</a:t>
            </a:r>
            <a:r>
              <a:rPr lang="en-US" err="1"/>
              <a:t>ar</a:t>
            </a:r>
            <a:r>
              <a:rPr lang="en-US"/>
              <a:t>-name a))) (world-allies w))</a:t>
            </a:r>
          </a:p>
          <a:p>
            <a:pPr marL="0" indent="0">
              <a:buNone/>
            </a:pPr>
            <a:r>
              <a:rPr lang="en-US"/>
              <a:t>   (map (lambda (a) (list (</a:t>
            </a:r>
            <a:r>
              <a:rPr lang="en-US" err="1"/>
              <a:t>posn</a:t>
            </a:r>
            <a:r>
              <a:rPr lang="en-US"/>
              <a:t>-x a) (</a:t>
            </a:r>
            <a:r>
              <a:rPr lang="en-US" err="1"/>
              <a:t>posn</a:t>
            </a:r>
            <a:r>
              <a:rPr lang="en-US"/>
              <a:t>-y a))) (world-aliens w))</a:t>
            </a:r>
          </a:p>
          <a:p>
            <a:pPr marL="0" indent="0">
              <a:buNone/>
            </a:pPr>
            <a:r>
              <a:rPr lang="en-US"/>
              <a:t>   (world-</a:t>
            </a:r>
            <a:r>
              <a:rPr lang="en-US" err="1"/>
              <a:t>dir</a:t>
            </a:r>
            <a:r>
              <a:rPr lang="en-US"/>
              <a:t> w)</a:t>
            </a:r>
          </a:p>
          <a:p>
            <a:pPr marL="0" indent="0">
              <a:buNone/>
            </a:pPr>
            <a:r>
              <a:rPr lang="en-US"/>
              <a:t>   (world-over w)))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; message --&gt; string</a:t>
            </a:r>
          </a:p>
          <a:p>
            <a:pPr marL="0" indent="0">
              <a:buNone/>
            </a:pPr>
            <a:r>
              <a:rPr lang="en-US"/>
              <a:t>(define (</a:t>
            </a:r>
            <a:r>
              <a:rPr lang="en-US" err="1"/>
              <a:t>unmarsh</a:t>
            </a:r>
            <a:r>
              <a:rPr lang="en-US"/>
              <a:t>-rocket-move m) (second m))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63294" y="1243584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Marshalling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73" y="468033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925" y="259548"/>
            <a:ext cx="8610600" cy="1293028"/>
          </a:xfrm>
        </p:spPr>
        <p:txBody>
          <a:bodyPr/>
          <a:lstStyle/>
          <a:p>
            <a:r>
              <a:rPr lang="en-US"/>
              <a:t>The Layout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2590802"/>
            <a:ext cx="11049000" cy="4161284"/>
          </a:xfrm>
        </p:spPr>
        <p:txBody>
          <a:bodyPr/>
          <a:lstStyle/>
          <a:p>
            <a:pPr fontAlgn="base"/>
            <a:r>
              <a:rPr lang="en-US"/>
              <a:t>Divide problem into components​</a:t>
            </a:r>
          </a:p>
          <a:p>
            <a:pPr fontAlgn="base"/>
            <a:r>
              <a:rPr lang="en-US"/>
              <a:t>Draft data definitions for the different components and the server​</a:t>
            </a:r>
          </a:p>
          <a:p>
            <a:pPr fontAlgn="base"/>
            <a:r>
              <a:rPr lang="en-US"/>
              <a:t>Design a communication protocol​</a:t>
            </a:r>
          </a:p>
          <a:p>
            <a:pPr fontAlgn="base"/>
            <a:r>
              <a:rPr lang="en-US"/>
              <a:t>Update data definitions where needed​</a:t>
            </a:r>
          </a:p>
          <a:p>
            <a:pPr fontAlgn="base"/>
            <a:r>
              <a:rPr lang="en-US"/>
              <a:t>Design marshaling and unmarshaling functions​</a:t>
            </a:r>
          </a:p>
          <a:p>
            <a:pPr fontAlgn="base"/>
            <a:r>
              <a:rPr lang="en-US"/>
              <a:t>Create data definitions for to-server and for to-world messages​</a:t>
            </a:r>
          </a:p>
          <a:p>
            <a:pPr fontAlgn="base"/>
            <a:r>
              <a:rPr lang="en-US"/>
              <a:t>Implement the components (starting with handlers)​</a:t>
            </a:r>
          </a:p>
          <a:p>
            <a:pPr fontAlgn="base"/>
            <a:r>
              <a:rPr lang="en-US"/>
              <a:t>Implement the server (starting with handlers)​</a:t>
            </a:r>
          </a:p>
          <a:p>
            <a:pPr fontAlgn="base"/>
            <a:r>
              <a:rPr lang="en-US"/>
              <a:t>Test your program​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528" y="4671444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630936"/>
            <a:ext cx="10820400" cy="6071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; add-new-world: </a:t>
            </a:r>
            <a:r>
              <a:rPr lang="en-US" err="1"/>
              <a:t>univ</a:t>
            </a:r>
            <a:r>
              <a:rPr lang="en-US"/>
              <a:t> </a:t>
            </a:r>
            <a:r>
              <a:rPr lang="en-US" err="1"/>
              <a:t>iworld</a:t>
            </a:r>
            <a:r>
              <a:rPr lang="en-US"/>
              <a:t> --&gt; bundle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(add-new-world u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(</a:t>
            </a:r>
            <a:r>
              <a:rPr lang="en-US" err="1"/>
              <a:t>univ</a:t>
            </a:r>
            <a:r>
              <a:rPr lang="en-US"/>
              <a:t>-worlds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(local [(define new-worlds (list w))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(define new-state  (make-world (list (make-</a:t>
            </a:r>
            <a:r>
              <a:rPr lang="en-US" err="1"/>
              <a:t>ar</a:t>
            </a:r>
            <a:r>
              <a:rPr lang="en-US"/>
              <a:t> (/ WIDTH 2) HEIGHT (</a:t>
            </a:r>
            <a:r>
              <a:rPr lang="en-US" err="1"/>
              <a:t>iworld</a:t>
            </a:r>
            <a:r>
              <a:rPr lang="en-US"/>
              <a:t>-name w)))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 INIT-LOA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 "left"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 false))]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(make-bundle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(make-</a:t>
            </a:r>
            <a:r>
              <a:rPr lang="en-US" err="1"/>
              <a:t>univ</a:t>
            </a:r>
            <a:r>
              <a:rPr lang="en-US"/>
              <a:t> new-worlds new-state)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(list (make-mail w (marsh-world new-state)))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empty))]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[else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(local [(define new-worlds (cons w (</a:t>
            </a:r>
            <a:r>
              <a:rPr lang="en-US" err="1"/>
              <a:t>univ</a:t>
            </a:r>
            <a:r>
              <a:rPr lang="en-US"/>
              <a:t>-worlds u)))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(define new-state (make-world (cons (make-</a:t>
            </a:r>
            <a:r>
              <a:rPr lang="en-US" err="1"/>
              <a:t>ar</a:t>
            </a:r>
            <a:r>
              <a:rPr lang="en-US"/>
              <a:t> (/ WIDTH 2) HEIGHT (</a:t>
            </a:r>
            <a:r>
              <a:rPr lang="en-US" err="1"/>
              <a:t>iworld</a:t>
            </a:r>
            <a:r>
              <a:rPr lang="en-US"/>
              <a:t>-name w))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      (world-allies (</a:t>
            </a:r>
            <a:r>
              <a:rPr lang="en-US" err="1"/>
              <a:t>univ</a:t>
            </a:r>
            <a:r>
              <a:rPr lang="en-US"/>
              <a:t>-state u)))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(world-aliens (</a:t>
            </a:r>
            <a:r>
              <a:rPr lang="en-US" err="1"/>
              <a:t>univ</a:t>
            </a:r>
            <a:r>
              <a:rPr lang="en-US"/>
              <a:t>-state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(world-</a:t>
            </a:r>
            <a:r>
              <a:rPr lang="en-US" err="1"/>
              <a:t>dir</a:t>
            </a:r>
            <a:r>
              <a:rPr lang="en-US"/>
              <a:t> (</a:t>
            </a:r>
            <a:r>
              <a:rPr lang="en-US" err="1"/>
              <a:t>univ</a:t>
            </a:r>
            <a:r>
              <a:rPr lang="en-US"/>
              <a:t>-state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                false))]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(make-bundle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(make-</a:t>
            </a:r>
            <a:r>
              <a:rPr lang="en-US" err="1"/>
              <a:t>univ</a:t>
            </a:r>
            <a:r>
              <a:rPr lang="en-US"/>
              <a:t> new-worlds new-state)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(map (lambda (</a:t>
            </a:r>
            <a:r>
              <a:rPr lang="en-US" err="1"/>
              <a:t>iw</a:t>
            </a:r>
            <a:r>
              <a:rPr lang="en-US"/>
              <a:t>) (make-mail </a:t>
            </a:r>
            <a:r>
              <a:rPr lang="en-US" err="1"/>
              <a:t>iw</a:t>
            </a:r>
            <a:r>
              <a:rPr lang="en-US"/>
              <a:t> (marsh-world new-state))) new-worlds)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empty))]))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9856" y="1912418"/>
            <a:ext cx="43685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Handlers for </a:t>
            </a:r>
          </a:p>
          <a:p>
            <a:pPr algn="ctr"/>
            <a:r>
              <a:rPr lang="en-US" sz="5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UNIVERSE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22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2608"/>
            <a:ext cx="10820400" cy="59260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; </a:t>
            </a:r>
            <a:r>
              <a:rPr lang="en-US" err="1"/>
              <a:t>rm</a:t>
            </a:r>
            <a:r>
              <a:rPr lang="en-US"/>
              <a:t>-world: symbol (</a:t>
            </a:r>
            <a:r>
              <a:rPr lang="en-US" err="1"/>
              <a:t>listof</a:t>
            </a:r>
            <a:r>
              <a:rPr lang="en-US"/>
              <a:t> </a:t>
            </a:r>
            <a:r>
              <a:rPr lang="en-US" err="1"/>
              <a:t>iworld</a:t>
            </a:r>
            <a:r>
              <a:rPr lang="en-US"/>
              <a:t>) --&gt; </a:t>
            </a:r>
            <a:r>
              <a:rPr lang="en-US" err="1"/>
              <a:t>univ</a:t>
            </a:r>
            <a:endParaRPr lang="en-US"/>
          </a:p>
          <a:p>
            <a:pPr marL="0" indent="0">
              <a:buNone/>
            </a:pPr>
            <a:r>
              <a:rPr lang="en-US"/>
              <a:t>(define (</a:t>
            </a:r>
            <a:r>
              <a:rPr lang="en-US" err="1"/>
              <a:t>rm</a:t>
            </a:r>
            <a:r>
              <a:rPr lang="en-US"/>
              <a:t>-world name u)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u) (error "World to remove for mail list not found")]</a:t>
            </a:r>
          </a:p>
          <a:p>
            <a:pPr marL="0" indent="0">
              <a:buNone/>
            </a:pPr>
            <a:r>
              <a:rPr lang="en-US"/>
              <a:t>        [(string=? name (</a:t>
            </a:r>
            <a:r>
              <a:rPr lang="en-US" err="1"/>
              <a:t>iworld</a:t>
            </a:r>
            <a:r>
              <a:rPr lang="en-US"/>
              <a:t>-name (first u))) (rest u)]</a:t>
            </a:r>
          </a:p>
          <a:p>
            <a:pPr marL="0" indent="0">
              <a:buNone/>
            </a:pPr>
            <a:r>
              <a:rPr lang="en-US"/>
              <a:t>        [else (cons (first u) (</a:t>
            </a:r>
            <a:r>
              <a:rPr lang="en-US" err="1"/>
              <a:t>rm</a:t>
            </a:r>
            <a:r>
              <a:rPr lang="en-US"/>
              <a:t>-world name (rest u)))]))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; </a:t>
            </a:r>
            <a:r>
              <a:rPr lang="en-US" err="1"/>
              <a:t>rm</a:t>
            </a:r>
            <a:r>
              <a:rPr lang="en-US"/>
              <a:t>-ally: name (</a:t>
            </a:r>
            <a:r>
              <a:rPr lang="en-US" err="1"/>
              <a:t>listof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) --&gt; (</a:t>
            </a:r>
            <a:r>
              <a:rPr lang="en-US" err="1"/>
              <a:t>listof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(define (</a:t>
            </a:r>
            <a:r>
              <a:rPr lang="en-US" err="1"/>
              <a:t>rm</a:t>
            </a:r>
            <a:r>
              <a:rPr lang="en-US"/>
              <a:t>-ally nm l)</a:t>
            </a:r>
          </a:p>
          <a:p>
            <a:pPr marL="0" indent="0"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[(empty? l) (error "Ally to remove not found!")]</a:t>
            </a:r>
          </a:p>
          <a:p>
            <a:pPr marL="0" indent="0">
              <a:buNone/>
            </a:pPr>
            <a:r>
              <a:rPr lang="en-US"/>
              <a:t>        [(string=? nm (</a:t>
            </a:r>
            <a:r>
              <a:rPr lang="en-US" err="1"/>
              <a:t>ar</a:t>
            </a:r>
            <a:r>
              <a:rPr lang="en-US"/>
              <a:t>-name (first l))) (rest l)]</a:t>
            </a:r>
          </a:p>
          <a:p>
            <a:pPr marL="0" indent="0">
              <a:buNone/>
            </a:pPr>
            <a:r>
              <a:rPr lang="en-US"/>
              <a:t>        [else (cons (first l) (</a:t>
            </a:r>
            <a:r>
              <a:rPr lang="en-US" err="1"/>
              <a:t>rm</a:t>
            </a:r>
            <a:r>
              <a:rPr lang="en-US"/>
              <a:t>-ally nm (rest l)))]))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; </a:t>
            </a:r>
            <a:r>
              <a:rPr lang="en-US" err="1"/>
              <a:t>rm</a:t>
            </a:r>
            <a:r>
              <a:rPr lang="en-US"/>
              <a:t>-this-world: </a:t>
            </a:r>
            <a:r>
              <a:rPr lang="en-US" err="1"/>
              <a:t>univ</a:t>
            </a:r>
            <a:r>
              <a:rPr lang="en-US"/>
              <a:t> </a:t>
            </a:r>
            <a:r>
              <a:rPr lang="en-US" err="1"/>
              <a:t>iworld</a:t>
            </a:r>
            <a:r>
              <a:rPr lang="en-US"/>
              <a:t> --&gt; bundle</a:t>
            </a:r>
          </a:p>
          <a:p>
            <a:pPr marL="0" indent="0">
              <a:buNone/>
            </a:pPr>
            <a:r>
              <a:rPr lang="en-US"/>
              <a:t>(define (</a:t>
            </a:r>
            <a:r>
              <a:rPr lang="en-US" err="1"/>
              <a:t>rm</a:t>
            </a:r>
            <a:r>
              <a:rPr lang="en-US"/>
              <a:t>-this-world u </a:t>
            </a:r>
            <a:r>
              <a:rPr lang="en-US" err="1"/>
              <a:t>iw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 (local [(define new-worlds (</a:t>
            </a:r>
            <a:r>
              <a:rPr lang="en-US" err="1"/>
              <a:t>rm</a:t>
            </a:r>
            <a:r>
              <a:rPr lang="en-US"/>
              <a:t>-world (</a:t>
            </a:r>
            <a:r>
              <a:rPr lang="en-US" err="1"/>
              <a:t>iworld</a:t>
            </a:r>
            <a:r>
              <a:rPr lang="en-US"/>
              <a:t>-name </a:t>
            </a:r>
            <a:r>
              <a:rPr lang="en-US" err="1"/>
              <a:t>iw</a:t>
            </a:r>
            <a:r>
              <a:rPr lang="en-US"/>
              <a:t>) (</a:t>
            </a:r>
            <a:r>
              <a:rPr lang="en-US" err="1"/>
              <a:t>univ</a:t>
            </a:r>
            <a:r>
              <a:rPr lang="en-US"/>
              <a:t>-worlds u)))</a:t>
            </a:r>
          </a:p>
          <a:p>
            <a:pPr marL="0" indent="0">
              <a:buNone/>
            </a:pPr>
            <a:r>
              <a:rPr lang="en-US"/>
              <a:t>          (define new-state  (make-world (</a:t>
            </a:r>
            <a:r>
              <a:rPr lang="en-US" err="1"/>
              <a:t>rm</a:t>
            </a:r>
            <a:r>
              <a:rPr lang="en-US"/>
              <a:t>-ally  (</a:t>
            </a:r>
            <a:r>
              <a:rPr lang="en-US" err="1"/>
              <a:t>iworld</a:t>
            </a:r>
            <a:r>
              <a:rPr lang="en-US"/>
              <a:t>-name </a:t>
            </a:r>
            <a:r>
              <a:rPr lang="en-US" err="1"/>
              <a:t>iw</a:t>
            </a:r>
            <a:r>
              <a:rPr lang="en-US"/>
              <a:t>) </a:t>
            </a:r>
          </a:p>
          <a:p>
            <a:pPr marL="0" indent="0">
              <a:buNone/>
            </a:pPr>
            <a:r>
              <a:rPr lang="en-US"/>
              <a:t>                                                   (world-allies (</a:t>
            </a:r>
            <a:r>
              <a:rPr lang="en-US" err="1"/>
              <a:t>univ</a:t>
            </a:r>
            <a:r>
              <a:rPr lang="en-US"/>
              <a:t>-state u)))</a:t>
            </a:r>
          </a:p>
          <a:p>
            <a:pPr marL="0" indent="0">
              <a:buNone/>
            </a:pPr>
            <a:r>
              <a:rPr lang="en-US"/>
              <a:t>                                         (world-aliens (</a:t>
            </a:r>
            <a:r>
              <a:rPr lang="en-US" err="1"/>
              <a:t>univ</a:t>
            </a:r>
            <a:r>
              <a:rPr lang="en-US"/>
              <a:t>-state u))</a:t>
            </a:r>
          </a:p>
          <a:p>
            <a:pPr marL="0" indent="0">
              <a:buNone/>
            </a:pPr>
            <a:r>
              <a:rPr lang="en-US"/>
              <a:t>                                         (world-</a:t>
            </a:r>
            <a:r>
              <a:rPr lang="en-US" err="1"/>
              <a:t>dir</a:t>
            </a:r>
            <a:r>
              <a:rPr lang="en-US"/>
              <a:t> (</a:t>
            </a:r>
            <a:r>
              <a:rPr lang="en-US" err="1"/>
              <a:t>univ</a:t>
            </a:r>
            <a:r>
              <a:rPr lang="en-US"/>
              <a:t>-state u))</a:t>
            </a:r>
          </a:p>
          <a:p>
            <a:pPr marL="0" indent="0">
              <a:buNone/>
            </a:pPr>
            <a:r>
              <a:rPr lang="en-US"/>
              <a:t>                                         (world-over (</a:t>
            </a:r>
            <a:r>
              <a:rPr lang="en-US" err="1"/>
              <a:t>univ</a:t>
            </a:r>
            <a:r>
              <a:rPr lang="en-US"/>
              <a:t>-state u))))]</a:t>
            </a:r>
          </a:p>
          <a:p>
            <a:pPr marL="0" indent="0">
              <a:buNone/>
            </a:pPr>
            <a:r>
              <a:rPr lang="en-US"/>
              <a:t>    (make-bundle (make-</a:t>
            </a:r>
            <a:r>
              <a:rPr lang="en-US" err="1"/>
              <a:t>univ</a:t>
            </a:r>
            <a:r>
              <a:rPr lang="en-US"/>
              <a:t> new-worlds new-state)</a:t>
            </a:r>
          </a:p>
          <a:p>
            <a:pPr marL="0" indent="0">
              <a:buNone/>
            </a:pPr>
            <a:r>
              <a:rPr lang="en-US"/>
              <a:t>                 (map (lambda (</a:t>
            </a:r>
            <a:r>
              <a:rPr lang="en-US" err="1"/>
              <a:t>iw</a:t>
            </a:r>
            <a:r>
              <a:rPr lang="en-US"/>
              <a:t>) (make-mail </a:t>
            </a:r>
            <a:r>
              <a:rPr lang="en-US" err="1"/>
              <a:t>iw</a:t>
            </a:r>
            <a:r>
              <a:rPr lang="en-US"/>
              <a:t> (marsh-world new-state))) new-worlds)</a:t>
            </a:r>
          </a:p>
          <a:p>
            <a:pPr marL="0" indent="0">
              <a:buNone/>
            </a:pPr>
            <a:r>
              <a:rPr lang="en-US"/>
              <a:t>                 empty)))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8680" y="1385423"/>
            <a:ext cx="3956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 of Allies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33" y="4652900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71549" y="135875"/>
            <a:ext cx="8610600" cy="1293028"/>
          </a:xfrm>
        </p:spPr>
        <p:txBody>
          <a:bodyPr/>
          <a:lstStyle/>
          <a:p>
            <a:r>
              <a:rPr lang="en-US" b="1" i="1"/>
              <a:t>Marshalling and Unmarshalling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7143" y="2229394"/>
            <a:ext cx="17417" cy="377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08960" y="2229394"/>
            <a:ext cx="26126" cy="368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903" y="2225039"/>
            <a:ext cx="87086" cy="369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7280" y="2281646"/>
            <a:ext cx="60960" cy="372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83680" y="2325188"/>
            <a:ext cx="60960" cy="363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21531" y="2281646"/>
            <a:ext cx="78378" cy="371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8217" y="6085113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9610" y="632242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5211" y="6209211"/>
            <a:ext cx="5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480" y="62092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6209211"/>
            <a:ext cx="5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37657" y="6209211"/>
            <a:ext cx="5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76948" y="2575875"/>
            <a:ext cx="18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 3 Moves rocket forward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9291" y="4574959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 3 Moves rocket forward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8958" y="226763"/>
            <a:ext cx="408649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;alien-hit?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(alien-hit? an-alien an-ally)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[(and (&lt;= (abs (-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an-ally)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an-alien)) (/ ALIEN-WIDTH 2) (&lt;= (abs (-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an-ally)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an-alien)))</a:t>
            </a:r>
            <a:r>
              <a:rPr lang="EN-US" sz="130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(/ ALIEN-HEIGHT 2)))true </a:t>
            </a: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[else false]))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;any-ally-hit-an-alien?: an-alien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 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(any-ally-hit-an-alien? an-alien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(an-ally) (alien-hit? an-alien an-ally))a-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an-alien))])]))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20138" y="2628272"/>
            <a:ext cx="5129348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;any-ally-hit-any-alien?: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(define(any-ally-hit-any-alien?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;INVENTORY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;(empty? 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if a 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empty returns a 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IF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not empty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(first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is the first ally in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(rest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the 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not containing the first ally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(any-rocket-hit-any-alien? (rest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los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the ??? for the rest of the allies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(an-alien)(any-ally-hit-an-alien? an-alien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(check-expect (any-ally-hit-any-alien? (list (make-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23 24)) (list (make-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22 32))) true)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;reset-allies: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 --&gt;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(reset-ally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an-alien)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[(empty?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empty]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 [else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[(any-ally-hit-any-alien? an-alien (first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(cons (make-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(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(first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0) (rest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))]</a:t>
            </a:r>
            <a:endParaRPr lang="EN-US" sz="130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             [else (cons (first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(reset-ally (rest a-</a:t>
            </a:r>
            <a:r>
              <a:rPr lang="EN-US" sz="1300" err="1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300">
                <a:solidFill>
                  <a:srgbClr val="FF0000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 </a:t>
            </a:r>
            <a:endParaRPr lang="en-US" sz="13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99909" y="3250194"/>
            <a:ext cx="879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35086" y="5105400"/>
            <a:ext cx="366630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968240" y="5344998"/>
            <a:ext cx="171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3989" y="5627802"/>
            <a:ext cx="2490651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03268" y="5976539"/>
            <a:ext cx="441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8071" y="6209211"/>
            <a:ext cx="6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……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37760" y="3742441"/>
            <a:ext cx="1645920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6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"/>
            <a:ext cx="10820400" cy="60815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world --&gt;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(game-over-world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(make-world (world-allies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(world-aliens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(world-</a:t>
            </a:r>
            <a:r>
              <a:rPr lang="en-US" err="1"/>
              <a:t>dir</a:t>
            </a:r>
            <a:r>
              <a:rPr lang="en-US"/>
              <a:t> 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true))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</a:t>
            </a:r>
            <a:r>
              <a:rPr lang="en-US" err="1"/>
              <a:t>univ</a:t>
            </a:r>
            <a:r>
              <a:rPr lang="en-US"/>
              <a:t> --&gt; </a:t>
            </a:r>
            <a:r>
              <a:rPr lang="en-US" err="1"/>
              <a:t>univ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(update-</a:t>
            </a:r>
            <a:r>
              <a:rPr lang="en-US" err="1"/>
              <a:t>univ</a:t>
            </a:r>
            <a:r>
              <a:rPr lang="en-US"/>
              <a:t> 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[(game-over? (</a:t>
            </a:r>
            <a:r>
              <a:rPr lang="en-US" err="1"/>
              <a:t>univ</a:t>
            </a:r>
            <a:r>
              <a:rPr lang="en-US"/>
              <a:t>-state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(make-bundle 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(map (lambda (</a:t>
            </a:r>
            <a:r>
              <a:rPr lang="en-US" err="1"/>
              <a:t>iw</a:t>
            </a:r>
            <a:r>
              <a:rPr lang="en-US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(make-mail </a:t>
            </a:r>
            <a:r>
              <a:rPr lang="en-US" err="1"/>
              <a:t>iw</a:t>
            </a:r>
            <a:r>
              <a:rPr lang="en-US"/>
              <a:t> (marsh-world (game-over-world (</a:t>
            </a:r>
            <a:r>
              <a:rPr lang="en-US" err="1"/>
              <a:t>univ</a:t>
            </a:r>
            <a:r>
              <a:rPr lang="en-US"/>
              <a:t>-state u)))))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(</a:t>
            </a:r>
            <a:r>
              <a:rPr lang="en-US" err="1"/>
              <a:t>univ</a:t>
            </a:r>
            <a:r>
              <a:rPr lang="en-US"/>
              <a:t>-worlds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empty)]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[else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(local [(define new-world (update-world (</a:t>
            </a:r>
            <a:r>
              <a:rPr lang="en-US" err="1"/>
              <a:t>univ</a:t>
            </a:r>
            <a:r>
              <a:rPr lang="en-US"/>
              <a:t>-state u)))]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(make-bundle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(make-</a:t>
            </a:r>
            <a:r>
              <a:rPr lang="en-US" err="1"/>
              <a:t>univ</a:t>
            </a:r>
            <a:r>
              <a:rPr lang="en-US"/>
              <a:t> (</a:t>
            </a:r>
            <a:r>
              <a:rPr lang="en-US" err="1"/>
              <a:t>univ</a:t>
            </a:r>
            <a:r>
              <a:rPr lang="en-US"/>
              <a:t>-worlds u) new-world)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(map (lambda (</a:t>
            </a:r>
            <a:r>
              <a:rPr lang="en-US" err="1"/>
              <a:t>iw</a:t>
            </a:r>
            <a:r>
              <a:rPr lang="en-US"/>
              <a:t>) (make-mail </a:t>
            </a:r>
            <a:r>
              <a:rPr lang="en-US" err="1"/>
              <a:t>iw</a:t>
            </a:r>
            <a:r>
              <a:rPr lang="en-US"/>
              <a:t> (marsh-world new-world))) (</a:t>
            </a:r>
            <a:r>
              <a:rPr lang="en-US" err="1"/>
              <a:t>univ</a:t>
            </a:r>
            <a:r>
              <a:rPr lang="en-US"/>
              <a:t>-worlds u))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empty))]))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(universe </a:t>
            </a:r>
            <a:r>
              <a:rPr lang="en-US" err="1"/>
              <a:t>initU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(on-new add-new-world)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(on-</a:t>
            </a:r>
            <a:r>
              <a:rPr lang="en-US" err="1"/>
              <a:t>msg</a:t>
            </a:r>
            <a:r>
              <a:rPr lang="en-US"/>
              <a:t> receive-message)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(on-disconnect </a:t>
            </a:r>
            <a:r>
              <a:rPr lang="en-US" err="1"/>
              <a:t>rm</a:t>
            </a:r>
            <a:r>
              <a:rPr lang="en-US"/>
              <a:t>-this-world)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(on-tick update-</a:t>
            </a:r>
            <a:r>
              <a:rPr lang="en-US" err="1"/>
              <a:t>univ</a:t>
            </a:r>
            <a:r>
              <a:rPr lang="en-US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2391" y="781919"/>
            <a:ext cx="7144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Over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97" y="4570604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1650" y="635407"/>
            <a:ext cx="59817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/>
              <a:t>; </a:t>
            </a:r>
            <a:r>
              <a:rPr lang="en-US" sz="1500" err="1"/>
              <a:t>loar</a:t>
            </a:r>
            <a:r>
              <a:rPr lang="en-US" sz="1500"/>
              <a:t> --&gt; number</a:t>
            </a:r>
          </a:p>
          <a:p>
            <a:r>
              <a:rPr lang="en-US" sz="1500"/>
              <a:t>(define (get-my-x l)</a:t>
            </a:r>
          </a:p>
          <a:p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[(empty? l) (error "Could not find my x in the </a:t>
            </a:r>
            <a:r>
              <a:rPr lang="en-US" sz="1500" err="1"/>
              <a:t>loar</a:t>
            </a:r>
            <a:r>
              <a:rPr lang="en-US" sz="1500"/>
              <a:t>")]</a:t>
            </a:r>
          </a:p>
          <a:p>
            <a:r>
              <a:rPr lang="en-US" sz="1500"/>
              <a:t>        [(string=? (</a:t>
            </a:r>
            <a:r>
              <a:rPr lang="en-US" sz="1500" err="1"/>
              <a:t>ar</a:t>
            </a:r>
            <a:r>
              <a:rPr lang="en-US" sz="1500"/>
              <a:t>-name (first l)) MY-ID) (</a:t>
            </a:r>
            <a:r>
              <a:rPr lang="en-US" sz="1500" err="1"/>
              <a:t>ar</a:t>
            </a:r>
            <a:r>
              <a:rPr lang="en-US" sz="1500"/>
              <a:t>-x (first l))]</a:t>
            </a:r>
          </a:p>
          <a:p>
            <a:r>
              <a:rPr lang="en-US" sz="1500"/>
              <a:t>        [else (get-my-x (rest l))]))</a:t>
            </a:r>
          </a:p>
          <a:p>
            <a:r>
              <a:rPr lang="en-US" sz="1500"/>
              <a:t>; process-key: world key --&gt; package or world</a:t>
            </a:r>
          </a:p>
          <a:p>
            <a:r>
              <a:rPr lang="en-US" sz="1500"/>
              <a:t>; Purpose: This function is the handler to process key events.</a:t>
            </a:r>
          </a:p>
          <a:p>
            <a:r>
              <a:rPr lang="en-US" sz="1500"/>
              <a:t>(define (process-key a-world key)</a:t>
            </a:r>
          </a:p>
          <a:p>
            <a:r>
              <a:rPr lang="en-US" sz="1500"/>
              <a:t>  ; prior or up</a:t>
            </a:r>
          </a:p>
          <a:p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[(or (key=? "right" key) (key=? "left" key))</a:t>
            </a:r>
          </a:p>
          <a:p>
            <a:r>
              <a:rPr lang="en-US" sz="1500"/>
              <a:t>         (make-package</a:t>
            </a:r>
          </a:p>
          <a:p>
            <a:r>
              <a:rPr lang="en-US" sz="1500"/>
              <a:t>          a-world</a:t>
            </a:r>
          </a:p>
          <a:p>
            <a:r>
              <a:rPr lang="en-US" sz="1500"/>
              <a:t>          (marsh-rocket-move key))]</a:t>
            </a:r>
          </a:p>
          <a:p>
            <a:r>
              <a:rPr lang="en-US" sz="1500"/>
              <a:t>        [else a-world]))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1650" y="205354"/>
            <a:ext cx="2562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Control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350" y="4731664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/>
              <a:t>; process-message: world message --&gt; world</a:t>
            </a:r>
          </a:p>
          <a:p>
            <a:r>
              <a:rPr lang="en-US" sz="1500"/>
              <a:t>(define (process-message w mess)</a:t>
            </a:r>
          </a:p>
          <a:p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[(symbol=? 'world (first mess)) </a:t>
            </a:r>
          </a:p>
          <a:p>
            <a:r>
              <a:rPr lang="en-US" sz="1500"/>
              <a:t>         (</a:t>
            </a:r>
            <a:r>
              <a:rPr lang="en-US" sz="1500" err="1"/>
              <a:t>unmarsh</a:t>
            </a:r>
            <a:r>
              <a:rPr lang="en-US" sz="1500"/>
              <a:t>-world mess)]</a:t>
            </a:r>
          </a:p>
          <a:p>
            <a:r>
              <a:rPr lang="en-US" sz="1500"/>
              <a:t>        [else (error "World received an unknown message" mess)]))</a:t>
            </a:r>
          </a:p>
          <a:p>
            <a:endParaRPr lang="en-US" sz="1500"/>
          </a:p>
          <a:p>
            <a:r>
              <a:rPr lang="en-US" sz="1500" b="1">
                <a:hlinkClick r:id="rId3" action="ppaction://hlinkfile"/>
              </a:rPr>
              <a:t>UNIVERSE FILE.RKT</a:t>
            </a:r>
            <a:endParaRPr lang="en-US" sz="1500" b="1"/>
          </a:p>
        </p:txBody>
      </p:sp>
      <p:sp>
        <p:nvSpPr>
          <p:cNvPr id="7" name="Rectangle 6"/>
          <p:cNvSpPr/>
          <p:nvPr/>
        </p:nvSpPr>
        <p:spPr>
          <a:xfrm>
            <a:off x="5084717" y="4045446"/>
            <a:ext cx="59055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file"/>
              </a:rPr>
              <a:t>The process-message function</a:t>
            </a:r>
            <a:endParaRPr lang="en-US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76225" y="18756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Single 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Player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93" y="481749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16" y="1920491"/>
            <a:ext cx="4535424" cy="4548922"/>
          </a:xfrm>
        </p:spPr>
      </p:pic>
    </p:spTree>
    <p:extLst>
      <p:ext uri="{BB962C8B-B14F-4D97-AF65-F5344CB8AC3E}">
        <p14:creationId xmlns:p14="http://schemas.microsoft.com/office/powerpoint/2010/main" val="20383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The Setting up the multiplayer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556510"/>
            <a:ext cx="10820400" cy="4024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(define MY-ID "Yohan") ; make sure your ID is unique</a:t>
            </a:r>
          </a:p>
          <a:p>
            <a:pPr marL="0" indent="0">
              <a:buNone/>
            </a:pPr>
            <a:r>
              <a:rPr lang="en-US" b="1"/>
              <a:t>This is the first part of the code </a:t>
            </a:r>
          </a:p>
          <a:p>
            <a:pPr marL="0" indent="0">
              <a:buNone/>
            </a:pPr>
            <a:r>
              <a:rPr lang="en-US" b="1"/>
              <a:t>This defines the ID of the player, for multiplayer, so that the computer can distinguish who is playing as who</a:t>
            </a:r>
          </a:p>
          <a:p>
            <a:pPr marL="0" indent="0">
              <a:buNone/>
            </a:pPr>
            <a:r>
              <a:rPr lang="en-US" b="1"/>
              <a:t>(define WIDTH 800)</a:t>
            </a:r>
          </a:p>
          <a:p>
            <a:pPr marL="0" indent="0">
              <a:buNone/>
            </a:pPr>
            <a:r>
              <a:rPr lang="en-US" b="1"/>
              <a:t>(define HEIGHT 500)</a:t>
            </a:r>
          </a:p>
          <a:p>
            <a:pPr marL="0" indent="0">
              <a:buNone/>
            </a:pPr>
            <a:r>
              <a:rPr lang="en-US" b="1"/>
              <a:t>(define EMPTY-SCENE (empty-scene WIDTH HEIGHT))</a:t>
            </a:r>
          </a:p>
          <a:p>
            <a:pPr marL="0" indent="0">
              <a:buNone/>
            </a:pPr>
            <a:r>
              <a:rPr lang="en-US" b="1"/>
              <a:t>(define ROCKET-DELTA-X 10)</a:t>
            </a:r>
          </a:p>
          <a:p>
            <a:pPr marL="0" indent="0">
              <a:buNone/>
            </a:pPr>
            <a:r>
              <a:rPr lang="en-US" b="1"/>
              <a:t>(define ROCKET-IMG .)</a:t>
            </a:r>
          </a:p>
          <a:p>
            <a:pPr marL="0" indent="0">
              <a:buNone/>
            </a:pPr>
            <a:r>
              <a:rPr lang="en-US" b="1"/>
              <a:t>(define ROCKET-IMG2 .)</a:t>
            </a:r>
          </a:p>
          <a:p>
            <a:pPr marL="0" indent="0">
              <a:buNone/>
            </a:pPr>
            <a:r>
              <a:rPr lang="en-US" b="1"/>
              <a:t>(define ALIEN-INIT-Y 50)</a:t>
            </a:r>
          </a:p>
          <a:p>
            <a:pPr marL="0" indent="0">
              <a:buNone/>
            </a:pPr>
            <a:r>
              <a:rPr lang="en-US" b="1"/>
              <a:t>(define ALIEN-DELTA-X 2)</a:t>
            </a:r>
          </a:p>
          <a:p>
            <a:pPr marL="0" indent="0">
              <a:buNone/>
            </a:pPr>
            <a:r>
              <a:rPr lang="en-US" b="1"/>
              <a:t>(define ALIEN-DELTA-Y 10)</a:t>
            </a:r>
          </a:p>
          <a:p>
            <a:pPr marL="0" indent="0">
              <a:buNone/>
            </a:pPr>
            <a:r>
              <a:rPr lang="en-US" b="1"/>
              <a:t>(define ALIEN-IMG </a:t>
            </a:r>
            <a:r>
              <a:rPr lang="en-US"/>
              <a:t>.)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091" y="1595736"/>
            <a:ext cx="352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27" y="4568572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466724"/>
            <a:ext cx="11839574" cy="6096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DATA DEFINITIONS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A rocket is a positive number, r, such that 0&lt;=r&lt;=WIDTH-1.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Example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(define ROCKET (/ WIDTH 2))</a:t>
            </a:r>
          </a:p>
          <a:p>
            <a:pPr marL="0" indent="0">
              <a:buNone/>
            </a:pPr>
            <a:endParaRPr lang="en-US" sz="1200" b="1" i="1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; The distributed setting introduces more rockets to the game. Therefore, we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; need the following definitions:</a:t>
            </a:r>
          </a:p>
          <a:p>
            <a:pPr marL="0" indent="0">
              <a:buNone/>
            </a:pPr>
            <a:endParaRPr lang="en-US" sz="1200" b="1" i="1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200" b="1" i="1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An ally rocket, (make-</a:t>
            </a:r>
            <a:r>
              <a:rPr lang="en-US" sz="1200" b="1" i="1" err="1">
                <a:latin typeface="Arial Narrow" panose="020B0606020202030204" pitchFamily="34" charset="0"/>
              </a:rPr>
              <a:t>ar</a:t>
            </a:r>
            <a:r>
              <a:rPr lang="en-US" sz="1200" b="1" i="1">
                <a:latin typeface="Arial Narrow" panose="020B0606020202030204" pitchFamily="34" charset="0"/>
              </a:rPr>
              <a:t> x y n), is a structure where x is a number, y is a number and n is a string.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(define-</a:t>
            </a:r>
            <a:r>
              <a:rPr lang="en-US" sz="1200" b="1" i="1" err="1">
                <a:latin typeface="Arial Narrow" panose="020B0606020202030204" pitchFamily="34" charset="0"/>
              </a:rPr>
              <a:t>struct</a:t>
            </a:r>
            <a:r>
              <a:rPr lang="en-US" sz="1200" b="1" i="1">
                <a:latin typeface="Arial Narrow" panose="020B0606020202030204" pitchFamily="34" charset="0"/>
              </a:rPr>
              <a:t> </a:t>
            </a:r>
            <a:r>
              <a:rPr lang="en-US" sz="1200" b="1" i="1" err="1">
                <a:latin typeface="Arial Narrow" panose="020B0606020202030204" pitchFamily="34" charset="0"/>
              </a:rPr>
              <a:t>ar</a:t>
            </a:r>
            <a:r>
              <a:rPr lang="en-US" sz="1200" b="1" i="1">
                <a:latin typeface="Arial Narrow" panose="020B0606020202030204" pitchFamily="34" charset="0"/>
              </a:rPr>
              <a:t> (x y name))</a:t>
            </a:r>
          </a:p>
          <a:p>
            <a:pPr marL="0" indent="0">
              <a:buNone/>
            </a:pPr>
            <a:endParaRPr lang="en-US" sz="1200" b="1" i="1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A list of ally rockets, </a:t>
            </a:r>
            <a:r>
              <a:rPr lang="en-US" sz="1200" b="1" i="1" err="1">
                <a:latin typeface="Arial Narrow" panose="020B0606020202030204" pitchFamily="34" charset="0"/>
              </a:rPr>
              <a:t>loar</a:t>
            </a:r>
            <a:r>
              <a:rPr lang="en-US" sz="1200" b="1" i="1">
                <a:latin typeface="Arial Narrow" panose="020B0606020202030204" pitchFamily="34" charset="0"/>
              </a:rPr>
              <a:t>, is either: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1. empty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; 2. (cons r l), where r is an </a:t>
            </a:r>
            <a:r>
              <a:rPr lang="en-US" sz="1200" b="1" i="1" err="1">
                <a:latin typeface="Arial Narrow" panose="020B0606020202030204" pitchFamily="34" charset="0"/>
              </a:rPr>
              <a:t>ar</a:t>
            </a:r>
            <a:r>
              <a:rPr lang="en-US" sz="1200" b="1" i="1">
                <a:latin typeface="Arial Narrow" panose="020B0606020202030204" pitchFamily="34" charset="0"/>
              </a:rPr>
              <a:t> and l is a list of ar.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Examples:</a:t>
            </a:r>
          </a:p>
          <a:p>
            <a:pPr marL="0" indent="0">
              <a:buNone/>
            </a:pPr>
            <a:endParaRPr lang="en-US" sz="1200" b="1" i="1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(define INIT-LOAR empty)</a:t>
            </a:r>
          </a:p>
          <a:p>
            <a:pPr marL="0" indent="0">
              <a:buNone/>
            </a:pPr>
            <a:r>
              <a:rPr lang="en-US" sz="1200" b="1" i="1">
                <a:latin typeface="Arial Narrow" panose="020B0606020202030204" pitchFamily="34" charset="0"/>
              </a:rPr>
              <a:t>(define INIT-LOAR1 (list (cons (make-</a:t>
            </a:r>
            <a:r>
              <a:rPr lang="en-US" sz="1200" b="1" i="1" err="1">
                <a:latin typeface="Arial Narrow" panose="020B0606020202030204" pitchFamily="34" charset="0"/>
              </a:rPr>
              <a:t>ar</a:t>
            </a:r>
            <a:r>
              <a:rPr lang="en-US" sz="1200" b="1" i="1">
                <a:latin typeface="Arial Narrow" panose="020B0606020202030204" pitchFamily="34" charset="0"/>
              </a:rPr>
              <a:t> 23 54 "</a:t>
            </a:r>
            <a:r>
              <a:rPr lang="en-US" sz="1200" b="1" i="1" err="1">
                <a:latin typeface="Arial Narrow" panose="020B0606020202030204" pitchFamily="34" charset="0"/>
              </a:rPr>
              <a:t>avi</a:t>
            </a:r>
            <a:r>
              <a:rPr lang="en-US" sz="1200" b="1" i="1">
                <a:latin typeface="Arial Narrow" panose="020B0606020202030204" pitchFamily="34" charset="0"/>
              </a:rPr>
              <a:t>") (cons (make-</a:t>
            </a:r>
            <a:r>
              <a:rPr lang="en-US" sz="1200" b="1" i="1" err="1">
                <a:latin typeface="Arial Narrow" panose="020B0606020202030204" pitchFamily="34" charset="0"/>
              </a:rPr>
              <a:t>ar</a:t>
            </a:r>
            <a:r>
              <a:rPr lang="en-US" sz="1200" b="1" i="1">
                <a:latin typeface="Arial Narrow" panose="020B0606020202030204" pitchFamily="34" charset="0"/>
              </a:rPr>
              <a:t> 34 45 "</a:t>
            </a:r>
            <a:r>
              <a:rPr lang="en-US" sz="1200" b="1" i="1" err="1">
                <a:latin typeface="Arial Narrow" panose="020B0606020202030204" pitchFamily="34" charset="0"/>
              </a:rPr>
              <a:t>yo</a:t>
            </a:r>
            <a:r>
              <a:rPr lang="en-US" sz="1200" b="1" i="1">
                <a:latin typeface="Arial Narrow" panose="020B0606020202030204" pitchFamily="34" charset="0"/>
              </a:rPr>
              <a:t>") empty))))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7161" y="466724"/>
            <a:ext cx="45736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Rocket data </a:t>
            </a:r>
          </a:p>
          <a:p>
            <a:pPr algn="ctr"/>
            <a:r>
              <a:rPr 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Definitions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24" y="4369436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60420"/>
            <a:ext cx="12341357" cy="65238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An alien is a 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(define ALIEN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ALIEN-INIT-Y))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TEMPLATE FOR FUNCTIONS ON ALIENS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;Contract: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;f-on-alien: alien --&gt; ???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;Purpose: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(define (f-on-alien an-alien)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  ;INVENTORY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  ;an-alien is a 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  ;(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-x an-alien) is the x coordinate of an-alien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  ;(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-y an-alien) is the y coordinate of an-alien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  ...)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A list-of-aliens (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 is  either: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1.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 2. (cons a l), where a is an alien and l is a 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;EXAMPLES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(define LOA1 empty)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(define LOA2 (cons ALIEN LOA1))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(define INIT-LOA        (list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350)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175)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175) ALIEN-INIT-Y)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300)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150)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150) (+ ALIEN-INIT-Y 90))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350)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(- (/ WIDTH 2) 175)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(/ WIDTH 2)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(make-</a:t>
            </a:r>
            <a:r>
              <a:rPr lang="en-US" sz="12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posn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(+ (/ WIDTH 2) 175) (+ ALIEN-INIT-Y 160))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2043" y="308217"/>
            <a:ext cx="50898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Data Definition</a:t>
            </a:r>
          </a:p>
          <a:p>
            <a:pPr algn="ctr"/>
            <a:r>
              <a:rPr lang="en-US" sz="54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for Aliens</a:t>
            </a:r>
            <a:endParaRPr lang="en-US" sz="54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8" y="4479164"/>
            <a:ext cx="1727073" cy="17270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52" y="2062543"/>
            <a:ext cx="3810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380"/>
            <a:ext cx="10820400" cy="632957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; DATA 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(define-</a:t>
            </a:r>
            <a:r>
              <a:rPr lang="en-US" err="1"/>
              <a:t>struct</a:t>
            </a:r>
            <a:r>
              <a:rPr lang="en-US"/>
              <a:t> world (allies aliens </a:t>
            </a:r>
            <a:r>
              <a:rPr lang="en-US" err="1"/>
              <a:t>dir</a:t>
            </a:r>
            <a:r>
              <a:rPr lang="en-US"/>
              <a:t> over))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A world is a structure, (make-world l a d s o), 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l is a list of </a:t>
            </a:r>
            <a:r>
              <a:rPr lang="en-US" err="1"/>
              <a:t>ar</a:t>
            </a:r>
            <a:r>
              <a:rPr lang="en-US"/>
              <a:t>, a is a </a:t>
            </a:r>
            <a:r>
              <a:rPr lang="en-US" err="1"/>
              <a:t>aoa</a:t>
            </a:r>
            <a:r>
              <a:rPr lang="en-US"/>
              <a:t>, d is a direction "left"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or "right" (representing the direction the alien travels),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s is a </a:t>
            </a:r>
            <a:r>
              <a:rPr lang="en-US" err="1"/>
              <a:t>los</a:t>
            </a:r>
            <a:r>
              <a:rPr lang="en-US"/>
              <a:t>, and o is a </a:t>
            </a:r>
            <a:r>
              <a:rPr lang="en-US" err="1"/>
              <a:t>boolean</a:t>
            </a:r>
            <a:r>
              <a:rPr lang="en-US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INIT-WORLD (make-world INIT-LOAR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INIT-LOA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"left"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   false))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; f-on-world: world --&gt;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; Purpose: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(define (f-on-world a-world)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(world-rocket a-world) this is the rocket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(world-aliens a-world) this is the </a:t>
            </a:r>
            <a:r>
              <a:rPr lang="en-US" err="1"/>
              <a:t>aoa</a:t>
            </a:r>
            <a:r>
              <a:rPr lang="en-US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(f-on-</a:t>
            </a:r>
            <a:r>
              <a:rPr lang="en-US" err="1"/>
              <a:t>loa</a:t>
            </a:r>
            <a:r>
              <a:rPr lang="en-US"/>
              <a:t> (world-aliens a-world)) the ??? for the </a:t>
            </a:r>
            <a:r>
              <a:rPr lang="en-US" err="1"/>
              <a:t>loa</a:t>
            </a:r>
            <a:r>
              <a:rPr lang="en-US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(world-</a:t>
            </a:r>
            <a:r>
              <a:rPr lang="en-US" err="1"/>
              <a:t>dir</a:t>
            </a:r>
            <a:r>
              <a:rPr lang="en-US"/>
              <a:t> a-world) this is the direction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(world-shots a-world) this is the shot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; (f-on-</a:t>
            </a:r>
            <a:r>
              <a:rPr lang="en-US" err="1"/>
              <a:t>los</a:t>
            </a:r>
            <a:r>
              <a:rPr lang="en-US"/>
              <a:t> (world-shots a-world)) the ??? for the </a:t>
            </a:r>
            <a:r>
              <a:rPr lang="en-US" err="1"/>
              <a:t>los</a:t>
            </a:r>
            <a:r>
              <a:rPr lang="en-US"/>
              <a:t> in a-world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  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; A </a:t>
            </a:r>
            <a:r>
              <a:rPr lang="en-US" err="1"/>
              <a:t>univ</a:t>
            </a:r>
            <a:r>
              <a:rPr lang="en-US"/>
              <a:t> is a structure, (make-</a:t>
            </a:r>
            <a:r>
              <a:rPr lang="en-US" err="1"/>
              <a:t>univ</a:t>
            </a:r>
            <a:r>
              <a:rPr lang="en-US"/>
              <a:t> l w), where l is a (</a:t>
            </a:r>
            <a:r>
              <a:rPr lang="en-US" err="1"/>
              <a:t>listof</a:t>
            </a:r>
            <a:r>
              <a:rPr lang="en-US"/>
              <a:t> </a:t>
            </a:r>
            <a:r>
              <a:rPr lang="en-US" err="1"/>
              <a:t>iworld</a:t>
            </a:r>
            <a:r>
              <a:rPr lang="en-US"/>
              <a:t>) and w is a world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(define-</a:t>
            </a:r>
            <a:r>
              <a:rPr lang="en-US" err="1"/>
              <a:t>struct</a:t>
            </a:r>
            <a:r>
              <a:rPr lang="en-US"/>
              <a:t> </a:t>
            </a:r>
            <a:r>
              <a:rPr lang="en-US" err="1"/>
              <a:t>univ</a:t>
            </a:r>
            <a:r>
              <a:rPr lang="en-US"/>
              <a:t> (worlds state))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(define </a:t>
            </a:r>
            <a:r>
              <a:rPr lang="en-US" err="1"/>
              <a:t>initU</a:t>
            </a:r>
            <a:r>
              <a:rPr lang="en-US"/>
              <a:t> (make-</a:t>
            </a:r>
            <a:r>
              <a:rPr lang="en-US" err="1"/>
              <a:t>univ</a:t>
            </a:r>
            <a:r>
              <a:rPr lang="en-US"/>
              <a:t> empty INIT-WORLD))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28029" y="471023"/>
            <a:ext cx="36375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World </a:t>
            </a:r>
          </a:p>
          <a:p>
            <a:pPr algn="ctr"/>
            <a:r>
              <a:rPr lang="en-US" sz="54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definitions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24" y="4396868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0"/>
            <a:ext cx="10820400" cy="75072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/>
              <a:t>; MOVING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;TEMPLATE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; move-rocket: rocket string --&gt; rocket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; Purpose: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(define (move-rocket ...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;(key=? direction "right") checks whether given direction is right or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;(key=? direction "left") checks whether given direction is left or not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(</a:t>
            </a:r>
            <a:r>
              <a:rPr lang="en-US" sz="1400" err="1"/>
              <a:t>cond</a:t>
            </a:r>
            <a:r>
              <a:rPr lang="en-US" sz="1400"/>
              <a:t> [(... (key=? direction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      (...(+ a-rocket ROCKET-DELTA-X) (- WIDTH 40)))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 (...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[(... (key=? direction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      (... (... a-rocket ROCKET-DELTA-X) 40))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 (...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        [else ....]))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move-rocket: rocket string --&gt; rocket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 Purpose: To move the rocket in the given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(define (move-rocket a-rocket direction)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(</a:t>
            </a:r>
            <a:r>
              <a:rPr lang="en-US" sz="1400" err="1"/>
              <a:t>cond</a:t>
            </a:r>
            <a:r>
              <a:rPr lang="en-US" sz="1400"/>
              <a:t> [(and (key=? direction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      (&lt;= (+ a-rocket ROCKET-DELTA-X) (- WIDTH 40)))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 (+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[(and (key=? direction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      (&gt;= (- a-rocket ROCKET-DELTA-X) 40))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 (- a-rocket ROCKET-DELTA-X)]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[else a-rocket]))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(check-expect (move-rocket ROCKET "right") (+ ROCKET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(check-expect (move-rocket ROCKET "left") (- ROCKET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(check-expect (move-rocket ROCKET "prior") ROCKET)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;(check-expect (move-rocket 10 "right") (+ 10 ROCKET-DELTA-X))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;(check-expect (move-rocket 10 "left") (- 10 ROCKET-DELTA-X))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8149709" y="727055"/>
            <a:ext cx="31918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Moving </a:t>
            </a:r>
          </a:p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functions</a:t>
            </a:r>
            <a:endParaRPr lang="en-US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58" y="4598036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9781" y="31646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; MOVING FUNCTIONS</a:t>
            </a:r>
          </a:p>
          <a:p>
            <a:endParaRPr lang="en-US"/>
          </a:p>
          <a:p>
            <a:r>
              <a:rPr lang="en-US"/>
              <a:t>; move-rocket: rocket string --&gt; rocket</a:t>
            </a:r>
          </a:p>
          <a:p>
            <a:r>
              <a:rPr lang="en-US"/>
              <a:t>; Purpose: To move the rocket in the given direction</a:t>
            </a:r>
          </a:p>
          <a:p>
            <a:r>
              <a:rPr lang="en-US"/>
              <a:t>(define (move-rocket a-rocket direction)</a:t>
            </a:r>
          </a:p>
          <a:p>
            <a:r>
              <a:rPr lang="en-US"/>
              <a:t>  (</a:t>
            </a:r>
            <a:r>
              <a:rPr lang="en-US" err="1"/>
              <a:t>cond</a:t>
            </a:r>
            <a:r>
              <a:rPr lang="en-US"/>
              <a:t> [(and (string=? direction "end") ; or right</a:t>
            </a:r>
          </a:p>
          <a:p>
            <a:r>
              <a:rPr lang="en-US"/>
              <a:t>              (&lt;= (+ a-rocket ROCKET-DELTA-X) WIDTH))</a:t>
            </a:r>
          </a:p>
          <a:p>
            <a:r>
              <a:rPr lang="en-US"/>
              <a:t>         (+ a-rocket ROCKET-DELTA-X)]</a:t>
            </a:r>
          </a:p>
          <a:p>
            <a:r>
              <a:rPr lang="en-US"/>
              <a:t>        [(and (string=? direction "home") ; or left</a:t>
            </a:r>
          </a:p>
          <a:p>
            <a:r>
              <a:rPr lang="en-US"/>
              <a:t>              (&gt;= (- a-rocket ROCKET-DELTA-X) 0))</a:t>
            </a:r>
          </a:p>
          <a:p>
            <a:r>
              <a:rPr lang="en-US"/>
              <a:t>         (- a-rocket ROCKET-DELTA-X)]</a:t>
            </a:r>
          </a:p>
          <a:p>
            <a:r>
              <a:rPr lang="en-US"/>
              <a:t>        [else a-rocket]))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7" y="27188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/>
              <a:t>; move-ally: </a:t>
            </a:r>
            <a:r>
              <a:rPr lang="en-US" sz="1500" err="1"/>
              <a:t>loar</a:t>
            </a:r>
            <a:r>
              <a:rPr lang="en-US" sz="1500"/>
              <a:t> name string --&gt; </a:t>
            </a:r>
            <a:r>
              <a:rPr lang="en-US" sz="1500" err="1"/>
              <a:t>loar</a:t>
            </a:r>
            <a:endParaRPr lang="en-US" sz="1500"/>
          </a:p>
          <a:p>
            <a:r>
              <a:rPr lang="en-US" sz="1500"/>
              <a:t>(define (move-ally l nm </a:t>
            </a:r>
            <a:r>
              <a:rPr lang="en-US" sz="1500" err="1"/>
              <a:t>dir</a:t>
            </a:r>
            <a:r>
              <a:rPr lang="en-US" sz="1500"/>
              <a:t>)</a:t>
            </a:r>
          </a:p>
          <a:p>
            <a:r>
              <a:rPr lang="en-US" sz="1500"/>
              <a:t>  (</a:t>
            </a:r>
            <a:r>
              <a:rPr lang="en-US" sz="1500" err="1"/>
              <a:t>cond</a:t>
            </a:r>
            <a:r>
              <a:rPr lang="en-US" sz="1500"/>
              <a:t> [(empty? l) (error "empty ally list!")]</a:t>
            </a:r>
          </a:p>
          <a:p>
            <a:r>
              <a:rPr lang="en-US" sz="1500"/>
              <a:t>        [(string=? nm (</a:t>
            </a:r>
            <a:r>
              <a:rPr lang="en-US" sz="1500" err="1"/>
              <a:t>ar</a:t>
            </a:r>
            <a:r>
              <a:rPr lang="en-US" sz="1500"/>
              <a:t>-name (first l))) </a:t>
            </a:r>
          </a:p>
          <a:p>
            <a:r>
              <a:rPr lang="en-US" sz="1500"/>
              <a:t>         (</a:t>
            </a:r>
            <a:r>
              <a:rPr lang="en-US" sz="1500" err="1"/>
              <a:t>cond</a:t>
            </a:r>
            <a:r>
              <a:rPr lang="en-US" sz="1500"/>
              <a:t> [(string=? </a:t>
            </a:r>
            <a:r>
              <a:rPr lang="en-US" sz="1500" err="1"/>
              <a:t>dir</a:t>
            </a:r>
            <a:r>
              <a:rPr lang="en-US" sz="1500"/>
              <a:t> "right")</a:t>
            </a:r>
          </a:p>
          <a:p>
            <a:r>
              <a:rPr lang="en-US" sz="1500"/>
              <a:t>                (cons (make-</a:t>
            </a:r>
            <a:r>
              <a:rPr lang="en-US" sz="1500" err="1"/>
              <a:t>ar</a:t>
            </a:r>
            <a:r>
              <a:rPr lang="en-US" sz="1500"/>
              <a:t> (+ (</a:t>
            </a:r>
            <a:r>
              <a:rPr lang="en-US" sz="1500" err="1"/>
              <a:t>ar</a:t>
            </a:r>
            <a:r>
              <a:rPr lang="en-US" sz="1500"/>
              <a:t>-x (first l)) ROCKET-DELTA-X)</a:t>
            </a:r>
          </a:p>
          <a:p>
            <a:r>
              <a:rPr lang="en-US" sz="1500"/>
              <a:t>                               (</a:t>
            </a:r>
            <a:r>
              <a:rPr lang="en-US" sz="1500" err="1"/>
              <a:t>ar</a:t>
            </a:r>
            <a:r>
              <a:rPr lang="en-US" sz="1500"/>
              <a:t>-y (first l))</a:t>
            </a:r>
          </a:p>
          <a:p>
            <a:r>
              <a:rPr lang="en-US" sz="1500"/>
              <a:t>                               (</a:t>
            </a:r>
            <a:r>
              <a:rPr lang="en-US" sz="1500" err="1"/>
              <a:t>ar</a:t>
            </a:r>
            <a:r>
              <a:rPr lang="en-US" sz="1500"/>
              <a:t>-name (first l)))</a:t>
            </a:r>
          </a:p>
          <a:p>
            <a:r>
              <a:rPr lang="en-US" sz="1500"/>
              <a:t>                      (rest l))]</a:t>
            </a:r>
          </a:p>
          <a:p>
            <a:r>
              <a:rPr lang="en-US" sz="1500"/>
              <a:t>               [(string=? </a:t>
            </a:r>
            <a:r>
              <a:rPr lang="en-US" sz="1500" err="1"/>
              <a:t>dir</a:t>
            </a:r>
            <a:r>
              <a:rPr lang="en-US" sz="1500"/>
              <a:t> "left")</a:t>
            </a:r>
          </a:p>
          <a:p>
            <a:r>
              <a:rPr lang="en-US" sz="1500"/>
              <a:t>                (cons (make-</a:t>
            </a:r>
            <a:r>
              <a:rPr lang="en-US" sz="1500" err="1"/>
              <a:t>ar</a:t>
            </a:r>
            <a:r>
              <a:rPr lang="en-US" sz="1500"/>
              <a:t> (- (</a:t>
            </a:r>
            <a:r>
              <a:rPr lang="en-US" sz="1500" err="1"/>
              <a:t>ar</a:t>
            </a:r>
            <a:r>
              <a:rPr lang="en-US" sz="1500"/>
              <a:t>-x (first l)) ROCKET-DELTA-X)</a:t>
            </a:r>
          </a:p>
          <a:p>
            <a:r>
              <a:rPr lang="en-US" sz="1500"/>
              <a:t>                               (</a:t>
            </a:r>
            <a:r>
              <a:rPr lang="en-US" sz="1500" err="1"/>
              <a:t>ar</a:t>
            </a:r>
            <a:r>
              <a:rPr lang="en-US" sz="1500"/>
              <a:t>-y (first l))</a:t>
            </a:r>
          </a:p>
          <a:p>
            <a:r>
              <a:rPr lang="en-US" sz="1500"/>
              <a:t>                               (</a:t>
            </a:r>
            <a:r>
              <a:rPr lang="en-US" sz="1500" err="1"/>
              <a:t>ar</a:t>
            </a:r>
            <a:r>
              <a:rPr lang="en-US" sz="1500"/>
              <a:t>-name (first l)))</a:t>
            </a:r>
          </a:p>
          <a:p>
            <a:r>
              <a:rPr lang="en-US" sz="1500"/>
              <a:t>                      (rest l))]</a:t>
            </a:r>
          </a:p>
          <a:p>
            <a:r>
              <a:rPr lang="en-US" sz="1500"/>
              <a:t>               [else (cons (first l) (move-ally (rest l) nm </a:t>
            </a:r>
            <a:r>
              <a:rPr lang="en-US" sz="1500" err="1"/>
              <a:t>dir</a:t>
            </a:r>
            <a:r>
              <a:rPr lang="en-US" sz="1500"/>
              <a:t>))])]</a:t>
            </a:r>
          </a:p>
          <a:p>
            <a:r>
              <a:rPr lang="en-US" sz="1500"/>
              <a:t>        [else (cons (first l) (move-ally (rest l) nm </a:t>
            </a:r>
            <a:r>
              <a:rPr lang="en-US" sz="1500" err="1"/>
              <a:t>dir</a:t>
            </a:r>
            <a:r>
              <a:rPr lang="en-US" sz="1500"/>
              <a:t>))]))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001" y="394693"/>
            <a:ext cx="6213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Universe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0128" y="1964353"/>
            <a:ext cx="557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Moving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988" y="1656576"/>
            <a:ext cx="447847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Moving-ally function</a:t>
            </a:r>
          </a:p>
          <a:p>
            <a:pPr algn="ctr"/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5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3312"/>
            <a:ext cx="10820400" cy="486537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; move-ally: </a:t>
            </a:r>
            <a:r>
              <a:rPr lang="en-US" sz="2400" err="1"/>
              <a:t>loar</a:t>
            </a:r>
            <a:r>
              <a:rPr lang="en-US" sz="2400"/>
              <a:t> name string --&gt; </a:t>
            </a:r>
            <a:r>
              <a:rPr lang="en-US" sz="2400" err="1"/>
              <a:t>loar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;Purpose: to move allied rocket in the directions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(define (move-ally l nm </a:t>
            </a:r>
            <a:r>
              <a:rPr lang="en-US" sz="2400" err="1"/>
              <a:t>dir</a:t>
            </a:r>
            <a:r>
              <a:rPr lang="en-US" sz="240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;INVENTORY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(</a:t>
            </a:r>
            <a:r>
              <a:rPr lang="en-US" sz="2400" err="1"/>
              <a:t>cond</a:t>
            </a:r>
            <a:r>
              <a:rPr lang="en-US" sz="2400"/>
              <a:t> [(empty? l) (error "empty ally list!")]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[(string=? nm (</a:t>
            </a:r>
            <a:r>
              <a:rPr lang="en-US" sz="2400" err="1"/>
              <a:t>ar</a:t>
            </a:r>
            <a:r>
              <a:rPr lang="en-US" sz="2400"/>
              <a:t>-name (first l)))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(</a:t>
            </a:r>
            <a:r>
              <a:rPr lang="en-US" sz="2400" err="1"/>
              <a:t>cond</a:t>
            </a:r>
            <a:r>
              <a:rPr lang="en-US" sz="2400"/>
              <a:t> [(string=? </a:t>
            </a:r>
            <a:r>
              <a:rPr lang="en-US" sz="2400" err="1"/>
              <a:t>dir</a:t>
            </a:r>
            <a:r>
              <a:rPr lang="en-US" sz="2400"/>
              <a:t> "right")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(cons (make-</a:t>
            </a:r>
            <a:r>
              <a:rPr lang="en-US" sz="2400" err="1"/>
              <a:t>ar</a:t>
            </a:r>
            <a:r>
              <a:rPr lang="en-US" sz="2400"/>
              <a:t> (+ (</a:t>
            </a:r>
            <a:r>
              <a:rPr lang="en-US" sz="2400" err="1"/>
              <a:t>ar</a:t>
            </a:r>
            <a:r>
              <a:rPr lang="en-US" sz="2400"/>
              <a:t>-x (first l)) ROCKET-DELTA-X)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         (</a:t>
            </a:r>
            <a:r>
              <a:rPr lang="en-US" sz="2400" err="1"/>
              <a:t>ar</a:t>
            </a:r>
            <a:r>
              <a:rPr lang="en-US" sz="2400"/>
              <a:t>-y (first 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         (</a:t>
            </a:r>
            <a:r>
              <a:rPr lang="en-US" sz="2400" err="1"/>
              <a:t>ar</a:t>
            </a:r>
            <a:r>
              <a:rPr lang="en-US" sz="2400"/>
              <a:t>-name (first 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(rest l))]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[(string=? </a:t>
            </a:r>
            <a:r>
              <a:rPr lang="en-US" sz="2400" err="1"/>
              <a:t>dir</a:t>
            </a:r>
            <a:r>
              <a:rPr lang="en-US" sz="2400"/>
              <a:t> "left")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(cons (make-</a:t>
            </a:r>
            <a:r>
              <a:rPr lang="en-US" sz="2400" err="1"/>
              <a:t>ar</a:t>
            </a:r>
            <a:r>
              <a:rPr lang="en-US" sz="2400"/>
              <a:t> (- (</a:t>
            </a:r>
            <a:r>
              <a:rPr lang="en-US" sz="2400" err="1"/>
              <a:t>ar</a:t>
            </a:r>
            <a:r>
              <a:rPr lang="en-US" sz="2400"/>
              <a:t>-x (first l)) ROCKET-DELTA-X)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         (</a:t>
            </a:r>
            <a:r>
              <a:rPr lang="en-US" sz="2400" err="1"/>
              <a:t>ar</a:t>
            </a:r>
            <a:r>
              <a:rPr lang="en-US" sz="2400"/>
              <a:t>-y (first 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         (</a:t>
            </a:r>
            <a:r>
              <a:rPr lang="en-US" sz="2400" err="1"/>
              <a:t>ar</a:t>
            </a:r>
            <a:r>
              <a:rPr lang="en-US" sz="2400"/>
              <a:t>-name (first 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       (rest l))]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       [else (cons (first l) (move-ally (rest l) nm </a:t>
            </a:r>
            <a:r>
              <a:rPr lang="en-US" sz="2400" err="1"/>
              <a:t>dir</a:t>
            </a:r>
            <a:r>
              <a:rPr lang="en-US" sz="2400"/>
              <a:t>))])]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[else (cons (first l) (move-ally (rest l) nm </a:t>
            </a:r>
            <a:r>
              <a:rPr lang="en-US" sz="2400" err="1"/>
              <a:t>dir</a:t>
            </a:r>
            <a:r>
              <a:rPr lang="en-US" sz="2400"/>
              <a:t>))]))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19777" y="476149"/>
            <a:ext cx="42290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Moving Ally </a:t>
            </a:r>
          </a:p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4799204"/>
            <a:ext cx="1727073" cy="17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Vapor Trail</vt:lpstr>
      <vt:lpstr>The great Escape</vt:lpstr>
      <vt:lpstr>The Layout of the project</vt:lpstr>
      <vt:lpstr>The Setting up the multiplayer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UPDATING THE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Marshalling and Unmarshalling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Escape</dc:title>
  <cp:revision>1</cp:revision>
  <dcterms:modified xsi:type="dcterms:W3CDTF">2016-12-16T15:56:52Z</dcterms:modified>
</cp:coreProperties>
</file>