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5" r:id="rId3"/>
    <p:sldId id="298" r:id="rId4"/>
    <p:sldId id="300" r:id="rId5"/>
    <p:sldId id="302" r:id="rId6"/>
    <p:sldId id="303" r:id="rId7"/>
    <p:sldId id="304" r:id="rId8"/>
    <p:sldId id="294" r:id="rId9"/>
  </p:sldIdLst>
  <p:sldSz cx="9144000" cy="6858000" type="screen4x3"/>
  <p:notesSz cx="6858000" cy="9144000"/>
  <p:embeddedFontLst>
    <p:embeddedFont>
      <p:font typeface="Agency FB" panose="020B0503020202020204" pitchFamily="34" charset="0"/>
      <p:regular r:id="rId11"/>
      <p:bold r:id="rId12"/>
    </p:embeddedFont>
    <p:embeddedFont>
      <p:font typeface="Berlin Sans FB Demi" panose="020E0802020502020306" pitchFamily="34" charset="0"/>
      <p:bold r:id="rId13"/>
    </p:embeddedFont>
    <p:embeddedFont>
      <p:font typeface="Bodoni MT Black" panose="02070A03080606020203" pitchFamily="18" charset="0"/>
      <p:bold r:id="rId14"/>
      <p:boldItalic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Candara" panose="020E0502030303020204" pitchFamily="34" charset="0"/>
      <p:regular r:id="rId20"/>
      <p:bold r:id="rId21"/>
      <p:italic r:id="rId22"/>
      <p:boldItalic r:id="rId23"/>
    </p:embeddedFont>
    <p:embeddedFont>
      <p:font typeface="Gill Sans Ultra Bold" panose="020B0A02020104020203" pitchFamily="34" charset="0"/>
      <p:regular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DB8"/>
    <a:srgbClr val="E189AF"/>
    <a:srgbClr val="E08AC1"/>
    <a:srgbClr val="FC9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2"/>
    <p:restoredTop sz="96608"/>
  </p:normalViewPr>
  <p:slideViewPr>
    <p:cSldViewPr snapToGrid="0">
      <p:cViewPr varScale="1">
        <p:scale>
          <a:sx n="82" d="100"/>
          <a:sy n="82" d="100"/>
        </p:scale>
        <p:origin x="151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viewProps" Target="viewProps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Team no. 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Agency FB" panose="020B0503020202020204" pitchFamily="34" charset="0"/>
              </a:rPr>
              <a:t>CRS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Presented By:</a:t>
            </a:r>
            <a:endParaRPr lang="en-IN" sz="2400" b="1" dirty="0">
              <a:solidFill>
                <a:schemeClr val="tx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Gracy Gulati(2210990331)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Gunn Arora(2210990333)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Guntas</a:t>
            </a:r>
            <a:r>
              <a:rPr lang="en-IN" sz="2400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 Singh(2210990334)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Gurnimrat Singh (2210990343)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62842-FD3A-1E2F-8066-A2CF94EF8257}"/>
              </a:ext>
            </a:extLst>
          </p:cNvPr>
          <p:cNvSpPr txBox="1"/>
          <p:nvPr/>
        </p:nvSpPr>
        <p:spPr>
          <a:xfrm>
            <a:off x="835660" y="1405812"/>
            <a:ext cx="78511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Car Rental Services</a:t>
            </a:r>
            <a:endParaRPr lang="en-US" sz="6600" b="1" i="0" u="none" strike="noStrike" cap="none" dirty="0">
              <a:solidFill>
                <a:srgbClr val="E189AF"/>
              </a:solidFill>
              <a:latin typeface="Gill Sans Ultra Bold" panose="020B0A02020104020203" pitchFamily="34" charset="0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A396-E02C-1435-1C50-565E67FD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9798"/>
            <a:ext cx="6477000" cy="660056"/>
          </a:xfrm>
        </p:spPr>
        <p:txBody>
          <a:bodyPr/>
          <a:lstStyle/>
          <a:p>
            <a:r>
              <a:rPr lang="en-US" sz="3200" b="1" i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Welcome to Car Rental Services</a:t>
            </a:r>
            <a:br>
              <a:rPr lang="en-US" sz="3200" dirty="0"/>
            </a:b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E920-7261-4D19-3C89-29F5B83B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117647"/>
            <a:ext cx="8229600" cy="207788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1502-7BE1-BFBC-955E-F388FDADBF8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579859"/>
            <a:ext cx="2133600" cy="1416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579859"/>
            <a:ext cx="2133600" cy="14161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9DA2C-ADE2-0739-06A0-87733E972041}"/>
              </a:ext>
            </a:extLst>
          </p:cNvPr>
          <p:cNvSpPr txBox="1"/>
          <p:nvPr/>
        </p:nvSpPr>
        <p:spPr>
          <a:xfrm>
            <a:off x="0" y="2562048"/>
            <a:ext cx="7924800" cy="1951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will provide an overview of car rental services, highlighting their benefits, processes, pricing, and more. Explore the convenience and flexibility of car rental for your next adventure.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A0DE-6D66-5493-E70C-9F5CDA06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Rent Process and Policies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0B673-2CD4-1BE0-B50D-60D681C2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665" y="1320266"/>
            <a:ext cx="8229600" cy="4661888"/>
          </a:xfrm>
        </p:spPr>
        <p:txBody>
          <a:bodyPr/>
          <a:lstStyle/>
          <a:p>
            <a:r>
              <a:rPr lang="en-US" sz="2800" dirty="0"/>
              <a:t>Booking: </a:t>
            </a:r>
            <a:r>
              <a:rPr lang="en-US" sz="2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Reserve your desired vehicle online, through our website.</a:t>
            </a:r>
            <a:endParaRPr lang="en-US" sz="2800" dirty="0"/>
          </a:p>
          <a:p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Pickup: </a:t>
            </a:r>
            <a:r>
              <a:rPr lang="en-US" sz="2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Arrive at the rental location and present your valid driver's license, credit card, and identification.</a:t>
            </a:r>
            <a:endParaRPr lang="en-US" sz="2800" dirty="0"/>
          </a:p>
          <a:p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Inspection: </a:t>
            </a:r>
            <a:r>
              <a:rPr lang="en-US" sz="2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Inspect the vehicle for any pre-existing damage and document it with the rental agent.</a:t>
            </a:r>
            <a:endParaRPr lang="en-US" sz="2800" dirty="0"/>
          </a:p>
          <a:p>
            <a:r>
              <a:rPr lang="en-US" sz="2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Return: </a:t>
            </a:r>
            <a:r>
              <a:rPr lang="en-US" sz="2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Return the vehicle to the designated location by the agreed-upon time and fuel level.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2DEE-009F-1D13-43D9-F50442242DC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045D-56AB-F1ED-67E1-E5B1D5F6B8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7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DEA7-D638-ED43-DF3A-5DA4BF19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TECH STACK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558F5-138F-716C-5E92-8FD04764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16833"/>
            <a:ext cx="8229600" cy="3933731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1. </a:t>
            </a: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React.js: </a:t>
            </a: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React.js is a JavaScript library used for building user interfaces with a focus on component-based development.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Node.js: </a:t>
            </a: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 is a JavaScript runtime environment that powers the server-side logic of the application.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3. </a:t>
            </a: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Express.js: </a:t>
            </a: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Express.js is a framework that provides a robust foundation for building web applications.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4. </a:t>
            </a: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MongoDB: </a:t>
            </a: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MongoDB is a NoSQL database used for storing and managing data.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C931-82C8-ABBD-CDAD-5FA1C67F67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F78BD-2F0C-9034-8DFC-987A6A8179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AADD-675A-917A-BC6D-393DD20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Market Competitors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B4F9-FD3E-3A1C-D6D8-8477EC6402C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58258-089F-6D2C-F125-12D70FE5B1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99AF8-0A75-3A5C-785E-EC991ACAE6CB}"/>
              </a:ext>
            </a:extLst>
          </p:cNvPr>
          <p:cNvSpPr txBox="1"/>
          <p:nvPr/>
        </p:nvSpPr>
        <p:spPr>
          <a:xfrm>
            <a:off x="841972" y="1195057"/>
            <a:ext cx="7514377" cy="453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Enterprise</a:t>
            </a:r>
            <a:r>
              <a:rPr lang="en-US" sz="2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Enterprise is known for its large fleet and convenient locations. They often have good deals for budget-conscious travelers.</a:t>
            </a:r>
            <a:endParaRPr lang="en-US" sz="2400" dirty="0"/>
          </a:p>
          <a:p>
            <a:endParaRPr lang="en-IN" sz="2400" dirty="0"/>
          </a:p>
          <a:p>
            <a:r>
              <a:rPr lang="en-US" sz="2400" b="1" i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Avis</a:t>
            </a:r>
            <a:r>
              <a:rPr lang="en-US" sz="2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Avis offers a wide selection of cars, including luxury and specialty vehicles. Their focus is on customer service and a premium experience.</a:t>
            </a:r>
            <a:endParaRPr lang="en-US" sz="2400" dirty="0"/>
          </a:p>
          <a:p>
            <a:endParaRPr lang="en-IN" sz="2400" dirty="0"/>
          </a:p>
          <a:p>
            <a:r>
              <a:rPr lang="en-US" sz="2400" b="1" i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Hertz</a:t>
            </a:r>
            <a:r>
              <a:rPr lang="en-US" sz="2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Hertz is a well-established company known for its loyalty program and frequent discounts. They're also popular for their airport locations.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532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D260-B1BB-5E2C-E5C3-CB7CDA6E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Features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2D31-C101-414C-7627-56A94613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67543"/>
            <a:ext cx="8229600" cy="3722914"/>
          </a:xfrm>
        </p:spPr>
        <p:txBody>
          <a:bodyPr/>
          <a:lstStyle/>
          <a:p>
            <a:r>
              <a:rPr lang="en-US" sz="2800" b="1" i="1" dirty="0"/>
              <a:t>Online Booking: </a:t>
            </a:r>
            <a:r>
              <a:rPr lang="en-US" sz="28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offer a user-friendly website for easy reservations and booking will not be available same day.</a:t>
            </a:r>
          </a:p>
          <a:p>
            <a:r>
              <a:rPr lang="en-US" sz="2800" b="1" i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Wide Selection: </a:t>
            </a:r>
            <a:r>
              <a:rPr lang="en-US" sz="28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offer a variety of cars, from compact to luxury, to suit your needs.</a:t>
            </a:r>
            <a:endParaRPr lang="en-US" sz="2800" b="1" i="1" dirty="0">
              <a:solidFill>
                <a:srgbClr val="3939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r>
              <a:rPr lang="en-US" sz="2800" b="1" i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Flexible Rental Terms: </a:t>
            </a:r>
            <a:r>
              <a:rPr lang="en-US" sz="28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offer daily, weekly, and monthly rental options to fit your travel plans.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EA50-053C-3445-2C2C-76E668BE1B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841E4-3707-5E39-E14C-821BE482B0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CA8D-E74B-A941-A8BC-C2A10F9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Future Scope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8E63-C962-4FD7-ECF6-7382CC14C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04471"/>
            <a:ext cx="8229600" cy="4249057"/>
          </a:xfrm>
        </p:spPr>
        <p:txBody>
          <a:bodyPr/>
          <a:lstStyle/>
          <a:p>
            <a:r>
              <a:rPr lang="en-US" b="1" i="1" dirty="0"/>
              <a:t>Signup: </a:t>
            </a:r>
            <a:r>
              <a:rPr lang="en-US" dirty="0"/>
              <a:t>In future there will be login and signup page .</a:t>
            </a:r>
          </a:p>
          <a:p>
            <a:r>
              <a:rPr lang="en-US" b="1" i="1" dirty="0"/>
              <a:t>Location: </a:t>
            </a:r>
            <a:r>
              <a:rPr lang="en-US" dirty="0"/>
              <a:t>We will add search by location page.</a:t>
            </a:r>
          </a:p>
          <a:p>
            <a:r>
              <a:rPr lang="en-IN" b="1" i="1" dirty="0"/>
              <a:t>24/7 customer Support: </a:t>
            </a:r>
            <a:r>
              <a:rPr lang="en-US" sz="3200" dirty="0">
                <a:solidFill>
                  <a:srgbClr val="39393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customer service team </a:t>
            </a:r>
            <a:r>
              <a:rPr lang="en-US" dirty="0">
                <a:solidFill>
                  <a:srgbClr val="39393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be</a:t>
            </a:r>
            <a:r>
              <a:rPr lang="en-US" sz="3200" dirty="0">
                <a:solidFill>
                  <a:srgbClr val="39393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available around the clock to assist you.</a:t>
            </a:r>
          </a:p>
          <a:p>
            <a:r>
              <a:rPr lang="en-US" b="1" i="1" dirty="0">
                <a:solidFill>
                  <a:srgbClr val="39393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Feedback: </a:t>
            </a:r>
            <a:r>
              <a:rPr lang="en-US" dirty="0">
                <a:solidFill>
                  <a:srgbClr val="39393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add a feedback form which customers can fill in future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79CC-2ABA-F480-D759-4EF4263561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AF634-D080-53C2-48B7-682603EC6C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BDF-B1ED-7B78-CCFC-80B780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Beautiful Flowers Images - Free Download on Freepik">
            <a:extLst>
              <a:ext uri="{FF2B5EF4-FFF2-40B4-BE49-F238E27FC236}">
                <a16:creationId xmlns:a16="http://schemas.microsoft.com/office/drawing/2014/main" id="{9553C059-86CA-FB49-C593-3D353E1C2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" y="1579591"/>
            <a:ext cx="7772400" cy="439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2D1CDA-F8AE-5AD2-4E10-C3458994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238" y="543848"/>
            <a:ext cx="8620484" cy="3356709"/>
          </a:xfrm>
        </p:spPr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odoni MT Black" panose="02070A03080606020203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odoni MT Black" panose="02070A03080606020203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odoni MT Black" panose="02070A03080606020203" pitchFamily="18" charset="0"/>
            </a:endParaRPr>
          </a:p>
          <a:p>
            <a:pPr marL="114300" indent="0" algn="ctr">
              <a:buNone/>
            </a:pPr>
            <a:r>
              <a:rPr lang="en-US" sz="9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odoni MT Black" panose="02070A03080606020203" pitchFamily="18" charset="0"/>
              </a:rPr>
              <a:t>The </a:t>
            </a:r>
            <a:r>
              <a:rPr lang="en-US" sz="9600" dirty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2449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433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Agency FB</vt:lpstr>
      <vt:lpstr>Arial</vt:lpstr>
      <vt:lpstr>Cambria</vt:lpstr>
      <vt:lpstr>Candara</vt:lpstr>
      <vt:lpstr>Gill Sans Ultra Bold</vt:lpstr>
      <vt:lpstr>Roboto</vt:lpstr>
      <vt:lpstr>Calibri</vt:lpstr>
      <vt:lpstr>Bodoni MT Black</vt:lpstr>
      <vt:lpstr>Raleway</vt:lpstr>
      <vt:lpstr>Berlin Sans FB Demi</vt:lpstr>
      <vt:lpstr>Open Sans</vt:lpstr>
      <vt:lpstr>Office Theme</vt:lpstr>
      <vt:lpstr>PowerPoint Presentation</vt:lpstr>
      <vt:lpstr>Welcome to Car Rental Services </vt:lpstr>
      <vt:lpstr>Rent Process and Policies</vt:lpstr>
      <vt:lpstr>TECH STACK</vt:lpstr>
      <vt:lpstr>Market Competitors</vt:lpstr>
      <vt:lpstr>Features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Gracy Gulati</cp:lastModifiedBy>
  <cp:revision>71</cp:revision>
  <dcterms:created xsi:type="dcterms:W3CDTF">2010-04-09T07:36:15Z</dcterms:created>
  <dcterms:modified xsi:type="dcterms:W3CDTF">2024-09-02T07:20:31Z</dcterms:modified>
</cp:coreProperties>
</file>