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6" r:id="rId5"/>
    <p:sldId id="276" r:id="rId6"/>
    <p:sldId id="278" r:id="rId7"/>
    <p:sldId id="279" r:id="rId8"/>
    <p:sldId id="280" r:id="rId9"/>
    <p:sldId id="281" r:id="rId10"/>
    <p:sldId id="274" r:id="rId11"/>
    <p:sldId id="284" r:id="rId12"/>
    <p:sldId id="275" r:id="rId13"/>
    <p:sldId id="282" r:id="rId14"/>
    <p:sldId id="287" r:id="rId15"/>
    <p:sldId id="270" r:id="rId16"/>
    <p:sldId id="271" r:id="rId17"/>
    <p:sldId id="273" r:id="rId18"/>
    <p:sldId id="285" r:id="rId19"/>
    <p:sldId id="286" r:id="rId20"/>
    <p:sldId id="272" r:id="rId21"/>
  </p:sldIdLst>
  <p:sldSz cx="12195175" cy="6862763"/>
  <p:notesSz cx="6858000" cy="9144000"/>
  <p:defaultTextStyle>
    <a:defPPr>
      <a:defRPr lang="en-US"/>
    </a:defPPr>
    <a:lvl1pPr marL="0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47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95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43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91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39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87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35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83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CDF8E0-45E3-476D-A8FD-6A2BA83CBDB1}">
          <p14:sldIdLst>
            <p14:sldId id="266"/>
            <p14:sldId id="276"/>
            <p14:sldId id="278"/>
            <p14:sldId id="279"/>
            <p14:sldId id="280"/>
            <p14:sldId id="281"/>
            <p14:sldId id="274"/>
            <p14:sldId id="284"/>
            <p14:sldId id="275"/>
            <p14:sldId id="282"/>
            <p14:sldId id="287"/>
          </p14:sldIdLst>
        </p14:section>
        <p14:section name="Appendix" id="{AF0AB142-69EA-4133-8760-6050EEAC1F70}">
          <p14:sldIdLst>
            <p14:sldId id="270"/>
            <p14:sldId id="271"/>
            <p14:sldId id="273"/>
            <p14:sldId id="285"/>
            <p14:sldId id="28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" userDrawn="1">
          <p15:clr>
            <a:srgbClr val="A4A3A4"/>
          </p15:clr>
        </p15:guide>
        <p15:guide id="2" pos="484" userDrawn="1">
          <p15:clr>
            <a:srgbClr val="A4A3A4"/>
          </p15:clr>
        </p15:guide>
        <p15:guide id="3" pos="473">
          <p15:clr>
            <a:srgbClr val="A4A3A4"/>
          </p15:clr>
        </p15:guide>
        <p15:guide id="4" pos="802" userDrawn="1">
          <p15:clr>
            <a:srgbClr val="A4A3A4"/>
          </p15:clr>
        </p15:guide>
        <p15:guide id="5" pos="1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ångö, Olof (STOPF)" initials="SO(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B5"/>
    <a:srgbClr val="000066"/>
    <a:srgbClr val="A7A299"/>
    <a:srgbClr val="C8C0B3"/>
    <a:srgbClr val="DDD8CB"/>
    <a:srgbClr val="C81414"/>
    <a:srgbClr val="F5DC00"/>
    <a:srgbClr val="2EBA55"/>
    <a:srgbClr val="0099FF"/>
    <a:srgbClr val="CA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11B80-BA11-459F-86D5-DCF60BECFECF}" v="43" dt="2019-11-02T11:05:52.497"/>
    <p1510:client id="{0EAEDAC7-AE2A-4381-B25B-769D44F7BE24}" v="382" dt="2019-11-02T19:41:43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126" d="100"/>
          <a:sy n="126" d="100"/>
        </p:scale>
        <p:origin x="568" y="200"/>
      </p:cViewPr>
      <p:guideLst>
        <p:guide orient="horz" pos="30"/>
        <p:guide pos="484"/>
        <p:guide pos="473"/>
        <p:guide pos="802"/>
        <p:guide pos="12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18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30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ångö, Olof (STOPF)" userId="0fbe66d0-e361-4981-89b2-51f27daa8223" providerId="ADAL" clId="{E8C11B80-BA11-459F-86D5-DCF60BECFECF}"/>
    <pc:docChg chg="undo redo custSel addSld modSld sldOrd delMainMaster modMainMaster">
      <pc:chgData name="Spångö, Olof (STOPF)" userId="0fbe66d0-e361-4981-89b2-51f27daa8223" providerId="ADAL" clId="{E8C11B80-BA11-459F-86D5-DCF60BECFECF}" dt="2019-11-02T11:05:45.204" v="2793" actId="478"/>
      <pc:docMkLst>
        <pc:docMk/>
      </pc:docMkLst>
      <pc:sldChg chg="modSp">
        <pc:chgData name="Spångö, Olof (STOPF)" userId="0fbe66d0-e361-4981-89b2-51f27daa8223" providerId="ADAL" clId="{E8C11B80-BA11-459F-86D5-DCF60BECFECF}" dt="2019-11-02T10:59:53.818" v="2609" actId="790"/>
        <pc:sldMkLst>
          <pc:docMk/>
          <pc:sldMk cId="3031359138" sldId="266"/>
        </pc:sldMkLst>
        <pc:spChg chg="mod">
          <ac:chgData name="Spångö, Olof (STOPF)" userId="0fbe66d0-e361-4981-89b2-51f27daa8223" providerId="ADAL" clId="{E8C11B80-BA11-459F-86D5-DCF60BECFECF}" dt="2019-11-02T10:59:53.812" v="2606" actId="790"/>
          <ac:spMkLst>
            <pc:docMk/>
            <pc:sldMk cId="3031359138" sldId="266"/>
            <ac:spMk id="2" creationId="{04509C37-CD68-4EBF-B30E-F58CE1B13EB8}"/>
          </ac:spMkLst>
        </pc:spChg>
        <pc:spChg chg="mod">
          <ac:chgData name="Spångö, Olof (STOPF)" userId="0fbe66d0-e361-4981-89b2-51f27daa8223" providerId="ADAL" clId="{E8C11B80-BA11-459F-86D5-DCF60BECFECF}" dt="2019-11-02T10:59:53.814" v="2607" actId="790"/>
          <ac:spMkLst>
            <pc:docMk/>
            <pc:sldMk cId="3031359138" sldId="266"/>
            <ac:spMk id="3" creationId="{9065B7BA-DE6F-4A22-A80F-980720FEFDDD}"/>
          </ac:spMkLst>
        </pc:spChg>
        <pc:spChg chg="mod">
          <ac:chgData name="Spångö, Olof (STOPF)" userId="0fbe66d0-e361-4981-89b2-51f27daa8223" providerId="ADAL" clId="{E8C11B80-BA11-459F-86D5-DCF60BECFECF}" dt="2019-11-02T10:59:53.816" v="2608" actId="790"/>
          <ac:spMkLst>
            <pc:docMk/>
            <pc:sldMk cId="3031359138" sldId="266"/>
            <ac:spMk id="4" creationId="{D5869C53-EAA2-40ED-B7DA-0BA9C74EE9C9}"/>
          </ac:spMkLst>
        </pc:spChg>
        <pc:spChg chg="mod">
          <ac:chgData name="Spångö, Olof (STOPF)" userId="0fbe66d0-e361-4981-89b2-51f27daa8223" providerId="ADAL" clId="{E8C11B80-BA11-459F-86D5-DCF60BECFECF}" dt="2019-11-02T10:59:53.818" v="2609" actId="790"/>
          <ac:spMkLst>
            <pc:docMk/>
            <pc:sldMk cId="3031359138" sldId="266"/>
            <ac:spMk id="5" creationId="{F0A26506-F658-4286-9DC3-94AC30105FD4}"/>
          </ac:spMkLst>
        </pc:spChg>
      </pc:sldChg>
      <pc:sldChg chg="modSp add">
        <pc:chgData name="Spångö, Olof (STOPF)" userId="0fbe66d0-e361-4981-89b2-51f27daa8223" providerId="ADAL" clId="{E8C11B80-BA11-459F-86D5-DCF60BECFECF}" dt="2019-11-02T11:00:52.820" v="2669" actId="20577"/>
        <pc:sldMkLst>
          <pc:docMk/>
          <pc:sldMk cId="1914010833" sldId="267"/>
        </pc:sldMkLst>
        <pc:spChg chg="mod">
          <ac:chgData name="Spångö, Olof (STOPF)" userId="0fbe66d0-e361-4981-89b2-51f27daa8223" providerId="ADAL" clId="{E8C11B80-BA11-459F-86D5-DCF60BECFECF}" dt="2019-11-02T10:59:53.820" v="2610" actId="790"/>
          <ac:spMkLst>
            <pc:docMk/>
            <pc:sldMk cId="1914010833" sldId="267"/>
            <ac:spMk id="2" creationId="{39CA3E65-7277-4C5B-A61A-6C4491A974EF}"/>
          </ac:spMkLst>
        </pc:spChg>
        <pc:spChg chg="mod">
          <ac:chgData name="Spångö, Olof (STOPF)" userId="0fbe66d0-e361-4981-89b2-51f27daa8223" providerId="ADAL" clId="{E8C11B80-BA11-459F-86D5-DCF60BECFECF}" dt="2019-11-02T11:00:52.820" v="2669" actId="20577"/>
          <ac:spMkLst>
            <pc:docMk/>
            <pc:sldMk cId="1914010833" sldId="267"/>
            <ac:spMk id="3" creationId="{862B6C34-2FF2-4E27-BC17-9D6E29F5AFD5}"/>
          </ac:spMkLst>
        </pc:spChg>
        <pc:spChg chg="mod">
          <ac:chgData name="Spångö, Olof (STOPF)" userId="0fbe66d0-e361-4981-89b2-51f27daa8223" providerId="ADAL" clId="{E8C11B80-BA11-459F-86D5-DCF60BECFECF}" dt="2019-11-02T10:59:53.826" v="2612" actId="790"/>
          <ac:spMkLst>
            <pc:docMk/>
            <pc:sldMk cId="1914010833" sldId="267"/>
            <ac:spMk id="4" creationId="{527B4ABD-E526-44C0-9824-8CDD8A4B99E2}"/>
          </ac:spMkLst>
        </pc:spChg>
        <pc:spChg chg="mod">
          <ac:chgData name="Spångö, Olof (STOPF)" userId="0fbe66d0-e361-4981-89b2-51f27daa8223" providerId="ADAL" clId="{E8C11B80-BA11-459F-86D5-DCF60BECFECF}" dt="2019-11-02T10:59:53.828" v="2613" actId="790"/>
          <ac:spMkLst>
            <pc:docMk/>
            <pc:sldMk cId="1914010833" sldId="267"/>
            <ac:spMk id="5" creationId="{4C761292-2A5E-4DC9-A58E-2671554769AE}"/>
          </ac:spMkLst>
        </pc:spChg>
      </pc:sldChg>
      <pc:sldChg chg="modSp add">
        <pc:chgData name="Spångö, Olof (STOPF)" userId="0fbe66d0-e361-4981-89b2-51f27daa8223" providerId="ADAL" clId="{E8C11B80-BA11-459F-86D5-DCF60BECFECF}" dt="2019-11-02T10:59:53.845" v="2621" actId="790"/>
        <pc:sldMkLst>
          <pc:docMk/>
          <pc:sldMk cId="1730945694" sldId="268"/>
        </pc:sldMkLst>
        <pc:spChg chg="mod">
          <ac:chgData name="Spångö, Olof (STOPF)" userId="0fbe66d0-e361-4981-89b2-51f27daa8223" providerId="ADAL" clId="{E8C11B80-BA11-459F-86D5-DCF60BECFECF}" dt="2019-11-02T10:59:53.840" v="2618" actId="790"/>
          <ac:spMkLst>
            <pc:docMk/>
            <pc:sldMk cId="1730945694" sldId="268"/>
            <ac:spMk id="2" creationId="{1A916E0B-7121-4CAA-BEF5-DAC48014A2CC}"/>
          </ac:spMkLst>
        </pc:spChg>
        <pc:spChg chg="mod">
          <ac:chgData name="Spångö, Olof (STOPF)" userId="0fbe66d0-e361-4981-89b2-51f27daa8223" providerId="ADAL" clId="{E8C11B80-BA11-459F-86D5-DCF60BECFECF}" dt="2019-11-02T10:59:53.843" v="2619" actId="790"/>
          <ac:spMkLst>
            <pc:docMk/>
            <pc:sldMk cId="1730945694" sldId="268"/>
            <ac:spMk id="3" creationId="{8A98E722-F0EA-4BFC-98BE-C674C6B9B818}"/>
          </ac:spMkLst>
        </pc:spChg>
        <pc:spChg chg="mod">
          <ac:chgData name="Spångö, Olof (STOPF)" userId="0fbe66d0-e361-4981-89b2-51f27daa8223" providerId="ADAL" clId="{E8C11B80-BA11-459F-86D5-DCF60BECFECF}" dt="2019-11-02T10:59:53.844" v="2620" actId="790"/>
          <ac:spMkLst>
            <pc:docMk/>
            <pc:sldMk cId="1730945694" sldId="268"/>
            <ac:spMk id="4" creationId="{D3BF527D-A61E-4F05-8B3C-5EFB661F1C75}"/>
          </ac:spMkLst>
        </pc:spChg>
        <pc:spChg chg="mod">
          <ac:chgData name="Spångö, Olof (STOPF)" userId="0fbe66d0-e361-4981-89b2-51f27daa8223" providerId="ADAL" clId="{E8C11B80-BA11-459F-86D5-DCF60BECFECF}" dt="2019-11-02T10:59:53.845" v="2621" actId="790"/>
          <ac:spMkLst>
            <pc:docMk/>
            <pc:sldMk cId="1730945694" sldId="268"/>
            <ac:spMk id="5" creationId="{9A3DA16C-A07C-49F8-9586-3144E2C62425}"/>
          </ac:spMkLst>
        </pc:spChg>
      </pc:sldChg>
      <pc:sldChg chg="modSp add ord">
        <pc:chgData name="Spångö, Olof (STOPF)" userId="0fbe66d0-e361-4981-89b2-51f27daa8223" providerId="ADAL" clId="{E8C11B80-BA11-459F-86D5-DCF60BECFECF}" dt="2019-11-02T10:59:53.838" v="2617" actId="790"/>
        <pc:sldMkLst>
          <pc:docMk/>
          <pc:sldMk cId="2710130601" sldId="269"/>
        </pc:sldMkLst>
        <pc:spChg chg="mod">
          <ac:chgData name="Spångö, Olof (STOPF)" userId="0fbe66d0-e361-4981-89b2-51f27daa8223" providerId="ADAL" clId="{E8C11B80-BA11-459F-86D5-DCF60BECFECF}" dt="2019-11-02T10:59:53.829" v="2614" actId="790"/>
          <ac:spMkLst>
            <pc:docMk/>
            <pc:sldMk cId="2710130601" sldId="269"/>
            <ac:spMk id="2" creationId="{4EEC0A91-42D6-4B12-818A-C93EB2848A20}"/>
          </ac:spMkLst>
        </pc:spChg>
        <pc:spChg chg="mod">
          <ac:chgData name="Spångö, Olof (STOPF)" userId="0fbe66d0-e361-4981-89b2-51f27daa8223" providerId="ADAL" clId="{E8C11B80-BA11-459F-86D5-DCF60BECFECF}" dt="2019-11-02T10:59:53.833" v="2615" actId="790"/>
          <ac:spMkLst>
            <pc:docMk/>
            <pc:sldMk cId="2710130601" sldId="269"/>
            <ac:spMk id="3" creationId="{39862011-1703-4FEB-A6AB-EA909C41A97E}"/>
          </ac:spMkLst>
        </pc:spChg>
        <pc:spChg chg="mod">
          <ac:chgData name="Spångö, Olof (STOPF)" userId="0fbe66d0-e361-4981-89b2-51f27daa8223" providerId="ADAL" clId="{E8C11B80-BA11-459F-86D5-DCF60BECFECF}" dt="2019-11-02T10:59:53.837" v="2616" actId="790"/>
          <ac:spMkLst>
            <pc:docMk/>
            <pc:sldMk cId="2710130601" sldId="269"/>
            <ac:spMk id="4" creationId="{58238FB8-2BC4-4372-ABF1-97280E9EDDEE}"/>
          </ac:spMkLst>
        </pc:spChg>
        <pc:spChg chg="mod">
          <ac:chgData name="Spångö, Olof (STOPF)" userId="0fbe66d0-e361-4981-89b2-51f27daa8223" providerId="ADAL" clId="{E8C11B80-BA11-459F-86D5-DCF60BECFECF}" dt="2019-11-02T10:59:53.838" v="2617" actId="790"/>
          <ac:spMkLst>
            <pc:docMk/>
            <pc:sldMk cId="2710130601" sldId="269"/>
            <ac:spMk id="5" creationId="{7E490F31-E0B9-4152-9E83-27F77A470B93}"/>
          </ac:spMkLst>
        </pc:spChg>
      </pc:sldChg>
      <pc:sldChg chg="modSp add ord">
        <pc:chgData name="Spångö, Olof (STOPF)" userId="0fbe66d0-e361-4981-89b2-51f27daa8223" providerId="ADAL" clId="{E8C11B80-BA11-459F-86D5-DCF60BECFECF}" dt="2019-11-02T10:59:53.854" v="2625" actId="790"/>
        <pc:sldMkLst>
          <pc:docMk/>
          <pc:sldMk cId="3594467468" sldId="270"/>
        </pc:sldMkLst>
        <pc:spChg chg="mod">
          <ac:chgData name="Spångö, Olof (STOPF)" userId="0fbe66d0-e361-4981-89b2-51f27daa8223" providerId="ADAL" clId="{E8C11B80-BA11-459F-86D5-DCF60BECFECF}" dt="2019-11-02T10:59:53.847" v="2622" actId="790"/>
          <ac:spMkLst>
            <pc:docMk/>
            <pc:sldMk cId="3594467468" sldId="270"/>
            <ac:spMk id="2" creationId="{9EF106E2-D8AC-4AE1-9355-6ACDE52D3D0E}"/>
          </ac:spMkLst>
        </pc:spChg>
        <pc:spChg chg="mod">
          <ac:chgData name="Spångö, Olof (STOPF)" userId="0fbe66d0-e361-4981-89b2-51f27daa8223" providerId="ADAL" clId="{E8C11B80-BA11-459F-86D5-DCF60BECFECF}" dt="2019-11-02T10:59:53.849" v="2623" actId="790"/>
          <ac:spMkLst>
            <pc:docMk/>
            <pc:sldMk cId="3594467468" sldId="270"/>
            <ac:spMk id="3" creationId="{8D06DC8A-EB0A-434E-ACDF-636F1296BD7E}"/>
          </ac:spMkLst>
        </pc:spChg>
        <pc:spChg chg="mod">
          <ac:chgData name="Spångö, Olof (STOPF)" userId="0fbe66d0-e361-4981-89b2-51f27daa8223" providerId="ADAL" clId="{E8C11B80-BA11-459F-86D5-DCF60BECFECF}" dt="2019-11-02T10:59:53.852" v="2624" actId="790"/>
          <ac:spMkLst>
            <pc:docMk/>
            <pc:sldMk cId="3594467468" sldId="270"/>
            <ac:spMk id="4" creationId="{010E4316-87AB-480B-8410-4C7E49C76B29}"/>
          </ac:spMkLst>
        </pc:spChg>
        <pc:spChg chg="mod">
          <ac:chgData name="Spångö, Olof (STOPF)" userId="0fbe66d0-e361-4981-89b2-51f27daa8223" providerId="ADAL" clId="{E8C11B80-BA11-459F-86D5-DCF60BECFECF}" dt="2019-11-02T10:59:53.854" v="2625" actId="790"/>
          <ac:spMkLst>
            <pc:docMk/>
            <pc:sldMk cId="3594467468" sldId="270"/>
            <ac:spMk id="5" creationId="{56F96B48-A2C3-40F1-8BD8-CF3B2D6F53BF}"/>
          </ac:spMkLst>
        </pc:spChg>
      </pc:sldChg>
      <pc:sldChg chg="modSp add">
        <pc:chgData name="Spångö, Olof (STOPF)" userId="0fbe66d0-e361-4981-89b2-51f27daa8223" providerId="ADAL" clId="{E8C11B80-BA11-459F-86D5-DCF60BECFECF}" dt="2019-11-02T11:00:25.457" v="2668" actId="20577"/>
        <pc:sldMkLst>
          <pc:docMk/>
          <pc:sldMk cId="3348693586" sldId="271"/>
        </pc:sldMkLst>
        <pc:spChg chg="mod">
          <ac:chgData name="Spångö, Olof (STOPF)" userId="0fbe66d0-e361-4981-89b2-51f27daa8223" providerId="ADAL" clId="{E8C11B80-BA11-459F-86D5-DCF60BECFECF}" dt="2019-11-02T11:00:25.457" v="2668" actId="20577"/>
          <ac:spMkLst>
            <pc:docMk/>
            <pc:sldMk cId="3348693586" sldId="271"/>
            <ac:spMk id="3" creationId="{2A71B299-F9A3-4950-B1F3-B83A836C849C}"/>
          </ac:spMkLst>
        </pc:spChg>
        <pc:spChg chg="mod">
          <ac:chgData name="Spångö, Olof (STOPF)" userId="0fbe66d0-e361-4981-89b2-51f27daa8223" providerId="ADAL" clId="{E8C11B80-BA11-459F-86D5-DCF60BECFECF}" dt="2019-11-02T11:00:08.664" v="2646" actId="20577"/>
          <ac:spMkLst>
            <pc:docMk/>
            <pc:sldMk cId="3348693586" sldId="271"/>
            <ac:spMk id="5" creationId="{83684796-0F0F-4358-A2C2-573AF8B62E80}"/>
          </ac:spMkLst>
        </pc:spChg>
      </pc:sldChg>
      <pc:sldChg chg="addSp delSp modSp add addCm delCm">
        <pc:chgData name="Spångö, Olof (STOPF)" userId="0fbe66d0-e361-4981-89b2-51f27daa8223" providerId="ADAL" clId="{E8C11B80-BA11-459F-86D5-DCF60BECFECF}" dt="2019-11-02T11:05:45.204" v="2793" actId="478"/>
        <pc:sldMkLst>
          <pc:docMk/>
          <pc:sldMk cId="1998077575" sldId="272"/>
        </pc:sldMkLst>
        <pc:spChg chg="del mod">
          <ac:chgData name="Spångö, Olof (STOPF)" userId="0fbe66d0-e361-4981-89b2-51f27daa8223" providerId="ADAL" clId="{E8C11B80-BA11-459F-86D5-DCF60BECFECF}" dt="2019-11-02T11:05:42.670" v="2792" actId="478"/>
          <ac:spMkLst>
            <pc:docMk/>
            <pc:sldMk cId="1998077575" sldId="272"/>
            <ac:spMk id="3" creationId="{862B6C34-2FF2-4E27-BC17-9D6E29F5AFD5}"/>
          </ac:spMkLst>
        </pc:spChg>
        <pc:spChg chg="del">
          <ac:chgData name="Spångö, Olof (STOPF)" userId="0fbe66d0-e361-4981-89b2-51f27daa8223" providerId="ADAL" clId="{E8C11B80-BA11-459F-86D5-DCF60BECFECF}" dt="2019-11-02T11:02:40.491" v="2690" actId="478"/>
          <ac:spMkLst>
            <pc:docMk/>
            <pc:sldMk cId="1998077575" sldId="272"/>
            <ac:spMk id="4" creationId="{527B4ABD-E526-44C0-9824-8CDD8A4B99E2}"/>
          </ac:spMkLst>
        </pc:spChg>
        <pc:spChg chg="add del">
          <ac:chgData name="Spångö, Olof (STOPF)" userId="0fbe66d0-e361-4981-89b2-51f27daa8223" providerId="ADAL" clId="{E8C11B80-BA11-459F-86D5-DCF60BECFECF}" dt="2019-11-02T11:01:15.003" v="2673"/>
          <ac:spMkLst>
            <pc:docMk/>
            <pc:sldMk cId="1998077575" sldId="272"/>
            <ac:spMk id="6" creationId="{95FFF3EB-521B-4F61-9CF2-D69DA6B5B1DC}"/>
          </ac:spMkLst>
        </pc:spChg>
        <pc:spChg chg="add mod">
          <ac:chgData name="Spångö, Olof (STOPF)" userId="0fbe66d0-e361-4981-89b2-51f27daa8223" providerId="ADAL" clId="{E8C11B80-BA11-459F-86D5-DCF60BECFECF}" dt="2019-11-02T11:04:10.980" v="2720" actId="208"/>
          <ac:spMkLst>
            <pc:docMk/>
            <pc:sldMk cId="1998077575" sldId="272"/>
            <ac:spMk id="7" creationId="{A1BB6936-6860-4B1A-AD75-924A2A95D9AE}"/>
          </ac:spMkLst>
        </pc:spChg>
        <pc:spChg chg="add mod">
          <ac:chgData name="Spångö, Olof (STOPF)" userId="0fbe66d0-e361-4981-89b2-51f27daa8223" providerId="ADAL" clId="{E8C11B80-BA11-459F-86D5-DCF60BECFECF}" dt="2019-11-02T11:04:43.707" v="2730" actId="12788"/>
          <ac:spMkLst>
            <pc:docMk/>
            <pc:sldMk cId="1998077575" sldId="272"/>
            <ac:spMk id="8" creationId="{69808DF8-9C03-4E8A-ACFA-3B18FFE112F9}"/>
          </ac:spMkLst>
        </pc:spChg>
        <pc:spChg chg="add mod">
          <ac:chgData name="Spångö, Olof (STOPF)" userId="0fbe66d0-e361-4981-89b2-51f27daa8223" providerId="ADAL" clId="{E8C11B80-BA11-459F-86D5-DCF60BECFECF}" dt="2019-11-02T11:05:04.089" v="2742"/>
          <ac:spMkLst>
            <pc:docMk/>
            <pc:sldMk cId="1998077575" sldId="272"/>
            <ac:spMk id="9" creationId="{A35F179A-17E5-4224-BAE9-D9B3BFE3A0ED}"/>
          </ac:spMkLst>
        </pc:spChg>
        <pc:spChg chg="add mod">
          <ac:chgData name="Spångö, Olof (STOPF)" userId="0fbe66d0-e361-4981-89b2-51f27daa8223" providerId="ADAL" clId="{E8C11B80-BA11-459F-86D5-DCF60BECFECF}" dt="2019-11-02T11:04:56.431" v="2741" actId="20577"/>
          <ac:spMkLst>
            <pc:docMk/>
            <pc:sldMk cId="1998077575" sldId="272"/>
            <ac:spMk id="10" creationId="{5AC0C2A6-B68A-464D-B8C5-75E868781966}"/>
          </ac:spMkLst>
        </pc:spChg>
        <pc:spChg chg="add mod">
          <ac:chgData name="Spångö, Olof (STOPF)" userId="0fbe66d0-e361-4981-89b2-51f27daa8223" providerId="ADAL" clId="{E8C11B80-BA11-459F-86D5-DCF60BECFECF}" dt="2019-11-02T11:05:26.720" v="2777" actId="1076"/>
          <ac:spMkLst>
            <pc:docMk/>
            <pc:sldMk cId="1998077575" sldId="272"/>
            <ac:spMk id="12" creationId="{393A6466-FDA7-42C0-8DED-70C504F0DADB}"/>
          </ac:spMkLst>
        </pc:spChg>
        <pc:spChg chg="add mod">
          <ac:chgData name="Spångö, Olof (STOPF)" userId="0fbe66d0-e361-4981-89b2-51f27daa8223" providerId="ADAL" clId="{E8C11B80-BA11-459F-86D5-DCF60BECFECF}" dt="2019-11-02T11:05:36.166" v="2790" actId="14100"/>
          <ac:spMkLst>
            <pc:docMk/>
            <pc:sldMk cId="1998077575" sldId="272"/>
            <ac:spMk id="13" creationId="{E8DFE571-F813-45A7-91E7-1F23F972DD52}"/>
          </ac:spMkLst>
        </pc:spChg>
        <pc:spChg chg="add del mod">
          <ac:chgData name="Spångö, Olof (STOPF)" userId="0fbe66d0-e361-4981-89b2-51f27daa8223" providerId="ADAL" clId="{E8C11B80-BA11-459F-86D5-DCF60BECFECF}" dt="2019-11-02T11:05:45.204" v="2793" actId="478"/>
          <ac:spMkLst>
            <pc:docMk/>
            <pc:sldMk cId="1998077575" sldId="272"/>
            <ac:spMk id="15" creationId="{89A5DA23-4E58-4C3F-BF10-4E2936D70430}"/>
          </ac:spMkLst>
        </pc:spChg>
        <pc:picChg chg="del">
          <ac:chgData name="Spångö, Olof (STOPF)" userId="0fbe66d0-e361-4981-89b2-51f27daa8223" providerId="ADAL" clId="{E8C11B80-BA11-459F-86D5-DCF60BECFECF}" dt="2019-11-02T11:05:07.498" v="2743"/>
          <ac:picMkLst>
            <pc:docMk/>
            <pc:sldMk cId="1998077575" sldId="272"/>
            <ac:picMk id="11" creationId="{9097B303-BBF9-482C-851C-A38100159C24}"/>
          </ac:picMkLst>
        </pc:picChg>
      </pc:sldChg>
      <pc:sldMasterChg chg="delSldLayout modSldLayout">
        <pc:chgData name="Spångö, Olof (STOPF)" userId="0fbe66d0-e361-4981-89b2-51f27daa8223" providerId="ADAL" clId="{E8C11B80-BA11-459F-86D5-DCF60BECFECF}" dt="2019-11-02T10:45:50.795" v="114" actId="1076"/>
        <pc:sldMasterMkLst>
          <pc:docMk/>
          <pc:sldMasterMk cId="0" sldId="2147483648"/>
        </pc:sldMasterMkLst>
        <pc:sldLayoutChg chg="addSp modSp">
          <pc:chgData name="Spångö, Olof (STOPF)" userId="0fbe66d0-e361-4981-89b2-51f27daa8223" providerId="ADAL" clId="{E8C11B80-BA11-459F-86D5-DCF60BECFECF}" dt="2019-11-02T10:45:50.795" v="114" actId="1076"/>
          <pc:sldLayoutMkLst>
            <pc:docMk/>
            <pc:sldMasterMk cId="0" sldId="2147483648"/>
            <pc:sldLayoutMk cId="0" sldId="2147483649"/>
          </pc:sldLayoutMkLst>
          <pc:spChg chg="mod">
            <ac:chgData name="Spångö, Olof (STOPF)" userId="0fbe66d0-e361-4981-89b2-51f27daa8223" providerId="ADAL" clId="{E8C11B80-BA11-459F-86D5-DCF60BECFECF}" dt="2019-11-02T10:42:56.807" v="98" actId="20577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picChg chg="add mod">
            <ac:chgData name="Spångö, Olof (STOPF)" userId="0fbe66d0-e361-4981-89b2-51f27daa8223" providerId="ADAL" clId="{E8C11B80-BA11-459F-86D5-DCF60BECFECF}" dt="2019-11-02T10:45:50.795" v="114" actId="1076"/>
            <ac:picMkLst>
              <pc:docMk/>
              <pc:sldMasterMk cId="0" sldId="2147483648"/>
              <pc:sldLayoutMk cId="0" sldId="2147483649"/>
              <ac:picMk id="4" creationId="{90A29C29-4154-4B2F-9782-B6D52D5B86FE}"/>
            </ac:picMkLst>
          </pc:picChg>
        </pc:sldLayoutChg>
        <pc:sldLayoutChg chg="del">
          <pc:chgData name="Spångö, Olof (STOPF)" userId="0fbe66d0-e361-4981-89b2-51f27daa8223" providerId="ADAL" clId="{E8C11B80-BA11-459F-86D5-DCF60BECFECF}" dt="2019-11-02T10:42:46.395" v="1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382" v="0" actId="2696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522" v="9" actId="2696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612" v="13" actId="2696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660" v="14" actId="2696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964" v="41" actId="2696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812" v="17" actId="2696"/>
          <pc:sldLayoutMkLst>
            <pc:docMk/>
            <pc:sldMasterMk cId="0" sldId="2147483648"/>
            <pc:sldLayoutMk cId="3779602672" sldId="214748366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597" v="12" actId="2696"/>
          <pc:sldLayoutMkLst>
            <pc:docMk/>
            <pc:sldMasterMk cId="0" sldId="2147483648"/>
            <pc:sldLayoutMk cId="2403639499" sldId="214748366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766" v="16" actId="2696"/>
          <pc:sldLayoutMkLst>
            <pc:docMk/>
            <pc:sldMasterMk cId="0" sldId="2147483648"/>
            <pc:sldLayoutMk cId="1740320315" sldId="214748366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576" v="11" actId="2696"/>
          <pc:sldLayoutMkLst>
            <pc:docMk/>
            <pc:sldMasterMk cId="0" sldId="2147483648"/>
            <pc:sldLayoutMk cId="3953778658" sldId="214748367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549" v="10" actId="2696"/>
          <pc:sldLayoutMkLst>
            <pc:docMk/>
            <pc:sldMasterMk cId="0" sldId="2147483648"/>
            <pc:sldLayoutMk cId="1900067142" sldId="214748367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855" v="18" actId="2696"/>
          <pc:sldLayoutMkLst>
            <pc:docMk/>
            <pc:sldMasterMk cId="0" sldId="2147483648"/>
            <pc:sldLayoutMk cId="696738838" sldId="214748367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447" v="31" actId="2696"/>
          <pc:sldLayoutMkLst>
            <pc:docMk/>
            <pc:sldMasterMk cId="0" sldId="2147483648"/>
            <pc:sldLayoutMk cId="641018121" sldId="214748367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893" v="19" actId="2696"/>
          <pc:sldLayoutMkLst>
            <pc:docMk/>
            <pc:sldMasterMk cId="0" sldId="2147483648"/>
            <pc:sldLayoutMk cId="1466525572" sldId="214748367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973" v="20" actId="2696"/>
          <pc:sldLayoutMkLst>
            <pc:docMk/>
            <pc:sldMasterMk cId="0" sldId="2147483648"/>
            <pc:sldLayoutMk cId="834728935" sldId="214748367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416" v="3" actId="2696"/>
          <pc:sldLayoutMkLst>
            <pc:docMk/>
            <pc:sldMasterMk cId="0" sldId="2147483648"/>
            <pc:sldLayoutMk cId="82146002" sldId="214748368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440" v="5" actId="2696"/>
          <pc:sldLayoutMkLst>
            <pc:docMk/>
            <pc:sldMasterMk cId="0" sldId="2147483648"/>
            <pc:sldLayoutMk cId="1196306689" sldId="214748368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457" v="6" actId="2696"/>
          <pc:sldLayoutMkLst>
            <pc:docMk/>
            <pc:sldMasterMk cId="0" sldId="2147483648"/>
            <pc:sldLayoutMk cId="2382362207" sldId="214748368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408" v="2" actId="2696"/>
          <pc:sldLayoutMkLst>
            <pc:docMk/>
            <pc:sldMasterMk cId="0" sldId="2147483648"/>
            <pc:sldLayoutMk cId="2500247706" sldId="214748368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429" v="4" actId="2696"/>
          <pc:sldLayoutMkLst>
            <pc:docMk/>
            <pc:sldMasterMk cId="0" sldId="2147483648"/>
            <pc:sldLayoutMk cId="875881618" sldId="214748368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494" v="8" actId="2696"/>
          <pc:sldLayoutMkLst>
            <pc:docMk/>
            <pc:sldMasterMk cId="0" sldId="2147483648"/>
            <pc:sldLayoutMk cId="2865589244" sldId="214748372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465" v="7" actId="2696"/>
          <pc:sldLayoutMkLst>
            <pc:docMk/>
            <pc:sldMasterMk cId="0" sldId="2147483648"/>
            <pc:sldLayoutMk cId="1124694363" sldId="214748372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500" v="32" actId="2696"/>
          <pc:sldLayoutMkLst>
            <pc:docMk/>
            <pc:sldMasterMk cId="0" sldId="2147483648"/>
            <pc:sldLayoutMk cId="818814453" sldId="214748374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552" v="33" actId="2696"/>
          <pc:sldLayoutMkLst>
            <pc:docMk/>
            <pc:sldMasterMk cId="0" sldId="2147483648"/>
            <pc:sldLayoutMk cId="2901346171" sldId="214748374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611" v="34" actId="2696"/>
          <pc:sldLayoutMkLst>
            <pc:docMk/>
            <pc:sldMasterMk cId="0" sldId="2147483648"/>
            <pc:sldLayoutMk cId="439166271" sldId="214748374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663" v="35" actId="2696"/>
          <pc:sldLayoutMkLst>
            <pc:docMk/>
            <pc:sldMasterMk cId="0" sldId="2147483648"/>
            <pc:sldLayoutMk cId="4164307599" sldId="214748374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715" v="36" actId="2696"/>
          <pc:sldLayoutMkLst>
            <pc:docMk/>
            <pc:sldMasterMk cId="0" sldId="2147483648"/>
            <pc:sldLayoutMk cId="1399550495" sldId="214748374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766" v="37" actId="2696"/>
          <pc:sldLayoutMkLst>
            <pc:docMk/>
            <pc:sldMasterMk cId="0" sldId="2147483648"/>
            <pc:sldLayoutMk cId="3021394195" sldId="214748374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815" v="38" actId="2696"/>
          <pc:sldLayoutMkLst>
            <pc:docMk/>
            <pc:sldMasterMk cId="0" sldId="2147483648"/>
            <pc:sldLayoutMk cId="2444769416" sldId="214748374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874" v="39" actId="2696"/>
          <pc:sldLayoutMkLst>
            <pc:docMk/>
            <pc:sldMasterMk cId="0" sldId="2147483648"/>
            <pc:sldLayoutMk cId="1104744151" sldId="214748374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888" v="40" actId="2696"/>
          <pc:sldLayoutMkLst>
            <pc:docMk/>
            <pc:sldMasterMk cId="0" sldId="2147483648"/>
            <pc:sldLayoutMk cId="2071278958" sldId="214748374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44" v="43" actId="2696"/>
          <pc:sldLayoutMkLst>
            <pc:docMk/>
            <pc:sldMasterMk cId="0" sldId="2147483648"/>
            <pc:sldLayoutMk cId="2859121789" sldId="214748376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27" v="42" actId="2696"/>
          <pc:sldLayoutMkLst>
            <pc:docMk/>
            <pc:sldMasterMk cId="0" sldId="2147483648"/>
            <pc:sldLayoutMk cId="1350782829" sldId="214748376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032" v="21" actId="2696"/>
          <pc:sldLayoutMkLst>
            <pc:docMk/>
            <pc:sldMasterMk cId="0" sldId="2147483648"/>
            <pc:sldLayoutMk cId="3934826405" sldId="214748377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076" v="22" actId="2696"/>
          <pc:sldLayoutMkLst>
            <pc:docMk/>
            <pc:sldMasterMk cId="0" sldId="2147483648"/>
            <pc:sldLayoutMk cId="1054802725" sldId="214748377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110" v="23" actId="2696"/>
          <pc:sldLayoutMkLst>
            <pc:docMk/>
            <pc:sldMasterMk cId="0" sldId="2147483648"/>
            <pc:sldLayoutMk cId="1867386393" sldId="214748377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145" v="24" actId="2696"/>
          <pc:sldLayoutMkLst>
            <pc:docMk/>
            <pc:sldMasterMk cId="0" sldId="2147483648"/>
            <pc:sldLayoutMk cId="3522004849" sldId="214748377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189" v="25" actId="2696"/>
          <pc:sldLayoutMkLst>
            <pc:docMk/>
            <pc:sldMasterMk cId="0" sldId="2147483648"/>
            <pc:sldLayoutMk cId="3911957519" sldId="214748377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248" v="27" actId="2696"/>
          <pc:sldLayoutMkLst>
            <pc:docMk/>
            <pc:sldMasterMk cId="0" sldId="2147483648"/>
            <pc:sldLayoutMk cId="2167851674" sldId="214748377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290" v="28" actId="2696"/>
          <pc:sldLayoutMkLst>
            <pc:docMk/>
            <pc:sldMasterMk cId="0" sldId="2147483648"/>
            <pc:sldLayoutMk cId="3308026966" sldId="214748377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332" v="29" actId="2696"/>
          <pc:sldLayoutMkLst>
            <pc:docMk/>
            <pc:sldMasterMk cId="0" sldId="2147483648"/>
            <pc:sldLayoutMk cId="3203386573" sldId="214748378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384" v="30" actId="2696"/>
          <pc:sldLayoutMkLst>
            <pc:docMk/>
            <pc:sldMasterMk cId="0" sldId="2147483648"/>
            <pc:sldLayoutMk cId="180871607" sldId="214748378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7.222" v="26" actId="2696"/>
          <pc:sldLayoutMkLst>
            <pc:docMk/>
            <pc:sldMasterMk cId="0" sldId="2147483648"/>
            <pc:sldLayoutMk cId="3765776219" sldId="214748379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6.730" v="15" actId="2696"/>
          <pc:sldLayoutMkLst>
            <pc:docMk/>
            <pc:sldMasterMk cId="0" sldId="2147483648"/>
            <pc:sldLayoutMk cId="3049648973" sldId="2147483794"/>
          </pc:sldLayoutMkLst>
        </pc:sldLayoutChg>
      </pc:sldMasterChg>
      <pc:sldMasterChg chg="del delSldLayout">
        <pc:chgData name="Spångö, Olof (STOPF)" userId="0fbe66d0-e361-4981-89b2-51f27daa8223" providerId="ADAL" clId="{E8C11B80-BA11-459F-86D5-DCF60BECFECF}" dt="2019-11-02T10:42:49.681" v="88" actId="2696"/>
        <pc:sldMasterMkLst>
          <pc:docMk/>
          <pc:sldMasterMk cId="4054054550" sldId="2147483690"/>
        </pc:sldMasterMkLst>
        <pc:sldLayoutChg chg="del">
          <pc:chgData name="Spångö, Olof (STOPF)" userId="0fbe66d0-e361-4981-89b2-51f27daa8223" providerId="ADAL" clId="{E8C11B80-BA11-459F-86D5-DCF60BECFECF}" dt="2019-11-02T10:42:48.050" v="44" actId="2696"/>
          <pc:sldLayoutMkLst>
            <pc:docMk/>
            <pc:sldMasterMk cId="4054054550" sldId="2147483690"/>
            <pc:sldLayoutMk cId="2215781172" sldId="214748369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58" v="45" actId="2696"/>
          <pc:sldLayoutMkLst>
            <pc:docMk/>
            <pc:sldMasterMk cId="4054054550" sldId="2147483690"/>
            <pc:sldLayoutMk cId="430427255" sldId="214748369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63" v="46" actId="2696"/>
          <pc:sldLayoutMkLst>
            <pc:docMk/>
            <pc:sldMasterMk cId="4054054550" sldId="2147483690"/>
            <pc:sldLayoutMk cId="4147317154" sldId="214748369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76" v="48" actId="2696"/>
          <pc:sldLayoutMkLst>
            <pc:docMk/>
            <pc:sldMasterMk cId="4054054550" sldId="2147483690"/>
            <pc:sldLayoutMk cId="2327960022" sldId="214748369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80" v="49" actId="2696"/>
          <pc:sldLayoutMkLst>
            <pc:docMk/>
            <pc:sldMasterMk cId="4054054550" sldId="2147483690"/>
            <pc:sldLayoutMk cId="2946172128" sldId="214748369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86" v="50" actId="2696"/>
          <pc:sldLayoutMkLst>
            <pc:docMk/>
            <pc:sldMasterMk cId="4054054550" sldId="2147483690"/>
            <pc:sldLayoutMk cId="798923330" sldId="214748369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93" v="51" actId="2696"/>
          <pc:sldLayoutMkLst>
            <pc:docMk/>
            <pc:sldMasterMk cId="4054054550" sldId="2147483690"/>
            <pc:sldLayoutMk cId="1107345070" sldId="214748369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97" v="52" actId="2696"/>
          <pc:sldLayoutMkLst>
            <pc:docMk/>
            <pc:sldMasterMk cId="4054054550" sldId="2147483690"/>
            <pc:sldLayoutMk cId="1026976093" sldId="214748369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04" v="53" actId="2696"/>
          <pc:sldLayoutMkLst>
            <pc:docMk/>
            <pc:sldMasterMk cId="4054054550" sldId="2147483690"/>
            <pc:sldLayoutMk cId="1776513084" sldId="214748369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068" v="47" actId="2696"/>
          <pc:sldLayoutMkLst>
            <pc:docMk/>
            <pc:sldMasterMk cId="4054054550" sldId="2147483690"/>
            <pc:sldLayoutMk cId="1398855357" sldId="214748370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16" v="55" actId="2696"/>
          <pc:sldLayoutMkLst>
            <pc:docMk/>
            <pc:sldMasterMk cId="4054054550" sldId="2147483690"/>
            <pc:sldLayoutMk cId="4883436" sldId="214748370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24" v="56" actId="2696"/>
          <pc:sldLayoutMkLst>
            <pc:docMk/>
            <pc:sldMasterMk cId="4054054550" sldId="2147483690"/>
            <pc:sldLayoutMk cId="457658097" sldId="214748370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29" v="57" actId="2696"/>
          <pc:sldLayoutMkLst>
            <pc:docMk/>
            <pc:sldMasterMk cId="4054054550" sldId="2147483690"/>
            <pc:sldLayoutMk cId="3992770920" sldId="214748370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32" v="58" actId="2696"/>
          <pc:sldLayoutMkLst>
            <pc:docMk/>
            <pc:sldMasterMk cId="4054054550" sldId="2147483690"/>
            <pc:sldLayoutMk cId="1002868384" sldId="214748370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39" v="59" actId="2696"/>
          <pc:sldLayoutMkLst>
            <pc:docMk/>
            <pc:sldMasterMk cId="4054054550" sldId="2147483690"/>
            <pc:sldLayoutMk cId="866869905" sldId="214748370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45" v="60" actId="2696"/>
          <pc:sldLayoutMkLst>
            <pc:docMk/>
            <pc:sldMasterMk cId="4054054550" sldId="2147483690"/>
            <pc:sldLayoutMk cId="4102825005" sldId="214748370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49" v="61" actId="2696"/>
          <pc:sldLayoutMkLst>
            <pc:docMk/>
            <pc:sldMasterMk cId="4054054550" sldId="2147483690"/>
            <pc:sldLayoutMk cId="1368183066" sldId="214748370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61" v="63" actId="2696"/>
          <pc:sldLayoutMkLst>
            <pc:docMk/>
            <pc:sldMasterMk cId="4054054550" sldId="2147483690"/>
            <pc:sldLayoutMk cId="1497013642" sldId="214748370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65" v="64" actId="2696"/>
          <pc:sldLayoutMkLst>
            <pc:docMk/>
            <pc:sldMasterMk cId="4054054550" sldId="2147483690"/>
            <pc:sldLayoutMk cId="1404059608" sldId="214748371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75" v="65" actId="2696"/>
          <pc:sldLayoutMkLst>
            <pc:docMk/>
            <pc:sldMasterMk cId="4054054550" sldId="2147483690"/>
            <pc:sldLayoutMk cId="1922376913" sldId="2147483711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78" v="66" actId="2696"/>
          <pc:sldLayoutMkLst>
            <pc:docMk/>
            <pc:sldMasterMk cId="4054054550" sldId="2147483690"/>
            <pc:sldLayoutMk cId="3737437906" sldId="214748371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55" v="77" actId="2696"/>
          <pc:sldLayoutMkLst>
            <pc:docMk/>
            <pc:sldMasterMk cId="4054054550" sldId="2147483690"/>
            <pc:sldLayoutMk cId="325352188" sldId="214748371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316" v="87" actId="2696"/>
          <pc:sldLayoutMkLst>
            <pc:docMk/>
            <pc:sldMasterMk cId="4054054550" sldId="2147483690"/>
            <pc:sldLayoutMk cId="2153724420" sldId="214748372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12" v="54" actId="2696"/>
          <pc:sldLayoutMkLst>
            <pc:docMk/>
            <pc:sldMasterMk cId="4054054550" sldId="2147483690"/>
            <pc:sldLayoutMk cId="1747546900" sldId="214748372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60" v="78" actId="2696"/>
          <pc:sldLayoutMkLst>
            <pc:docMk/>
            <pc:sldMasterMk cId="4054054550" sldId="2147483690"/>
            <pc:sldLayoutMk cId="4192412726" sldId="214748376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64" v="79" actId="2696"/>
          <pc:sldLayoutMkLst>
            <pc:docMk/>
            <pc:sldMasterMk cId="4054054550" sldId="2147483690"/>
            <pc:sldLayoutMk cId="3020704711" sldId="214748376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72" v="80" actId="2696"/>
          <pc:sldLayoutMkLst>
            <pc:docMk/>
            <pc:sldMasterMk cId="4054054550" sldId="2147483690"/>
            <pc:sldLayoutMk cId="1869196333" sldId="214748376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80" v="81" actId="2696"/>
          <pc:sldLayoutMkLst>
            <pc:docMk/>
            <pc:sldMasterMk cId="4054054550" sldId="2147483690"/>
            <pc:sldLayoutMk cId="529287249" sldId="214748376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86" v="82" actId="2696"/>
          <pc:sldLayoutMkLst>
            <pc:docMk/>
            <pc:sldMasterMk cId="4054054550" sldId="2147483690"/>
            <pc:sldLayoutMk cId="2581116711" sldId="214748376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94" v="83" actId="2696"/>
          <pc:sldLayoutMkLst>
            <pc:docMk/>
            <pc:sldMasterMk cId="4054054550" sldId="2147483690"/>
            <pc:sldLayoutMk cId="2265881719" sldId="214748376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98" v="84" actId="2696"/>
          <pc:sldLayoutMkLst>
            <pc:docMk/>
            <pc:sldMasterMk cId="4054054550" sldId="2147483690"/>
            <pc:sldLayoutMk cId="21695238" sldId="214748376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306" v="85" actId="2696"/>
          <pc:sldLayoutMkLst>
            <pc:docMk/>
            <pc:sldMasterMk cId="4054054550" sldId="2147483690"/>
            <pc:sldLayoutMk cId="3021673990" sldId="214748376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313" v="86" actId="2696"/>
          <pc:sldLayoutMkLst>
            <pc:docMk/>
            <pc:sldMasterMk cId="4054054550" sldId="2147483690"/>
            <pc:sldLayoutMk cId="4192255773" sldId="214748377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87" v="67" actId="2696"/>
          <pc:sldLayoutMkLst>
            <pc:docMk/>
            <pc:sldMasterMk cId="4054054550" sldId="2147483690"/>
            <pc:sldLayoutMk cId="2606731419" sldId="214748378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97" v="68" actId="2696"/>
          <pc:sldLayoutMkLst>
            <pc:docMk/>
            <pc:sldMasterMk cId="4054054550" sldId="2147483690"/>
            <pc:sldLayoutMk cId="430205525" sldId="2147483783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05" v="69" actId="2696"/>
          <pc:sldLayoutMkLst>
            <pc:docMk/>
            <pc:sldMasterMk cId="4054054550" sldId="2147483690"/>
            <pc:sldLayoutMk cId="3116323275" sldId="2147483784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10" v="70" actId="2696"/>
          <pc:sldLayoutMkLst>
            <pc:docMk/>
            <pc:sldMasterMk cId="4054054550" sldId="2147483690"/>
            <pc:sldLayoutMk cId="2195418789" sldId="2147483785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17" v="71" actId="2696"/>
          <pc:sldLayoutMkLst>
            <pc:docMk/>
            <pc:sldMasterMk cId="4054054550" sldId="2147483690"/>
            <pc:sldLayoutMk cId="2324558307" sldId="2147483786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29" v="73" actId="2696"/>
          <pc:sldLayoutMkLst>
            <pc:docMk/>
            <pc:sldMasterMk cId="4054054550" sldId="2147483690"/>
            <pc:sldLayoutMk cId="1047413216" sldId="2147483787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40" v="74" actId="2696"/>
          <pc:sldLayoutMkLst>
            <pc:docMk/>
            <pc:sldMasterMk cId="4054054550" sldId="2147483690"/>
            <pc:sldLayoutMk cId="1348841998" sldId="2147483788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43" v="75" actId="2696"/>
          <pc:sldLayoutMkLst>
            <pc:docMk/>
            <pc:sldMasterMk cId="4054054550" sldId="2147483690"/>
            <pc:sldLayoutMk cId="3403604236" sldId="2147483789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46" v="76" actId="2696"/>
          <pc:sldLayoutMkLst>
            <pc:docMk/>
            <pc:sldMasterMk cId="4054054550" sldId="2147483690"/>
            <pc:sldLayoutMk cId="3297358607" sldId="2147483790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226" v="72" actId="2696"/>
          <pc:sldLayoutMkLst>
            <pc:docMk/>
            <pc:sldMasterMk cId="4054054550" sldId="2147483690"/>
            <pc:sldLayoutMk cId="2263315891" sldId="2147483792"/>
          </pc:sldLayoutMkLst>
        </pc:sldLayoutChg>
        <pc:sldLayoutChg chg="del">
          <pc:chgData name="Spångö, Olof (STOPF)" userId="0fbe66d0-e361-4981-89b2-51f27daa8223" providerId="ADAL" clId="{E8C11B80-BA11-459F-86D5-DCF60BECFECF}" dt="2019-11-02T10:42:48.158" v="62" actId="2696"/>
          <pc:sldLayoutMkLst>
            <pc:docMk/>
            <pc:sldMasterMk cId="4054054550" sldId="2147483690"/>
            <pc:sldLayoutMk cId="2344966503" sldId="2147483793"/>
          </pc:sldLayoutMkLst>
        </pc:sldLayoutChg>
      </pc:sldMasterChg>
    </pc:docChg>
  </pc:docChgLst>
  <pc:docChgLst>
    <pc:chgData name="Spångö, Olof (STOPF)" userId="0fbe66d0-e361-4981-89b2-51f27daa8223" providerId="ADAL" clId="{0EAEDAC7-AE2A-4381-B25B-769D44F7BE24}"/>
    <pc:docChg chg="undo redo custSel addSld delSld modSld sldOrd modSection">
      <pc:chgData name="Spångö, Olof (STOPF)" userId="0fbe66d0-e361-4981-89b2-51f27daa8223" providerId="ADAL" clId="{0EAEDAC7-AE2A-4381-B25B-769D44F7BE24}" dt="2019-11-02T19:41:43.061" v="5392" actId="12788"/>
      <pc:docMkLst>
        <pc:docMk/>
      </pc:docMkLst>
      <pc:sldChg chg="addSp delSp modSp">
        <pc:chgData name="Spångö, Olof (STOPF)" userId="0fbe66d0-e361-4981-89b2-51f27daa8223" providerId="ADAL" clId="{0EAEDAC7-AE2A-4381-B25B-769D44F7BE24}" dt="2019-11-02T19:37:39.571" v="5234" actId="790"/>
        <pc:sldMkLst>
          <pc:docMk/>
          <pc:sldMk cId="3031359138" sldId="266"/>
        </pc:sldMkLst>
        <pc:spChg chg="del mod">
          <ac:chgData name="Spångö, Olof (STOPF)" userId="0fbe66d0-e361-4981-89b2-51f27daa8223" providerId="ADAL" clId="{0EAEDAC7-AE2A-4381-B25B-769D44F7BE24}" dt="2019-11-02T19:32:45.337" v="4591" actId="478"/>
          <ac:spMkLst>
            <pc:docMk/>
            <pc:sldMk cId="3031359138" sldId="266"/>
            <ac:spMk id="2" creationId="{04509C37-CD68-4EBF-B30E-F58CE1B13EB8}"/>
          </ac:spMkLst>
        </pc:spChg>
        <pc:spChg chg="mod">
          <ac:chgData name="Spångö, Olof (STOPF)" userId="0fbe66d0-e361-4981-89b2-51f27daa8223" providerId="ADAL" clId="{0EAEDAC7-AE2A-4381-B25B-769D44F7BE24}" dt="2019-11-02T19:37:39.560" v="5231" actId="790"/>
          <ac:spMkLst>
            <pc:docMk/>
            <pc:sldMk cId="3031359138" sldId="266"/>
            <ac:spMk id="3" creationId="{9065B7BA-DE6F-4A22-A80F-980720FEFDDD}"/>
          </ac:spMkLst>
        </pc:spChg>
        <pc:spChg chg="mod">
          <ac:chgData name="Spångö, Olof (STOPF)" userId="0fbe66d0-e361-4981-89b2-51f27daa8223" providerId="ADAL" clId="{0EAEDAC7-AE2A-4381-B25B-769D44F7BE24}" dt="2019-11-02T19:37:39.563" v="5232" actId="790"/>
          <ac:spMkLst>
            <pc:docMk/>
            <pc:sldMk cId="3031359138" sldId="266"/>
            <ac:spMk id="4" creationId="{D5869C53-EAA2-40ED-B7DA-0BA9C74EE9C9}"/>
          </ac:spMkLst>
        </pc:spChg>
        <pc:spChg chg="mod">
          <ac:chgData name="Spångö, Olof (STOPF)" userId="0fbe66d0-e361-4981-89b2-51f27daa8223" providerId="ADAL" clId="{0EAEDAC7-AE2A-4381-B25B-769D44F7BE24}" dt="2019-11-02T19:37:39.565" v="5233" actId="790"/>
          <ac:spMkLst>
            <pc:docMk/>
            <pc:sldMk cId="3031359138" sldId="266"/>
            <ac:spMk id="5" creationId="{F0A26506-F658-4286-9DC3-94AC30105FD4}"/>
          </ac:spMkLst>
        </pc:spChg>
        <pc:spChg chg="add mod">
          <ac:chgData name="Spångö, Olof (STOPF)" userId="0fbe66d0-e361-4981-89b2-51f27daa8223" providerId="ADAL" clId="{0EAEDAC7-AE2A-4381-B25B-769D44F7BE24}" dt="2019-11-02T19:37:39.571" v="5234" actId="790"/>
          <ac:spMkLst>
            <pc:docMk/>
            <pc:sldMk cId="3031359138" sldId="266"/>
            <ac:spMk id="6" creationId="{4F76E5C5-9173-449F-A836-05EED6435D8B}"/>
          </ac:spMkLst>
        </pc:spChg>
      </pc:sldChg>
      <pc:sldChg chg="modSp del">
        <pc:chgData name="Spångö, Olof (STOPF)" userId="0fbe66d0-e361-4981-89b2-51f27daa8223" providerId="ADAL" clId="{0EAEDAC7-AE2A-4381-B25B-769D44F7BE24}" dt="2019-11-02T15:59:12.105" v="833" actId="2696"/>
        <pc:sldMkLst>
          <pc:docMk/>
          <pc:sldMk cId="1914010833" sldId="267"/>
        </pc:sldMkLst>
        <pc:spChg chg="mod">
          <ac:chgData name="Spångö, Olof (STOPF)" userId="0fbe66d0-e361-4981-89b2-51f27daa8223" providerId="ADAL" clId="{0EAEDAC7-AE2A-4381-B25B-769D44F7BE24}" dt="2019-11-02T15:59:03.593" v="831" actId="20577"/>
          <ac:spMkLst>
            <pc:docMk/>
            <pc:sldMk cId="1914010833" sldId="267"/>
            <ac:spMk id="5" creationId="{4C761292-2A5E-4DC9-A58E-2671554769AE}"/>
          </ac:spMkLst>
        </pc:spChg>
      </pc:sldChg>
      <pc:sldChg chg="delSp modSp del modTransition">
        <pc:chgData name="Spångö, Olof (STOPF)" userId="0fbe66d0-e361-4981-89b2-51f27daa8223" providerId="ADAL" clId="{0EAEDAC7-AE2A-4381-B25B-769D44F7BE24}" dt="2019-11-02T19:29:46.349" v="4393" actId="2696"/>
        <pc:sldMkLst>
          <pc:docMk/>
          <pc:sldMk cId="1730945694" sldId="268"/>
        </pc:sldMkLst>
        <pc:spChg chg="mod">
          <ac:chgData name="Spångö, Olof (STOPF)" userId="0fbe66d0-e361-4981-89b2-51f27daa8223" providerId="ADAL" clId="{0EAEDAC7-AE2A-4381-B25B-769D44F7BE24}" dt="2019-11-02T18:35:22.759" v="4072" actId="790"/>
          <ac:spMkLst>
            <pc:docMk/>
            <pc:sldMk cId="1730945694" sldId="268"/>
            <ac:spMk id="2" creationId="{1A916E0B-7121-4CAA-BEF5-DAC48014A2CC}"/>
          </ac:spMkLst>
        </pc:spChg>
        <pc:spChg chg="mod">
          <ac:chgData name="Spångö, Olof (STOPF)" userId="0fbe66d0-e361-4981-89b2-51f27daa8223" providerId="ADAL" clId="{0EAEDAC7-AE2A-4381-B25B-769D44F7BE24}" dt="2019-11-02T18:35:22.783" v="4073" actId="790"/>
          <ac:spMkLst>
            <pc:docMk/>
            <pc:sldMk cId="1730945694" sldId="268"/>
            <ac:spMk id="3" creationId="{8A98E722-F0EA-4BFC-98BE-C674C6B9B818}"/>
          </ac:spMkLst>
        </pc:spChg>
        <pc:spChg chg="del mod">
          <ac:chgData name="Spångö, Olof (STOPF)" userId="0fbe66d0-e361-4981-89b2-51f27daa8223" providerId="ADAL" clId="{0EAEDAC7-AE2A-4381-B25B-769D44F7BE24}" dt="2019-11-02T16:19:41.453" v="2640" actId="478"/>
          <ac:spMkLst>
            <pc:docMk/>
            <pc:sldMk cId="1730945694" sldId="268"/>
            <ac:spMk id="4" creationId="{D3BF527D-A61E-4F05-8B3C-5EFB661F1C75}"/>
          </ac:spMkLst>
        </pc:spChg>
        <pc:spChg chg="mod">
          <ac:chgData name="Spångö, Olof (STOPF)" userId="0fbe66d0-e361-4981-89b2-51f27daa8223" providerId="ADAL" clId="{0EAEDAC7-AE2A-4381-B25B-769D44F7BE24}" dt="2019-11-02T18:35:22.787" v="4074" actId="790"/>
          <ac:spMkLst>
            <pc:docMk/>
            <pc:sldMk cId="1730945694" sldId="268"/>
            <ac:spMk id="5" creationId="{9A3DA16C-A07C-49F8-9586-3144E2C62425}"/>
          </ac:spMkLst>
        </pc:spChg>
      </pc:sldChg>
      <pc:sldChg chg="modSp del modTransition addCm delCm">
        <pc:chgData name="Spångö, Olof (STOPF)" userId="0fbe66d0-e361-4981-89b2-51f27daa8223" providerId="ADAL" clId="{0EAEDAC7-AE2A-4381-B25B-769D44F7BE24}" dt="2019-11-02T19:29:49.631" v="4394" actId="2696"/>
        <pc:sldMkLst>
          <pc:docMk/>
          <pc:sldMk cId="2710130601" sldId="269"/>
        </pc:sldMkLst>
        <pc:spChg chg="mod">
          <ac:chgData name="Spångö, Olof (STOPF)" userId="0fbe66d0-e361-4981-89b2-51f27daa8223" providerId="ADAL" clId="{0EAEDAC7-AE2A-4381-B25B-769D44F7BE24}" dt="2019-11-02T18:35:22.691" v="4059" actId="790"/>
          <ac:spMkLst>
            <pc:docMk/>
            <pc:sldMk cId="2710130601" sldId="269"/>
            <ac:spMk id="2" creationId="{4EEC0A91-42D6-4B12-818A-C93EB2848A20}"/>
          </ac:spMkLst>
        </pc:spChg>
        <pc:spChg chg="mod">
          <ac:chgData name="Spångö, Olof (STOPF)" userId="0fbe66d0-e361-4981-89b2-51f27daa8223" providerId="ADAL" clId="{0EAEDAC7-AE2A-4381-B25B-769D44F7BE24}" dt="2019-11-02T18:35:22.695" v="4060" actId="790"/>
          <ac:spMkLst>
            <pc:docMk/>
            <pc:sldMk cId="2710130601" sldId="269"/>
            <ac:spMk id="3" creationId="{39862011-1703-4FEB-A6AB-EA909C41A97E}"/>
          </ac:spMkLst>
        </pc:spChg>
        <pc:spChg chg="mod">
          <ac:chgData name="Spångö, Olof (STOPF)" userId="0fbe66d0-e361-4981-89b2-51f27daa8223" providerId="ADAL" clId="{0EAEDAC7-AE2A-4381-B25B-769D44F7BE24}" dt="2019-11-02T18:35:22.695" v="4061" actId="790"/>
          <ac:spMkLst>
            <pc:docMk/>
            <pc:sldMk cId="2710130601" sldId="269"/>
            <ac:spMk id="4" creationId="{58238FB8-2BC4-4372-ABF1-97280E9EDDEE}"/>
          </ac:spMkLst>
        </pc:spChg>
        <pc:spChg chg="mod">
          <ac:chgData name="Spångö, Olof (STOPF)" userId="0fbe66d0-e361-4981-89b2-51f27daa8223" providerId="ADAL" clId="{0EAEDAC7-AE2A-4381-B25B-769D44F7BE24}" dt="2019-11-02T18:35:22.699" v="4062" actId="790"/>
          <ac:spMkLst>
            <pc:docMk/>
            <pc:sldMk cId="2710130601" sldId="269"/>
            <ac:spMk id="5" creationId="{7E490F31-E0B9-4152-9E83-27F77A470B93}"/>
          </ac:spMkLst>
        </pc:spChg>
      </pc:sldChg>
      <pc:sldChg chg="modSp modTransition">
        <pc:chgData name="Spångö, Olof (STOPF)" userId="0fbe66d0-e361-4981-89b2-51f27daa8223" providerId="ADAL" clId="{0EAEDAC7-AE2A-4381-B25B-769D44F7BE24}" dt="2019-11-02T19:37:39.782" v="5319" actId="790"/>
        <pc:sldMkLst>
          <pc:docMk/>
          <pc:sldMk cId="3594467468" sldId="270"/>
        </pc:sldMkLst>
        <pc:spChg chg="mod">
          <ac:chgData name="Spångö, Olof (STOPF)" userId="0fbe66d0-e361-4981-89b2-51f27daa8223" providerId="ADAL" clId="{0EAEDAC7-AE2A-4381-B25B-769D44F7BE24}" dt="2019-11-02T19:37:39.778" v="5316" actId="790"/>
          <ac:spMkLst>
            <pc:docMk/>
            <pc:sldMk cId="3594467468" sldId="270"/>
            <ac:spMk id="2" creationId="{9EF106E2-D8AC-4AE1-9355-6ACDE52D3D0E}"/>
          </ac:spMkLst>
        </pc:spChg>
        <pc:spChg chg="mod">
          <ac:chgData name="Spångö, Olof (STOPF)" userId="0fbe66d0-e361-4981-89b2-51f27daa8223" providerId="ADAL" clId="{0EAEDAC7-AE2A-4381-B25B-769D44F7BE24}" dt="2019-11-02T19:37:39.779" v="5317" actId="790"/>
          <ac:spMkLst>
            <pc:docMk/>
            <pc:sldMk cId="3594467468" sldId="270"/>
            <ac:spMk id="3" creationId="{8D06DC8A-EB0A-434E-ACDF-636F1296BD7E}"/>
          </ac:spMkLst>
        </pc:spChg>
        <pc:spChg chg="mod">
          <ac:chgData name="Spångö, Olof (STOPF)" userId="0fbe66d0-e361-4981-89b2-51f27daa8223" providerId="ADAL" clId="{0EAEDAC7-AE2A-4381-B25B-769D44F7BE24}" dt="2019-11-02T19:37:39.781" v="5318" actId="790"/>
          <ac:spMkLst>
            <pc:docMk/>
            <pc:sldMk cId="3594467468" sldId="270"/>
            <ac:spMk id="4" creationId="{010E4316-87AB-480B-8410-4C7E49C76B29}"/>
          </ac:spMkLst>
        </pc:spChg>
        <pc:spChg chg="mod">
          <ac:chgData name="Spångö, Olof (STOPF)" userId="0fbe66d0-e361-4981-89b2-51f27daa8223" providerId="ADAL" clId="{0EAEDAC7-AE2A-4381-B25B-769D44F7BE24}" dt="2019-11-02T19:37:39.782" v="5319" actId="790"/>
          <ac:spMkLst>
            <pc:docMk/>
            <pc:sldMk cId="3594467468" sldId="270"/>
            <ac:spMk id="5" creationId="{56F96B48-A2C3-40F1-8BD8-CF3B2D6F53BF}"/>
          </ac:spMkLst>
        </pc:spChg>
      </pc:sldChg>
      <pc:sldChg chg="modSp modTransition">
        <pc:chgData name="Spångö, Olof (STOPF)" userId="0fbe66d0-e361-4981-89b2-51f27daa8223" providerId="ADAL" clId="{0EAEDAC7-AE2A-4381-B25B-769D44F7BE24}" dt="2019-11-02T19:37:39.794" v="5323" actId="790"/>
        <pc:sldMkLst>
          <pc:docMk/>
          <pc:sldMk cId="3348693586" sldId="271"/>
        </pc:sldMkLst>
        <pc:spChg chg="mod">
          <ac:chgData name="Spångö, Olof (STOPF)" userId="0fbe66d0-e361-4981-89b2-51f27daa8223" providerId="ADAL" clId="{0EAEDAC7-AE2A-4381-B25B-769D44F7BE24}" dt="2019-11-02T19:37:39.784" v="5320" actId="790"/>
          <ac:spMkLst>
            <pc:docMk/>
            <pc:sldMk cId="3348693586" sldId="271"/>
            <ac:spMk id="2" creationId="{57C0C1D4-C7F4-4CE9-AAB5-1BFB2533CC81}"/>
          </ac:spMkLst>
        </pc:spChg>
        <pc:spChg chg="mod">
          <ac:chgData name="Spångö, Olof (STOPF)" userId="0fbe66d0-e361-4981-89b2-51f27daa8223" providerId="ADAL" clId="{0EAEDAC7-AE2A-4381-B25B-769D44F7BE24}" dt="2019-11-02T19:37:39.791" v="5321" actId="790"/>
          <ac:spMkLst>
            <pc:docMk/>
            <pc:sldMk cId="3348693586" sldId="271"/>
            <ac:spMk id="3" creationId="{2A71B299-F9A3-4950-B1F3-B83A836C849C}"/>
          </ac:spMkLst>
        </pc:spChg>
        <pc:spChg chg="mod">
          <ac:chgData name="Spångö, Olof (STOPF)" userId="0fbe66d0-e361-4981-89b2-51f27daa8223" providerId="ADAL" clId="{0EAEDAC7-AE2A-4381-B25B-769D44F7BE24}" dt="2019-11-02T19:37:39.793" v="5322" actId="790"/>
          <ac:spMkLst>
            <pc:docMk/>
            <pc:sldMk cId="3348693586" sldId="271"/>
            <ac:spMk id="4" creationId="{D4E46404-BF85-42F2-9417-19F1AABF48F6}"/>
          </ac:spMkLst>
        </pc:spChg>
        <pc:spChg chg="mod">
          <ac:chgData name="Spångö, Olof (STOPF)" userId="0fbe66d0-e361-4981-89b2-51f27daa8223" providerId="ADAL" clId="{0EAEDAC7-AE2A-4381-B25B-769D44F7BE24}" dt="2019-11-02T19:37:39.794" v="5323" actId="790"/>
          <ac:spMkLst>
            <pc:docMk/>
            <pc:sldMk cId="3348693586" sldId="271"/>
            <ac:spMk id="5" creationId="{83684796-0F0F-4358-A2C2-573AF8B62E80}"/>
          </ac:spMkLst>
        </pc:spChg>
      </pc:sldChg>
      <pc:sldChg chg="modSp add del ord modTransition addCm delCm">
        <pc:chgData name="Spångö, Olof (STOPF)" userId="0fbe66d0-e361-4981-89b2-51f27daa8223" providerId="ADAL" clId="{0EAEDAC7-AE2A-4381-B25B-769D44F7BE24}" dt="2019-11-02T19:37:39.940" v="5389" actId="790"/>
        <pc:sldMkLst>
          <pc:docMk/>
          <pc:sldMk cId="1998077575" sldId="272"/>
        </pc:sldMkLst>
        <pc:spChg chg="mod">
          <ac:chgData name="Spångö, Olof (STOPF)" userId="0fbe66d0-e361-4981-89b2-51f27daa8223" providerId="ADAL" clId="{0EAEDAC7-AE2A-4381-B25B-769D44F7BE24}" dt="2019-11-02T19:37:39.922" v="5382" actId="790"/>
          <ac:spMkLst>
            <pc:docMk/>
            <pc:sldMk cId="1998077575" sldId="272"/>
            <ac:spMk id="2" creationId="{39CA3E65-7277-4C5B-A61A-6C4491A974EF}"/>
          </ac:spMkLst>
        </pc:spChg>
        <pc:spChg chg="mod">
          <ac:chgData name="Spångö, Olof (STOPF)" userId="0fbe66d0-e361-4981-89b2-51f27daa8223" providerId="ADAL" clId="{0EAEDAC7-AE2A-4381-B25B-769D44F7BE24}" dt="2019-11-02T19:37:39.924" v="5383" actId="790"/>
          <ac:spMkLst>
            <pc:docMk/>
            <pc:sldMk cId="1998077575" sldId="272"/>
            <ac:spMk id="5" creationId="{4C761292-2A5E-4DC9-A58E-2671554769AE}"/>
          </ac:spMkLst>
        </pc:spChg>
        <pc:spChg chg="mod">
          <ac:chgData name="Spångö, Olof (STOPF)" userId="0fbe66d0-e361-4981-89b2-51f27daa8223" providerId="ADAL" clId="{0EAEDAC7-AE2A-4381-B25B-769D44F7BE24}" dt="2019-11-02T19:37:39.929" v="5384" actId="790"/>
          <ac:spMkLst>
            <pc:docMk/>
            <pc:sldMk cId="1998077575" sldId="272"/>
            <ac:spMk id="7" creationId="{A1BB6936-6860-4B1A-AD75-924A2A95D9AE}"/>
          </ac:spMkLst>
        </pc:spChg>
        <pc:spChg chg="mod">
          <ac:chgData name="Spångö, Olof (STOPF)" userId="0fbe66d0-e361-4981-89b2-51f27daa8223" providerId="ADAL" clId="{0EAEDAC7-AE2A-4381-B25B-769D44F7BE24}" dt="2019-11-02T19:37:39.931" v="5385" actId="790"/>
          <ac:spMkLst>
            <pc:docMk/>
            <pc:sldMk cId="1998077575" sldId="272"/>
            <ac:spMk id="8" creationId="{69808DF8-9C03-4E8A-ACFA-3B18FFE112F9}"/>
          </ac:spMkLst>
        </pc:spChg>
        <pc:spChg chg="mod">
          <ac:chgData name="Spångö, Olof (STOPF)" userId="0fbe66d0-e361-4981-89b2-51f27daa8223" providerId="ADAL" clId="{0EAEDAC7-AE2A-4381-B25B-769D44F7BE24}" dt="2019-11-02T19:37:39.935" v="5386" actId="790"/>
          <ac:spMkLst>
            <pc:docMk/>
            <pc:sldMk cId="1998077575" sldId="272"/>
            <ac:spMk id="9" creationId="{A35F179A-17E5-4224-BAE9-D9B3BFE3A0ED}"/>
          </ac:spMkLst>
        </pc:spChg>
        <pc:spChg chg="mod">
          <ac:chgData name="Spångö, Olof (STOPF)" userId="0fbe66d0-e361-4981-89b2-51f27daa8223" providerId="ADAL" clId="{0EAEDAC7-AE2A-4381-B25B-769D44F7BE24}" dt="2019-11-02T19:37:39.937" v="5387" actId="790"/>
          <ac:spMkLst>
            <pc:docMk/>
            <pc:sldMk cId="1998077575" sldId="272"/>
            <ac:spMk id="10" creationId="{5AC0C2A6-B68A-464D-B8C5-75E868781966}"/>
          </ac:spMkLst>
        </pc:spChg>
        <pc:spChg chg="mod">
          <ac:chgData name="Spångö, Olof (STOPF)" userId="0fbe66d0-e361-4981-89b2-51f27daa8223" providerId="ADAL" clId="{0EAEDAC7-AE2A-4381-B25B-769D44F7BE24}" dt="2019-11-02T19:37:39.938" v="5388" actId="790"/>
          <ac:spMkLst>
            <pc:docMk/>
            <pc:sldMk cId="1998077575" sldId="272"/>
            <ac:spMk id="12" creationId="{393A6466-FDA7-42C0-8DED-70C504F0DADB}"/>
          </ac:spMkLst>
        </pc:spChg>
        <pc:spChg chg="mod">
          <ac:chgData name="Spångö, Olof (STOPF)" userId="0fbe66d0-e361-4981-89b2-51f27daa8223" providerId="ADAL" clId="{0EAEDAC7-AE2A-4381-B25B-769D44F7BE24}" dt="2019-11-02T19:37:39.940" v="5389" actId="790"/>
          <ac:spMkLst>
            <pc:docMk/>
            <pc:sldMk cId="1998077575" sldId="272"/>
            <ac:spMk id="13" creationId="{E8DFE571-F813-45A7-91E7-1F23F972DD52}"/>
          </ac:spMkLst>
        </pc:spChg>
      </pc:sldChg>
      <pc:sldChg chg="addSp delSp modSp add ord modTransition addCm delCm">
        <pc:chgData name="Spångö, Olof (STOPF)" userId="0fbe66d0-e361-4981-89b2-51f27daa8223" providerId="ADAL" clId="{0EAEDAC7-AE2A-4381-B25B-769D44F7BE24}" dt="2019-11-02T19:37:39.835" v="5341" actId="790"/>
        <pc:sldMkLst>
          <pc:docMk/>
          <pc:sldMk cId="439526360" sldId="273"/>
        </pc:sldMkLst>
        <pc:spChg chg="del">
          <ac:chgData name="Spångö, Olof (STOPF)" userId="0fbe66d0-e361-4981-89b2-51f27daa8223" providerId="ADAL" clId="{0EAEDAC7-AE2A-4381-B25B-769D44F7BE24}" dt="2019-11-02T15:09:59.299" v="1" actId="478"/>
          <ac:spMkLst>
            <pc:docMk/>
            <pc:sldMk cId="439526360" sldId="273"/>
            <ac:spMk id="2" creationId="{26FBE168-2762-47FC-ABC9-05202E2C90AE}"/>
          </ac:spMkLst>
        </pc:spChg>
        <pc:spChg chg="del">
          <ac:chgData name="Spångö, Olof (STOPF)" userId="0fbe66d0-e361-4981-89b2-51f27daa8223" providerId="ADAL" clId="{0EAEDAC7-AE2A-4381-B25B-769D44F7BE24}" dt="2019-11-02T15:09:59.299" v="1" actId="478"/>
          <ac:spMkLst>
            <pc:docMk/>
            <pc:sldMk cId="439526360" sldId="273"/>
            <ac:spMk id="3" creationId="{105F412F-C374-4B1B-9F40-24FFB63B204C}"/>
          </ac:spMkLst>
        </pc:spChg>
        <pc:spChg chg="add del mod">
          <ac:chgData name="Spångö, Olof (STOPF)" userId="0fbe66d0-e361-4981-89b2-51f27daa8223" providerId="ADAL" clId="{0EAEDAC7-AE2A-4381-B25B-769D44F7BE24}" dt="2019-11-02T15:15:42.066" v="35" actId="478"/>
          <ac:spMkLst>
            <pc:docMk/>
            <pc:sldMk cId="439526360" sldId="273"/>
            <ac:spMk id="4" creationId="{262D85CE-E447-4583-8792-867CD34945DF}"/>
          </ac:spMkLst>
        </pc:spChg>
        <pc:spChg chg="del">
          <ac:chgData name="Spångö, Olof (STOPF)" userId="0fbe66d0-e361-4981-89b2-51f27daa8223" providerId="ADAL" clId="{0EAEDAC7-AE2A-4381-B25B-769D44F7BE24}" dt="2019-11-02T15:09:59.299" v="1" actId="478"/>
          <ac:spMkLst>
            <pc:docMk/>
            <pc:sldMk cId="439526360" sldId="273"/>
            <ac:spMk id="4" creationId="{A580990F-7B69-43E9-AFB1-57DCF0481357}"/>
          </ac:spMkLst>
        </pc:spChg>
        <pc:spChg chg="del">
          <ac:chgData name="Spångö, Olof (STOPF)" userId="0fbe66d0-e361-4981-89b2-51f27daa8223" providerId="ADAL" clId="{0EAEDAC7-AE2A-4381-B25B-769D44F7BE24}" dt="2019-11-02T15:09:59.299" v="1" actId="478"/>
          <ac:spMkLst>
            <pc:docMk/>
            <pc:sldMk cId="439526360" sldId="273"/>
            <ac:spMk id="5" creationId="{47B37D6F-D54E-4F08-B884-B019C455AB91}"/>
          </ac:spMkLst>
        </pc:spChg>
        <pc:spChg chg="add del mod">
          <ac:chgData name="Spångö, Olof (STOPF)" userId="0fbe66d0-e361-4981-89b2-51f27daa8223" providerId="ADAL" clId="{0EAEDAC7-AE2A-4381-B25B-769D44F7BE24}" dt="2019-11-02T15:10:47.441" v="3" actId="478"/>
          <ac:spMkLst>
            <pc:docMk/>
            <pc:sldMk cId="439526360" sldId="273"/>
            <ac:spMk id="8" creationId="{F25DF967-80E1-44EB-B148-403930014244}"/>
          </ac:spMkLst>
        </pc:spChg>
        <pc:spChg chg="add mod topLvl">
          <ac:chgData name="Spångö, Olof (STOPF)" userId="0fbe66d0-e361-4981-89b2-51f27daa8223" providerId="ADAL" clId="{0EAEDAC7-AE2A-4381-B25B-769D44F7BE24}" dt="2019-11-02T15:49:08.212" v="621" actId="164"/>
          <ac:spMkLst>
            <pc:docMk/>
            <pc:sldMk cId="439526360" sldId="273"/>
            <ac:spMk id="9" creationId="{297AFCA1-B053-46F2-B45F-29B120AFC45A}"/>
          </ac:spMkLst>
        </pc:spChg>
        <pc:spChg chg="add del mod">
          <ac:chgData name="Spångö, Olof (STOPF)" userId="0fbe66d0-e361-4981-89b2-51f27daa8223" providerId="ADAL" clId="{0EAEDAC7-AE2A-4381-B25B-769D44F7BE24}" dt="2019-11-02T15:15:21.603" v="31" actId="478"/>
          <ac:spMkLst>
            <pc:docMk/>
            <pc:sldMk cId="439526360" sldId="273"/>
            <ac:spMk id="10" creationId="{B0EED2FD-64F9-448D-826D-C5524566DB4F}"/>
          </ac:spMkLst>
        </pc:spChg>
        <pc:spChg chg="add del mod">
          <ac:chgData name="Spångö, Olof (STOPF)" userId="0fbe66d0-e361-4981-89b2-51f27daa8223" providerId="ADAL" clId="{0EAEDAC7-AE2A-4381-B25B-769D44F7BE24}" dt="2019-11-02T15:20:52.089" v="56" actId="11529"/>
          <ac:spMkLst>
            <pc:docMk/>
            <pc:sldMk cId="439526360" sldId="273"/>
            <ac:spMk id="14" creationId="{449443C1-97C1-4097-87F7-3DC4ED3E71D1}"/>
          </ac:spMkLst>
        </pc:spChg>
        <pc:spChg chg="add mod">
          <ac:chgData name="Spångö, Olof (STOPF)" userId="0fbe66d0-e361-4981-89b2-51f27daa8223" providerId="ADAL" clId="{0EAEDAC7-AE2A-4381-B25B-769D44F7BE24}" dt="2019-11-02T19:37:39.796" v="5324" actId="790"/>
          <ac:spMkLst>
            <pc:docMk/>
            <pc:sldMk cId="439526360" sldId="273"/>
            <ac:spMk id="15" creationId="{DDD181B7-0CC0-40E2-9321-14EBA2CBE2EB}"/>
          </ac:spMkLst>
        </pc:spChg>
        <pc:spChg chg="add del mod">
          <ac:chgData name="Spångö, Olof (STOPF)" userId="0fbe66d0-e361-4981-89b2-51f27daa8223" providerId="ADAL" clId="{0EAEDAC7-AE2A-4381-B25B-769D44F7BE24}" dt="2019-11-02T15:22:11.335" v="70" actId="11529"/>
          <ac:spMkLst>
            <pc:docMk/>
            <pc:sldMk cId="439526360" sldId="273"/>
            <ac:spMk id="16" creationId="{13D33FE3-E031-4B1B-8057-6E247FD23E6F}"/>
          </ac:spMkLst>
        </pc:spChg>
        <pc:spChg chg="add mod">
          <ac:chgData name="Spångö, Olof (STOPF)" userId="0fbe66d0-e361-4981-89b2-51f27daa8223" providerId="ADAL" clId="{0EAEDAC7-AE2A-4381-B25B-769D44F7BE24}" dt="2019-11-02T19:37:39.797" v="5325" actId="790"/>
          <ac:spMkLst>
            <pc:docMk/>
            <pc:sldMk cId="439526360" sldId="273"/>
            <ac:spMk id="17" creationId="{D7786B5E-454B-44DD-9289-05DB0240C115}"/>
          </ac:spMkLst>
        </pc:spChg>
        <pc:spChg chg="add mod">
          <ac:chgData name="Spångö, Olof (STOPF)" userId="0fbe66d0-e361-4981-89b2-51f27daa8223" providerId="ADAL" clId="{0EAEDAC7-AE2A-4381-B25B-769D44F7BE24}" dt="2019-11-02T19:37:39.800" v="5326" actId="790"/>
          <ac:spMkLst>
            <pc:docMk/>
            <pc:sldMk cId="439526360" sldId="273"/>
            <ac:spMk id="18" creationId="{69B8410C-95B5-4A23-B407-A1D47D4E16E2}"/>
          </ac:spMkLst>
        </pc:spChg>
        <pc:spChg chg="add del mod">
          <ac:chgData name="Spångö, Olof (STOPF)" userId="0fbe66d0-e361-4981-89b2-51f27daa8223" providerId="ADAL" clId="{0EAEDAC7-AE2A-4381-B25B-769D44F7BE24}" dt="2019-11-02T15:25:45.860" v="175"/>
          <ac:spMkLst>
            <pc:docMk/>
            <pc:sldMk cId="439526360" sldId="273"/>
            <ac:spMk id="19" creationId="{8B8428AF-BE72-4872-AAE6-6DF92AE5680B}"/>
          </ac:spMkLst>
        </pc:spChg>
        <pc:spChg chg="add mod">
          <ac:chgData name="Spångö, Olof (STOPF)" userId="0fbe66d0-e361-4981-89b2-51f27daa8223" providerId="ADAL" clId="{0EAEDAC7-AE2A-4381-B25B-769D44F7BE24}" dt="2019-11-02T19:37:39.801" v="5327" actId="790"/>
          <ac:spMkLst>
            <pc:docMk/>
            <pc:sldMk cId="439526360" sldId="273"/>
            <ac:spMk id="20" creationId="{9C866B57-1E64-4B07-9924-9FA9C673BD26}"/>
          </ac:spMkLst>
        </pc:spChg>
        <pc:spChg chg="add del mod">
          <ac:chgData name="Spångö, Olof (STOPF)" userId="0fbe66d0-e361-4981-89b2-51f27daa8223" providerId="ADAL" clId="{0EAEDAC7-AE2A-4381-B25B-769D44F7BE24}" dt="2019-11-02T15:39:24.869" v="265" actId="478"/>
          <ac:spMkLst>
            <pc:docMk/>
            <pc:sldMk cId="439526360" sldId="273"/>
            <ac:spMk id="21" creationId="{E4D14E78-26FB-4559-961F-8BA03101F4D0}"/>
          </ac:spMkLst>
        </pc:spChg>
        <pc:spChg chg="add mod topLvl">
          <ac:chgData name="Spångö, Olof (STOPF)" userId="0fbe66d0-e361-4981-89b2-51f27daa8223" providerId="ADAL" clId="{0EAEDAC7-AE2A-4381-B25B-769D44F7BE24}" dt="2019-11-02T15:43:48.859" v="378" actId="164"/>
          <ac:spMkLst>
            <pc:docMk/>
            <pc:sldMk cId="439526360" sldId="273"/>
            <ac:spMk id="22" creationId="{A6EDF6AF-2B02-465D-8B35-73FD14D185F1}"/>
          </ac:spMkLst>
        </pc:spChg>
        <pc:spChg chg="add mod">
          <ac:chgData name="Spångö, Olof (STOPF)" userId="0fbe66d0-e361-4981-89b2-51f27daa8223" providerId="ADAL" clId="{0EAEDAC7-AE2A-4381-B25B-769D44F7BE24}" dt="2019-11-02T15:37:07.377" v="188" actId="571"/>
          <ac:spMkLst>
            <pc:docMk/>
            <pc:sldMk cId="439526360" sldId="273"/>
            <ac:spMk id="23" creationId="{C93267F1-539A-4631-BA24-1EBCB648747E}"/>
          </ac:spMkLst>
        </pc:spChg>
        <pc:spChg chg="add mod topLvl">
          <ac:chgData name="Spångö, Olof (STOPF)" userId="0fbe66d0-e361-4981-89b2-51f27daa8223" providerId="ADAL" clId="{0EAEDAC7-AE2A-4381-B25B-769D44F7BE24}" dt="2019-11-02T15:43:50.165" v="379" actId="164"/>
          <ac:spMkLst>
            <pc:docMk/>
            <pc:sldMk cId="439526360" sldId="273"/>
            <ac:spMk id="24" creationId="{A204AA75-3EF1-485B-A561-5AE35C8687FE}"/>
          </ac:spMkLst>
        </pc:spChg>
        <pc:spChg chg="add mod topLvl">
          <ac:chgData name="Spångö, Olof (STOPF)" userId="0fbe66d0-e361-4981-89b2-51f27daa8223" providerId="ADAL" clId="{0EAEDAC7-AE2A-4381-B25B-769D44F7BE24}" dt="2019-11-02T15:43:51.624" v="380" actId="164"/>
          <ac:spMkLst>
            <pc:docMk/>
            <pc:sldMk cId="439526360" sldId="273"/>
            <ac:spMk id="25" creationId="{1124A3EF-B836-44CD-B6E5-AED55A55C214}"/>
          </ac:spMkLst>
        </pc:spChg>
        <pc:spChg chg="add mod">
          <ac:chgData name="Spångö, Olof (STOPF)" userId="0fbe66d0-e361-4981-89b2-51f27daa8223" providerId="ADAL" clId="{0EAEDAC7-AE2A-4381-B25B-769D44F7BE24}" dt="2019-11-02T19:37:39.804" v="5328" actId="790"/>
          <ac:spMkLst>
            <pc:docMk/>
            <pc:sldMk cId="439526360" sldId="273"/>
            <ac:spMk id="26" creationId="{1B3FD36D-3095-428B-A0DE-6BAE32D6B5B5}"/>
          </ac:spMkLst>
        </pc:spChg>
        <pc:spChg chg="add mod">
          <ac:chgData name="Spångö, Olof (STOPF)" userId="0fbe66d0-e361-4981-89b2-51f27daa8223" providerId="ADAL" clId="{0EAEDAC7-AE2A-4381-B25B-769D44F7BE24}" dt="2019-11-02T19:37:39.806" v="5329" actId="790"/>
          <ac:spMkLst>
            <pc:docMk/>
            <pc:sldMk cId="439526360" sldId="273"/>
            <ac:spMk id="27" creationId="{15496969-2172-49B9-9D94-9E8C91091343}"/>
          </ac:spMkLst>
        </pc:spChg>
        <pc:spChg chg="add mod">
          <ac:chgData name="Spångö, Olof (STOPF)" userId="0fbe66d0-e361-4981-89b2-51f27daa8223" providerId="ADAL" clId="{0EAEDAC7-AE2A-4381-B25B-769D44F7BE24}" dt="2019-11-02T19:37:39.808" v="5330" actId="790"/>
          <ac:spMkLst>
            <pc:docMk/>
            <pc:sldMk cId="439526360" sldId="273"/>
            <ac:spMk id="28" creationId="{64D15605-2B00-483B-B6F8-88C61E3DAE3F}"/>
          </ac:spMkLst>
        </pc:spChg>
        <pc:spChg chg="add mod">
          <ac:chgData name="Spångö, Olof (STOPF)" userId="0fbe66d0-e361-4981-89b2-51f27daa8223" providerId="ADAL" clId="{0EAEDAC7-AE2A-4381-B25B-769D44F7BE24}" dt="2019-11-02T19:37:39.810" v="5331" actId="790"/>
          <ac:spMkLst>
            <pc:docMk/>
            <pc:sldMk cId="439526360" sldId="273"/>
            <ac:spMk id="29" creationId="{803B180B-DF95-4169-994A-A71DF4F95B62}"/>
          </ac:spMkLst>
        </pc:spChg>
        <pc:spChg chg="add mod topLvl">
          <ac:chgData name="Spångö, Olof (STOPF)" userId="0fbe66d0-e361-4981-89b2-51f27daa8223" providerId="ADAL" clId="{0EAEDAC7-AE2A-4381-B25B-769D44F7BE24}" dt="2019-11-02T15:43:48.859" v="378" actId="164"/>
          <ac:spMkLst>
            <pc:docMk/>
            <pc:sldMk cId="439526360" sldId="273"/>
            <ac:spMk id="30" creationId="{285DC492-A599-4BB7-A744-6674BEF0A77F}"/>
          </ac:spMkLst>
        </pc:spChg>
        <pc:spChg chg="add mod topLvl">
          <ac:chgData name="Spångö, Olof (STOPF)" userId="0fbe66d0-e361-4981-89b2-51f27daa8223" providerId="ADAL" clId="{0EAEDAC7-AE2A-4381-B25B-769D44F7BE24}" dt="2019-11-02T15:43:50.165" v="379" actId="164"/>
          <ac:spMkLst>
            <pc:docMk/>
            <pc:sldMk cId="439526360" sldId="273"/>
            <ac:spMk id="31" creationId="{DB0B665E-6A38-46FF-94FD-C212C452BCEA}"/>
          </ac:spMkLst>
        </pc:spChg>
        <pc:spChg chg="add mod topLvl">
          <ac:chgData name="Spångö, Olof (STOPF)" userId="0fbe66d0-e361-4981-89b2-51f27daa8223" providerId="ADAL" clId="{0EAEDAC7-AE2A-4381-B25B-769D44F7BE24}" dt="2019-11-02T15:43:51.624" v="380" actId="164"/>
          <ac:spMkLst>
            <pc:docMk/>
            <pc:sldMk cId="439526360" sldId="273"/>
            <ac:spMk id="32" creationId="{3A39B18F-E669-4007-B13F-D4FABFAC372E}"/>
          </ac:spMkLst>
        </pc:spChg>
        <pc:spChg chg="add mod">
          <ac:chgData name="Spångö, Olof (STOPF)" userId="0fbe66d0-e361-4981-89b2-51f27daa8223" providerId="ADAL" clId="{0EAEDAC7-AE2A-4381-B25B-769D44F7BE24}" dt="2019-11-02T19:37:39.813" v="5332" actId="790"/>
          <ac:spMkLst>
            <pc:docMk/>
            <pc:sldMk cId="439526360" sldId="273"/>
            <ac:spMk id="40" creationId="{C1FB6927-C25D-4031-B3D4-556C94C91CB0}"/>
          </ac:spMkLst>
        </pc:spChg>
        <pc:spChg chg="add mod">
          <ac:chgData name="Spångö, Olof (STOPF)" userId="0fbe66d0-e361-4981-89b2-51f27daa8223" providerId="ADAL" clId="{0EAEDAC7-AE2A-4381-B25B-769D44F7BE24}" dt="2019-11-02T19:37:39.815" v="5333" actId="790"/>
          <ac:spMkLst>
            <pc:docMk/>
            <pc:sldMk cId="439526360" sldId="273"/>
            <ac:spMk id="41" creationId="{63BE431E-E3B7-4C31-AA94-35950E5F5801}"/>
          </ac:spMkLst>
        </pc:spChg>
        <pc:spChg chg="add mod">
          <ac:chgData name="Spångö, Olof (STOPF)" userId="0fbe66d0-e361-4981-89b2-51f27daa8223" providerId="ADAL" clId="{0EAEDAC7-AE2A-4381-B25B-769D44F7BE24}" dt="2019-11-02T19:37:39.818" v="5334" actId="790"/>
          <ac:spMkLst>
            <pc:docMk/>
            <pc:sldMk cId="439526360" sldId="273"/>
            <ac:spMk id="42" creationId="{EAE2B1B4-C133-4DD6-85E1-2501E95C6A36}"/>
          </ac:spMkLst>
        </pc:spChg>
        <pc:spChg chg="add mod">
          <ac:chgData name="Spångö, Olof (STOPF)" userId="0fbe66d0-e361-4981-89b2-51f27daa8223" providerId="ADAL" clId="{0EAEDAC7-AE2A-4381-B25B-769D44F7BE24}" dt="2019-11-02T19:37:39.820" v="5335" actId="790"/>
          <ac:spMkLst>
            <pc:docMk/>
            <pc:sldMk cId="439526360" sldId="273"/>
            <ac:spMk id="43" creationId="{36DF0C47-EF5C-4D28-8992-0FE7E318BDBA}"/>
          </ac:spMkLst>
        </pc:spChg>
        <pc:spChg chg="add del mod">
          <ac:chgData name="Spångö, Olof (STOPF)" userId="0fbe66d0-e361-4981-89b2-51f27daa8223" providerId="ADAL" clId="{0EAEDAC7-AE2A-4381-B25B-769D44F7BE24}" dt="2019-11-02T15:58:46.651" v="829" actId="478"/>
          <ac:spMkLst>
            <pc:docMk/>
            <pc:sldMk cId="439526360" sldId="273"/>
            <ac:spMk id="44" creationId="{FDC68E6C-BC94-448A-AB95-9D97BBC34341}"/>
          </ac:spMkLst>
        </pc:spChg>
        <pc:spChg chg="add del mod">
          <ac:chgData name="Spångö, Olof (STOPF)" userId="0fbe66d0-e361-4981-89b2-51f27daa8223" providerId="ADAL" clId="{0EAEDAC7-AE2A-4381-B25B-769D44F7BE24}" dt="2019-11-02T15:58:48.898" v="830" actId="478"/>
          <ac:spMkLst>
            <pc:docMk/>
            <pc:sldMk cId="439526360" sldId="273"/>
            <ac:spMk id="45" creationId="{BC65DD77-3D20-402C-8250-B11B3A7E6363}"/>
          </ac:spMkLst>
        </pc:spChg>
        <pc:spChg chg="add mod">
          <ac:chgData name="Spångö, Olof (STOPF)" userId="0fbe66d0-e361-4981-89b2-51f27daa8223" providerId="ADAL" clId="{0EAEDAC7-AE2A-4381-B25B-769D44F7BE24}" dt="2019-11-02T19:37:39.822" v="5336" actId="790"/>
          <ac:spMkLst>
            <pc:docMk/>
            <pc:sldMk cId="439526360" sldId="273"/>
            <ac:spMk id="46" creationId="{95B791C2-BB95-41A5-9ECD-9D7E0B0208F8}"/>
          </ac:spMkLst>
        </pc:spChg>
        <pc:spChg chg="add mod">
          <ac:chgData name="Spångö, Olof (STOPF)" userId="0fbe66d0-e361-4981-89b2-51f27daa8223" providerId="ADAL" clId="{0EAEDAC7-AE2A-4381-B25B-769D44F7BE24}" dt="2019-11-02T19:37:39.823" v="5337" actId="790"/>
          <ac:spMkLst>
            <pc:docMk/>
            <pc:sldMk cId="439526360" sldId="273"/>
            <ac:spMk id="47" creationId="{01DE2181-B7CD-4C68-A940-93652643EB99}"/>
          </ac:spMkLst>
        </pc:spChg>
        <pc:spChg chg="add mod">
          <ac:chgData name="Spångö, Olof (STOPF)" userId="0fbe66d0-e361-4981-89b2-51f27daa8223" providerId="ADAL" clId="{0EAEDAC7-AE2A-4381-B25B-769D44F7BE24}" dt="2019-11-02T19:37:39.825" v="5338" actId="790"/>
          <ac:spMkLst>
            <pc:docMk/>
            <pc:sldMk cId="439526360" sldId="273"/>
            <ac:spMk id="48" creationId="{E765135E-52F0-4F7D-B976-DB263B14D89F}"/>
          </ac:spMkLst>
        </pc:spChg>
        <pc:spChg chg="add mod">
          <ac:chgData name="Spångö, Olof (STOPF)" userId="0fbe66d0-e361-4981-89b2-51f27daa8223" providerId="ADAL" clId="{0EAEDAC7-AE2A-4381-B25B-769D44F7BE24}" dt="2019-11-02T19:37:39.827" v="5339" actId="790"/>
          <ac:spMkLst>
            <pc:docMk/>
            <pc:sldMk cId="439526360" sldId="273"/>
            <ac:spMk id="49" creationId="{FF98AE90-EEDF-424A-8ADC-C234B3AD9C28}"/>
          </ac:spMkLst>
        </pc:spChg>
        <pc:spChg chg="mod">
          <ac:chgData name="Spångö, Olof (STOPF)" userId="0fbe66d0-e361-4981-89b2-51f27daa8223" providerId="ADAL" clId="{0EAEDAC7-AE2A-4381-B25B-769D44F7BE24}" dt="2019-11-02T18:34:55.409" v="4008" actId="313"/>
          <ac:spMkLst>
            <pc:docMk/>
            <pc:sldMk cId="439526360" sldId="273"/>
            <ac:spMk id="50" creationId="{273C2E04-22A5-47B0-93AD-C9FCA10C3F57}"/>
          </ac:spMkLst>
        </pc:spChg>
        <pc:spChg chg="add mod">
          <ac:chgData name="Spångö, Olof (STOPF)" userId="0fbe66d0-e361-4981-89b2-51f27daa8223" providerId="ADAL" clId="{0EAEDAC7-AE2A-4381-B25B-769D44F7BE24}" dt="2019-11-02T15:49:14.207" v="623" actId="571"/>
          <ac:spMkLst>
            <pc:docMk/>
            <pc:sldMk cId="439526360" sldId="273"/>
            <ac:spMk id="59" creationId="{80607C21-564B-4AAB-ACE2-0E5DAE4C92FA}"/>
          </ac:spMkLst>
        </pc:spChg>
        <pc:spChg chg="add mod">
          <ac:chgData name="Spångö, Olof (STOPF)" userId="0fbe66d0-e361-4981-89b2-51f27daa8223" providerId="ADAL" clId="{0EAEDAC7-AE2A-4381-B25B-769D44F7BE24}" dt="2019-11-02T15:49:14.207" v="623" actId="571"/>
          <ac:spMkLst>
            <pc:docMk/>
            <pc:sldMk cId="439526360" sldId="273"/>
            <ac:spMk id="60" creationId="{88F49434-0205-45BD-B7A9-6144F2BF5109}"/>
          </ac:spMkLst>
        </pc:spChg>
        <pc:spChg chg="add mod">
          <ac:chgData name="Spångö, Olof (STOPF)" userId="0fbe66d0-e361-4981-89b2-51f27daa8223" providerId="ADAL" clId="{0EAEDAC7-AE2A-4381-B25B-769D44F7BE24}" dt="2019-11-02T15:49:14.207" v="623" actId="571"/>
          <ac:spMkLst>
            <pc:docMk/>
            <pc:sldMk cId="439526360" sldId="273"/>
            <ac:spMk id="61" creationId="{8A5D1ED9-8B62-4566-AD01-E1F18F01DF20}"/>
          </ac:spMkLst>
        </pc:spChg>
        <pc:spChg chg="add mod">
          <ac:chgData name="Spångö, Olof (STOPF)" userId="0fbe66d0-e361-4981-89b2-51f27daa8223" providerId="ADAL" clId="{0EAEDAC7-AE2A-4381-B25B-769D44F7BE24}" dt="2019-11-02T15:49:14.207" v="623" actId="571"/>
          <ac:spMkLst>
            <pc:docMk/>
            <pc:sldMk cId="439526360" sldId="273"/>
            <ac:spMk id="62" creationId="{300B7134-AC98-4BF7-97BD-379A1032BBD8}"/>
          </ac:spMkLst>
        </pc:spChg>
        <pc:spChg chg="add del mod">
          <ac:chgData name="Spångö, Olof (STOPF)" userId="0fbe66d0-e361-4981-89b2-51f27daa8223" providerId="ADAL" clId="{0EAEDAC7-AE2A-4381-B25B-769D44F7BE24}" dt="2019-11-02T15:52:41.719" v="680"/>
          <ac:spMkLst>
            <pc:docMk/>
            <pc:sldMk cId="439526360" sldId="273"/>
            <ac:spMk id="63" creationId="{68860B2A-F080-4920-AE24-CE55C5579F09}"/>
          </ac:spMkLst>
        </pc:spChg>
        <pc:spChg chg="add del mod">
          <ac:chgData name="Spångö, Olof (STOPF)" userId="0fbe66d0-e361-4981-89b2-51f27daa8223" providerId="ADAL" clId="{0EAEDAC7-AE2A-4381-B25B-769D44F7BE24}" dt="2019-11-02T16:11:49.009" v="1973" actId="478"/>
          <ac:spMkLst>
            <pc:docMk/>
            <pc:sldMk cId="439526360" sldId="273"/>
            <ac:spMk id="69" creationId="{F8E65FF5-798E-4062-8F9F-7BD85D0CB2F7}"/>
          </ac:spMkLst>
        </pc:spChg>
        <pc:spChg chg="add mod">
          <ac:chgData name="Spångö, Olof (STOPF)" userId="0fbe66d0-e361-4981-89b2-51f27daa8223" providerId="ADAL" clId="{0EAEDAC7-AE2A-4381-B25B-769D44F7BE24}" dt="2019-11-02T19:37:39.832" v="5340" actId="790"/>
          <ac:spMkLst>
            <pc:docMk/>
            <pc:sldMk cId="439526360" sldId="273"/>
            <ac:spMk id="70" creationId="{312EBA37-A664-48E9-859B-DD13643CC4EF}"/>
          </ac:spMkLst>
        </pc:spChg>
        <pc:spChg chg="add mod">
          <ac:chgData name="Spångö, Olof (STOPF)" userId="0fbe66d0-e361-4981-89b2-51f27daa8223" providerId="ADAL" clId="{0EAEDAC7-AE2A-4381-B25B-769D44F7BE24}" dt="2019-11-02T19:37:39.835" v="5341" actId="790"/>
          <ac:spMkLst>
            <pc:docMk/>
            <pc:sldMk cId="439526360" sldId="273"/>
            <ac:spMk id="71" creationId="{1D2EE7F8-30C8-436E-9E53-74CAF12C3B2F}"/>
          </ac:spMkLst>
        </pc:spChg>
        <pc:grpChg chg="add del mod">
          <ac:chgData name="Spångö, Olof (STOPF)" userId="0fbe66d0-e361-4981-89b2-51f27daa8223" providerId="ADAL" clId="{0EAEDAC7-AE2A-4381-B25B-769D44F7BE24}" dt="2019-11-02T15:49:07.937" v="620" actId="165"/>
          <ac:grpSpMkLst>
            <pc:docMk/>
            <pc:sldMk cId="439526360" sldId="273"/>
            <ac:grpSpMk id="13" creationId="{A5DC0E57-33D4-4422-9647-6A8B25A311D7}"/>
          </ac:grpSpMkLst>
        </pc:grpChg>
        <pc:grpChg chg="add del mod">
          <ac:chgData name="Spångö, Olof (STOPF)" userId="0fbe66d0-e361-4981-89b2-51f27daa8223" providerId="ADAL" clId="{0EAEDAC7-AE2A-4381-B25B-769D44F7BE24}" dt="2019-11-02T15:40:37.609" v="331" actId="165"/>
          <ac:grpSpMkLst>
            <pc:docMk/>
            <pc:sldMk cId="439526360" sldId="273"/>
            <ac:grpSpMk id="33" creationId="{9C057538-447A-43E6-B0AE-AD667DBA9039}"/>
          </ac:grpSpMkLst>
        </pc:grpChg>
        <pc:grpChg chg="add mod">
          <ac:chgData name="Spångö, Olof (STOPF)" userId="0fbe66d0-e361-4981-89b2-51f27daa8223" providerId="ADAL" clId="{0EAEDAC7-AE2A-4381-B25B-769D44F7BE24}" dt="2019-11-02T15:40:16.304" v="320" actId="164"/>
          <ac:grpSpMkLst>
            <pc:docMk/>
            <pc:sldMk cId="439526360" sldId="273"/>
            <ac:grpSpMk id="34" creationId="{5CE2FEC5-EF3C-47AF-9212-1AFA00134AE9}"/>
          </ac:grpSpMkLst>
        </pc:grpChg>
        <pc:grpChg chg="add del mod">
          <ac:chgData name="Spångö, Olof (STOPF)" userId="0fbe66d0-e361-4981-89b2-51f27daa8223" providerId="ADAL" clId="{0EAEDAC7-AE2A-4381-B25B-769D44F7BE24}" dt="2019-11-02T15:40:39.066" v="332" actId="165"/>
          <ac:grpSpMkLst>
            <pc:docMk/>
            <pc:sldMk cId="439526360" sldId="273"/>
            <ac:grpSpMk id="35" creationId="{E72880A8-2F29-4A02-B83A-A443A74330E4}"/>
          </ac:grpSpMkLst>
        </pc:grpChg>
        <pc:grpChg chg="add del mod">
          <ac:chgData name="Spångö, Olof (STOPF)" userId="0fbe66d0-e361-4981-89b2-51f27daa8223" providerId="ADAL" clId="{0EAEDAC7-AE2A-4381-B25B-769D44F7BE24}" dt="2019-11-02T15:40:40.238" v="333" actId="165"/>
          <ac:grpSpMkLst>
            <pc:docMk/>
            <pc:sldMk cId="439526360" sldId="273"/>
            <ac:grpSpMk id="36" creationId="{1DE61D7D-DAAA-4C2A-AC58-D2661ADEF396}"/>
          </ac:grpSpMkLst>
        </pc:grpChg>
        <pc:grpChg chg="add mod">
          <ac:chgData name="Spångö, Olof (STOPF)" userId="0fbe66d0-e361-4981-89b2-51f27daa8223" providerId="ADAL" clId="{0EAEDAC7-AE2A-4381-B25B-769D44F7BE24}" dt="2019-11-02T16:12:22.315" v="1981" actId="1076"/>
          <ac:grpSpMkLst>
            <pc:docMk/>
            <pc:sldMk cId="439526360" sldId="273"/>
            <ac:grpSpMk id="37" creationId="{9F349246-18C4-4ECD-917F-852BC24D49BA}"/>
          </ac:grpSpMkLst>
        </pc:grpChg>
        <pc:grpChg chg="add mod">
          <ac:chgData name="Spångö, Olof (STOPF)" userId="0fbe66d0-e361-4981-89b2-51f27daa8223" providerId="ADAL" clId="{0EAEDAC7-AE2A-4381-B25B-769D44F7BE24}" dt="2019-11-02T16:12:22.315" v="1981" actId="1076"/>
          <ac:grpSpMkLst>
            <pc:docMk/>
            <pc:sldMk cId="439526360" sldId="273"/>
            <ac:grpSpMk id="38" creationId="{CCD039C8-3153-489D-8BE0-BB5EC6DAE48A}"/>
          </ac:grpSpMkLst>
        </pc:grpChg>
        <pc:grpChg chg="add mod">
          <ac:chgData name="Spångö, Olof (STOPF)" userId="0fbe66d0-e361-4981-89b2-51f27daa8223" providerId="ADAL" clId="{0EAEDAC7-AE2A-4381-B25B-769D44F7BE24}" dt="2019-11-02T16:12:22.315" v="1981" actId="1076"/>
          <ac:grpSpMkLst>
            <pc:docMk/>
            <pc:sldMk cId="439526360" sldId="273"/>
            <ac:grpSpMk id="39" creationId="{D3128243-1F4C-4817-90BD-07B8404A295F}"/>
          </ac:grpSpMkLst>
        </pc:grpChg>
        <pc:grpChg chg="add mod">
          <ac:chgData name="Spångö, Olof (STOPF)" userId="0fbe66d0-e361-4981-89b2-51f27daa8223" providerId="ADAL" clId="{0EAEDAC7-AE2A-4381-B25B-769D44F7BE24}" dt="2019-11-02T18:34:48.534" v="3986" actId="1076"/>
          <ac:grpSpMkLst>
            <pc:docMk/>
            <pc:sldMk cId="439526360" sldId="273"/>
            <ac:grpSpMk id="44" creationId="{0DEBAC0C-3FD7-4F41-A297-72734BF2994F}"/>
          </ac:grpSpMkLst>
        </pc:grpChg>
        <pc:grpChg chg="add mod">
          <ac:chgData name="Spångö, Olof (STOPF)" userId="0fbe66d0-e361-4981-89b2-51f27daa8223" providerId="ADAL" clId="{0EAEDAC7-AE2A-4381-B25B-769D44F7BE24}" dt="2019-11-02T15:49:01.169" v="618" actId="571"/>
          <ac:grpSpMkLst>
            <pc:docMk/>
            <pc:sldMk cId="439526360" sldId="273"/>
            <ac:grpSpMk id="50" creationId="{4669540C-C1C9-4AD8-A705-835D41DAB415}"/>
          </ac:grpSpMkLst>
        </pc:grpChg>
        <pc:grpChg chg="add mod">
          <ac:chgData name="Spångö, Olof (STOPF)" userId="0fbe66d0-e361-4981-89b2-51f27daa8223" providerId="ADAL" clId="{0EAEDAC7-AE2A-4381-B25B-769D44F7BE24}" dt="2019-11-02T18:35:41.994" v="4130" actId="1076"/>
          <ac:grpSpMkLst>
            <pc:docMk/>
            <pc:sldMk cId="439526360" sldId="273"/>
            <ac:grpSpMk id="58" creationId="{341FDAF8-D06A-4FF8-A990-906E97520FD0}"/>
          </ac:grpSpMkLst>
        </pc:grpChg>
        <pc:graphicFrameChg chg="add del mod">
          <ac:chgData name="Spångö, Olof (STOPF)" userId="0fbe66d0-e361-4981-89b2-51f27daa8223" providerId="ADAL" clId="{0EAEDAC7-AE2A-4381-B25B-769D44F7BE24}" dt="2019-11-02T15:52:31.684" v="678" actId="3680"/>
          <ac:graphicFrameMkLst>
            <pc:docMk/>
            <pc:sldMk cId="439526360" sldId="273"/>
            <ac:graphicFrameMk id="64" creationId="{ECB6D1A8-D55E-4643-9023-CBED4A980A2B}"/>
          </ac:graphicFrameMkLst>
        </pc:graphicFrameChg>
        <pc:graphicFrameChg chg="add mod modGraphic">
          <ac:chgData name="Spångö, Olof (STOPF)" userId="0fbe66d0-e361-4981-89b2-51f27daa8223" providerId="ADAL" clId="{0EAEDAC7-AE2A-4381-B25B-769D44F7BE24}" dt="2019-11-02T16:17:55.785" v="2316" actId="2165"/>
          <ac:graphicFrameMkLst>
            <pc:docMk/>
            <pc:sldMk cId="439526360" sldId="273"/>
            <ac:graphicFrameMk id="65" creationId="{EA8A4CAA-F024-4F40-AAB9-161E4367FB70}"/>
          </ac:graphicFrameMkLst>
        </pc:graphicFrameChg>
        <pc:picChg chg="add mod topLvl">
          <ac:chgData name="Spångö, Olof (STOPF)" userId="0fbe66d0-e361-4981-89b2-51f27daa8223" providerId="ADAL" clId="{0EAEDAC7-AE2A-4381-B25B-769D44F7BE24}" dt="2019-11-02T15:49:08.212" v="621" actId="164"/>
          <ac:picMkLst>
            <pc:docMk/>
            <pc:sldMk cId="439526360" sldId="273"/>
            <ac:picMk id="3" creationId="{4C874925-E13D-4E3B-B646-5DDBDCD0E627}"/>
          </ac:picMkLst>
        </pc:picChg>
        <pc:picChg chg="add del mod">
          <ac:chgData name="Spångö, Olof (STOPF)" userId="0fbe66d0-e361-4981-89b2-51f27daa8223" providerId="ADAL" clId="{0EAEDAC7-AE2A-4381-B25B-769D44F7BE24}" dt="2019-11-02T15:20:07.596" v="44" actId="478"/>
          <ac:picMkLst>
            <pc:docMk/>
            <pc:sldMk cId="439526360" sldId="273"/>
            <ac:picMk id="6" creationId="{3D2BE029-F9D8-4F91-A9F9-FA4E791D943A}"/>
          </ac:picMkLst>
        </pc:picChg>
        <pc:picChg chg="add mod topLvl">
          <ac:chgData name="Spångö, Olof (STOPF)" userId="0fbe66d0-e361-4981-89b2-51f27daa8223" providerId="ADAL" clId="{0EAEDAC7-AE2A-4381-B25B-769D44F7BE24}" dt="2019-11-02T15:49:08.212" v="621" actId="164"/>
          <ac:picMkLst>
            <pc:docMk/>
            <pc:sldMk cId="439526360" sldId="273"/>
            <ac:picMk id="7" creationId="{8FB52A75-6A90-4FC4-ADC3-1A3D69E62118}"/>
          </ac:picMkLst>
        </pc:picChg>
        <pc:picChg chg="add del mod">
          <ac:chgData name="Spångö, Olof (STOPF)" userId="0fbe66d0-e361-4981-89b2-51f27daa8223" providerId="ADAL" clId="{0EAEDAC7-AE2A-4381-B25B-769D44F7BE24}" dt="2019-11-02T15:10:51.278" v="5" actId="478"/>
          <ac:picMkLst>
            <pc:docMk/>
            <pc:sldMk cId="439526360" sldId="273"/>
            <ac:picMk id="7" creationId="{A7EB8EDD-E48E-4B10-993A-07167E5F82C2}"/>
          </ac:picMkLst>
        </pc:picChg>
        <pc:picChg chg="add mod topLvl">
          <ac:chgData name="Spångö, Olof (STOPF)" userId="0fbe66d0-e361-4981-89b2-51f27daa8223" providerId="ADAL" clId="{0EAEDAC7-AE2A-4381-B25B-769D44F7BE24}" dt="2019-11-02T15:49:08.212" v="621" actId="164"/>
          <ac:picMkLst>
            <pc:docMk/>
            <pc:sldMk cId="439526360" sldId="273"/>
            <ac:picMk id="8" creationId="{B6C8302F-32A8-4404-B1DB-1F7100D509CA}"/>
          </ac:picMkLst>
        </pc:picChg>
        <pc:picChg chg="add mod topLvl">
          <ac:chgData name="Spångö, Olof (STOPF)" userId="0fbe66d0-e361-4981-89b2-51f27daa8223" providerId="ADAL" clId="{0EAEDAC7-AE2A-4381-B25B-769D44F7BE24}" dt="2019-11-02T15:49:08.212" v="621" actId="164"/>
          <ac:picMkLst>
            <pc:docMk/>
            <pc:sldMk cId="439526360" sldId="273"/>
            <ac:picMk id="11" creationId="{5482D39A-46FD-4844-A07E-B415FA16A398}"/>
          </ac:picMkLst>
        </pc:picChg>
        <pc:picChg chg="add mod topLvl">
          <ac:chgData name="Spångö, Olof (STOPF)" userId="0fbe66d0-e361-4981-89b2-51f27daa8223" providerId="ADAL" clId="{0EAEDAC7-AE2A-4381-B25B-769D44F7BE24}" dt="2019-11-02T15:49:08.212" v="621" actId="164"/>
          <ac:picMkLst>
            <pc:docMk/>
            <pc:sldMk cId="439526360" sldId="273"/>
            <ac:picMk id="12" creationId="{4C8FA439-AE03-4AA0-8509-1980CDE1064C}"/>
          </ac:picMkLst>
        </pc:picChg>
        <pc:picChg chg="add mod topLvl">
          <ac:chgData name="Spångö, Olof (STOPF)" userId="0fbe66d0-e361-4981-89b2-51f27daa8223" providerId="ADAL" clId="{0EAEDAC7-AE2A-4381-B25B-769D44F7BE24}" dt="2019-11-02T15:49:08.212" v="621" actId="164"/>
          <ac:picMkLst>
            <pc:docMk/>
            <pc:sldMk cId="439526360" sldId="273"/>
            <ac:picMk id="57" creationId="{9467B6F1-C7FD-4E5B-B9F9-30F55B11A741}"/>
          </ac:picMkLst>
        </pc:picChg>
        <pc:picChg chg="add mod">
          <ac:chgData name="Spångö, Olof (STOPF)" userId="0fbe66d0-e361-4981-89b2-51f27daa8223" providerId="ADAL" clId="{0EAEDAC7-AE2A-4381-B25B-769D44F7BE24}" dt="2019-11-02T15:57:52.412" v="825" actId="571"/>
          <ac:picMkLst>
            <pc:docMk/>
            <pc:sldMk cId="439526360" sldId="273"/>
            <ac:picMk id="66" creationId="{807FF4B2-5314-4A80-8E42-6CF41C060AD4}"/>
          </ac:picMkLst>
        </pc:picChg>
        <pc:picChg chg="add mod">
          <ac:chgData name="Spångö, Olof (STOPF)" userId="0fbe66d0-e361-4981-89b2-51f27daa8223" providerId="ADAL" clId="{0EAEDAC7-AE2A-4381-B25B-769D44F7BE24}" dt="2019-11-02T16:13:53.142" v="2120" actId="12789"/>
          <ac:picMkLst>
            <pc:docMk/>
            <pc:sldMk cId="439526360" sldId="273"/>
            <ac:picMk id="68" creationId="{871634F4-89CA-448B-8FBE-8FBD7F30B813}"/>
          </ac:picMkLst>
        </pc:picChg>
      </pc:sldChg>
      <pc:sldChg chg="modSp add">
        <pc:chgData name="Spångö, Olof (STOPF)" userId="0fbe66d0-e361-4981-89b2-51f27daa8223" providerId="ADAL" clId="{0EAEDAC7-AE2A-4381-B25B-769D44F7BE24}" dt="2019-11-02T19:37:39.673" v="5275" actId="790"/>
        <pc:sldMkLst>
          <pc:docMk/>
          <pc:sldMk cId="3809152438" sldId="274"/>
        </pc:sldMkLst>
        <pc:spChg chg="mod">
          <ac:chgData name="Spångö, Olof (STOPF)" userId="0fbe66d0-e361-4981-89b2-51f27daa8223" providerId="ADAL" clId="{0EAEDAC7-AE2A-4381-B25B-769D44F7BE24}" dt="2019-11-02T19:37:39.667" v="5272" actId="790"/>
          <ac:spMkLst>
            <pc:docMk/>
            <pc:sldMk cId="3809152438" sldId="274"/>
            <ac:spMk id="2" creationId="{610BD364-7DDB-4E7B-A563-64CA1933B4B6}"/>
          </ac:spMkLst>
        </pc:spChg>
        <pc:spChg chg="mod">
          <ac:chgData name="Spångö, Olof (STOPF)" userId="0fbe66d0-e361-4981-89b2-51f27daa8223" providerId="ADAL" clId="{0EAEDAC7-AE2A-4381-B25B-769D44F7BE24}" dt="2019-11-02T19:37:39.669" v="5273" actId="790"/>
          <ac:spMkLst>
            <pc:docMk/>
            <pc:sldMk cId="3809152438" sldId="274"/>
            <ac:spMk id="3" creationId="{F0F3BC8D-DA07-4416-8233-B59ED27EA28E}"/>
          </ac:spMkLst>
        </pc:spChg>
        <pc:spChg chg="mod">
          <ac:chgData name="Spångö, Olof (STOPF)" userId="0fbe66d0-e361-4981-89b2-51f27daa8223" providerId="ADAL" clId="{0EAEDAC7-AE2A-4381-B25B-769D44F7BE24}" dt="2019-11-02T19:37:39.672" v="5274" actId="790"/>
          <ac:spMkLst>
            <pc:docMk/>
            <pc:sldMk cId="3809152438" sldId="274"/>
            <ac:spMk id="4" creationId="{EF8DBEDF-F08A-457C-B2C2-5EFD548D982A}"/>
          </ac:spMkLst>
        </pc:spChg>
        <pc:spChg chg="mod">
          <ac:chgData name="Spångö, Olof (STOPF)" userId="0fbe66d0-e361-4981-89b2-51f27daa8223" providerId="ADAL" clId="{0EAEDAC7-AE2A-4381-B25B-769D44F7BE24}" dt="2019-11-02T19:37:39.673" v="5275" actId="790"/>
          <ac:spMkLst>
            <pc:docMk/>
            <pc:sldMk cId="3809152438" sldId="274"/>
            <ac:spMk id="5" creationId="{C604A847-420B-495E-8407-EA9E235DC1AA}"/>
          </ac:spMkLst>
        </pc:spChg>
      </pc:sldChg>
      <pc:sldChg chg="modSp add modTransition">
        <pc:chgData name="Spångö, Olof (STOPF)" userId="0fbe66d0-e361-4981-89b2-51f27daa8223" providerId="ADAL" clId="{0EAEDAC7-AE2A-4381-B25B-769D44F7BE24}" dt="2019-11-02T19:37:39.738" v="5309" actId="790"/>
        <pc:sldMkLst>
          <pc:docMk/>
          <pc:sldMk cId="1870578965" sldId="275"/>
        </pc:sldMkLst>
        <pc:spChg chg="mod">
          <ac:chgData name="Spångö, Olof (STOPF)" userId="0fbe66d0-e361-4981-89b2-51f27daa8223" providerId="ADAL" clId="{0EAEDAC7-AE2A-4381-B25B-769D44F7BE24}" dt="2019-11-02T19:37:39.732" v="5306" actId="790"/>
          <ac:spMkLst>
            <pc:docMk/>
            <pc:sldMk cId="1870578965" sldId="275"/>
            <ac:spMk id="2" creationId="{6FAFE459-51D1-4682-9D5E-BDB916A5987A}"/>
          </ac:spMkLst>
        </pc:spChg>
        <pc:spChg chg="mod">
          <ac:chgData name="Spångö, Olof (STOPF)" userId="0fbe66d0-e361-4981-89b2-51f27daa8223" providerId="ADAL" clId="{0EAEDAC7-AE2A-4381-B25B-769D44F7BE24}" dt="2019-11-02T19:37:39.734" v="5307" actId="790"/>
          <ac:spMkLst>
            <pc:docMk/>
            <pc:sldMk cId="1870578965" sldId="275"/>
            <ac:spMk id="3" creationId="{ABBD549E-A4B1-4524-8164-177EE75FAB81}"/>
          </ac:spMkLst>
        </pc:spChg>
        <pc:spChg chg="mod">
          <ac:chgData name="Spångö, Olof (STOPF)" userId="0fbe66d0-e361-4981-89b2-51f27daa8223" providerId="ADAL" clId="{0EAEDAC7-AE2A-4381-B25B-769D44F7BE24}" dt="2019-11-02T19:37:39.736" v="5308" actId="790"/>
          <ac:spMkLst>
            <pc:docMk/>
            <pc:sldMk cId="1870578965" sldId="275"/>
            <ac:spMk id="4" creationId="{D5092FFC-A27D-4F84-ACBF-8D1F88D025CB}"/>
          </ac:spMkLst>
        </pc:spChg>
        <pc:spChg chg="mod">
          <ac:chgData name="Spångö, Olof (STOPF)" userId="0fbe66d0-e361-4981-89b2-51f27daa8223" providerId="ADAL" clId="{0EAEDAC7-AE2A-4381-B25B-769D44F7BE24}" dt="2019-11-02T19:37:39.738" v="5309" actId="790"/>
          <ac:spMkLst>
            <pc:docMk/>
            <pc:sldMk cId="1870578965" sldId="275"/>
            <ac:spMk id="5" creationId="{D79CC54A-6F23-4DD1-93CC-3281F8A7621F}"/>
          </ac:spMkLst>
        </pc:spChg>
      </pc:sldChg>
      <pc:sldChg chg="addSp delSp modSp add ord modTransition">
        <pc:chgData name="Spångö, Olof (STOPF)" userId="0fbe66d0-e361-4981-89b2-51f27daa8223" providerId="ADAL" clId="{0EAEDAC7-AE2A-4381-B25B-769D44F7BE24}" dt="2019-11-02T19:37:39.581" v="5239" actId="790"/>
        <pc:sldMkLst>
          <pc:docMk/>
          <pc:sldMk cId="1004029427" sldId="276"/>
        </pc:sldMkLst>
        <pc:spChg chg="mod">
          <ac:chgData name="Spångö, Olof (STOPF)" userId="0fbe66d0-e361-4981-89b2-51f27daa8223" providerId="ADAL" clId="{0EAEDAC7-AE2A-4381-B25B-769D44F7BE24}" dt="2019-11-02T19:37:39.573" v="5235" actId="790"/>
          <ac:spMkLst>
            <pc:docMk/>
            <pc:sldMk cId="1004029427" sldId="276"/>
            <ac:spMk id="2" creationId="{A980D923-1EA6-44D7-9841-997C5336DB95}"/>
          </ac:spMkLst>
        </pc:spChg>
        <pc:spChg chg="del">
          <ac:chgData name="Spångö, Olof (STOPF)" userId="0fbe66d0-e361-4981-89b2-51f27daa8223" providerId="ADAL" clId="{0EAEDAC7-AE2A-4381-B25B-769D44F7BE24}" dt="2019-11-02T17:38:57.390" v="3538" actId="478"/>
          <ac:spMkLst>
            <pc:docMk/>
            <pc:sldMk cId="1004029427" sldId="276"/>
            <ac:spMk id="3" creationId="{77284C79-5014-4F35-AD0A-11A7A4F5DCC5}"/>
          </ac:spMkLst>
        </pc:spChg>
        <pc:spChg chg="mod">
          <ac:chgData name="Spångö, Olof (STOPF)" userId="0fbe66d0-e361-4981-89b2-51f27daa8223" providerId="ADAL" clId="{0EAEDAC7-AE2A-4381-B25B-769D44F7BE24}" dt="2019-11-02T19:37:39.574" v="5236" actId="790"/>
          <ac:spMkLst>
            <pc:docMk/>
            <pc:sldMk cId="1004029427" sldId="276"/>
            <ac:spMk id="4" creationId="{17A9E832-FADA-4DB9-A182-015A1746447C}"/>
          </ac:spMkLst>
        </pc:spChg>
        <pc:spChg chg="mod">
          <ac:chgData name="Spångö, Olof (STOPF)" userId="0fbe66d0-e361-4981-89b2-51f27daa8223" providerId="ADAL" clId="{0EAEDAC7-AE2A-4381-B25B-769D44F7BE24}" dt="2019-11-02T19:37:39.575" v="5237" actId="790"/>
          <ac:spMkLst>
            <pc:docMk/>
            <pc:sldMk cId="1004029427" sldId="276"/>
            <ac:spMk id="5" creationId="{653256D8-9888-4D86-8060-0AEBF32B906D}"/>
          </ac:spMkLst>
        </pc:spChg>
        <pc:spChg chg="add mod">
          <ac:chgData name="Spångö, Olof (STOPF)" userId="0fbe66d0-e361-4981-89b2-51f27daa8223" providerId="ADAL" clId="{0EAEDAC7-AE2A-4381-B25B-769D44F7BE24}" dt="2019-11-02T19:37:39.578" v="5238" actId="790"/>
          <ac:spMkLst>
            <pc:docMk/>
            <pc:sldMk cId="1004029427" sldId="276"/>
            <ac:spMk id="6" creationId="{87CC4FB4-1520-484F-A1A1-9A59DAE8CA42}"/>
          </ac:spMkLst>
        </pc:spChg>
        <pc:spChg chg="add mod">
          <ac:chgData name="Spångö, Olof (STOPF)" userId="0fbe66d0-e361-4981-89b2-51f27daa8223" providerId="ADAL" clId="{0EAEDAC7-AE2A-4381-B25B-769D44F7BE24}" dt="2019-11-02T19:37:39.581" v="5239" actId="790"/>
          <ac:spMkLst>
            <pc:docMk/>
            <pc:sldMk cId="1004029427" sldId="276"/>
            <ac:spMk id="7" creationId="{B9DDCFD1-705E-43E0-A54F-80807E943281}"/>
          </ac:spMkLst>
        </pc:spChg>
        <pc:picChg chg="add del mod">
          <ac:chgData name="Spångö, Olof (STOPF)" userId="0fbe66d0-e361-4981-89b2-51f27daa8223" providerId="ADAL" clId="{0EAEDAC7-AE2A-4381-B25B-769D44F7BE24}" dt="2019-11-02T17:43:24.110" v="3668" actId="478"/>
          <ac:picMkLst>
            <pc:docMk/>
            <pc:sldMk cId="1004029427" sldId="276"/>
            <ac:picMk id="1026" creationId="{DF2E28DD-F2AE-4C7B-BDC6-CB776E5C3176}"/>
          </ac:picMkLst>
        </pc:picChg>
      </pc:sldChg>
      <pc:sldChg chg="addSp delSp modSp add del modTransition">
        <pc:chgData name="Spångö, Olof (STOPF)" userId="0fbe66d0-e361-4981-89b2-51f27daa8223" providerId="ADAL" clId="{0EAEDAC7-AE2A-4381-B25B-769D44F7BE24}" dt="2019-11-02T17:47:05.173" v="3780" actId="2696"/>
        <pc:sldMkLst>
          <pc:docMk/>
          <pc:sldMk cId="2744278587" sldId="277"/>
        </pc:sldMkLst>
        <pc:spChg chg="del">
          <ac:chgData name="Spångö, Olof (STOPF)" userId="0fbe66d0-e361-4981-89b2-51f27daa8223" providerId="ADAL" clId="{0EAEDAC7-AE2A-4381-B25B-769D44F7BE24}" dt="2019-11-02T17:43:30.609" v="3673" actId="478"/>
          <ac:spMkLst>
            <pc:docMk/>
            <pc:sldMk cId="2744278587" sldId="277"/>
            <ac:spMk id="2" creationId="{8E85BA58-E15B-4529-8AEB-FA6B07442FB7}"/>
          </ac:spMkLst>
        </pc:spChg>
        <pc:spChg chg="del">
          <ac:chgData name="Spångö, Olof (STOPF)" userId="0fbe66d0-e361-4981-89b2-51f27daa8223" providerId="ADAL" clId="{0EAEDAC7-AE2A-4381-B25B-769D44F7BE24}" dt="2019-11-02T17:43:30.609" v="3673" actId="478"/>
          <ac:spMkLst>
            <pc:docMk/>
            <pc:sldMk cId="2744278587" sldId="277"/>
            <ac:spMk id="3" creationId="{2E495E34-EA06-42DB-AD3A-6B2EA2E609EB}"/>
          </ac:spMkLst>
        </pc:spChg>
        <pc:spChg chg="del">
          <ac:chgData name="Spångö, Olof (STOPF)" userId="0fbe66d0-e361-4981-89b2-51f27daa8223" providerId="ADAL" clId="{0EAEDAC7-AE2A-4381-B25B-769D44F7BE24}" dt="2019-11-02T17:43:30.609" v="3673" actId="478"/>
          <ac:spMkLst>
            <pc:docMk/>
            <pc:sldMk cId="2744278587" sldId="277"/>
            <ac:spMk id="4" creationId="{18CFFF30-EA09-41AB-AE75-5D2AB8093DDB}"/>
          </ac:spMkLst>
        </pc:spChg>
        <pc:spChg chg="del">
          <ac:chgData name="Spångö, Olof (STOPF)" userId="0fbe66d0-e361-4981-89b2-51f27daa8223" providerId="ADAL" clId="{0EAEDAC7-AE2A-4381-B25B-769D44F7BE24}" dt="2019-11-02T17:43:30.609" v="3673" actId="478"/>
          <ac:spMkLst>
            <pc:docMk/>
            <pc:sldMk cId="2744278587" sldId="277"/>
            <ac:spMk id="5" creationId="{62DF8613-B040-4FF2-A169-DA3853139540}"/>
          </ac:spMkLst>
        </pc:spChg>
        <pc:picChg chg="add del">
          <ac:chgData name="Spångö, Olof (STOPF)" userId="0fbe66d0-e361-4981-89b2-51f27daa8223" providerId="ADAL" clId="{0EAEDAC7-AE2A-4381-B25B-769D44F7BE24}" dt="2019-11-02T17:43:30.609" v="3673" actId="478"/>
          <ac:picMkLst>
            <pc:docMk/>
            <pc:sldMk cId="2744278587" sldId="277"/>
            <ac:picMk id="2050" creationId="{75EFCFB6-C1BD-4E61-9612-7D83F797B3C4}"/>
          </ac:picMkLst>
        </pc:picChg>
        <pc:picChg chg="add del mod">
          <ac:chgData name="Spångö, Olof (STOPF)" userId="0fbe66d0-e361-4981-89b2-51f27daa8223" providerId="ADAL" clId="{0EAEDAC7-AE2A-4381-B25B-769D44F7BE24}" dt="2019-11-02T17:45:48.119" v="3766"/>
          <ac:picMkLst>
            <pc:docMk/>
            <pc:sldMk cId="2744278587" sldId="277"/>
            <ac:picMk id="2052" creationId="{41FD9F57-05A6-4646-B043-958707BD1EDC}"/>
          </ac:picMkLst>
        </pc:picChg>
        <pc:picChg chg="add del mod">
          <ac:chgData name="Spångö, Olof (STOPF)" userId="0fbe66d0-e361-4981-89b2-51f27daa8223" providerId="ADAL" clId="{0EAEDAC7-AE2A-4381-B25B-769D44F7BE24}" dt="2019-11-02T17:45:48.119" v="3766"/>
          <ac:picMkLst>
            <pc:docMk/>
            <pc:sldMk cId="2744278587" sldId="277"/>
            <ac:picMk id="2054" creationId="{B28CBD1C-026B-4485-9BE2-65F851ED1CFE}"/>
          </ac:picMkLst>
        </pc:picChg>
      </pc:sldChg>
      <pc:sldChg chg="addSp delSp modSp add">
        <pc:chgData name="Spångö, Olof (STOPF)" userId="0fbe66d0-e361-4981-89b2-51f27daa8223" providerId="ADAL" clId="{0EAEDAC7-AE2A-4381-B25B-769D44F7BE24}" dt="2019-11-02T19:37:39.589" v="5243" actId="790"/>
        <pc:sldMkLst>
          <pc:docMk/>
          <pc:sldMk cId="48438774" sldId="278"/>
        </pc:sldMkLst>
        <pc:spChg chg="mod">
          <ac:chgData name="Spångö, Olof (STOPF)" userId="0fbe66d0-e361-4981-89b2-51f27daa8223" providerId="ADAL" clId="{0EAEDAC7-AE2A-4381-B25B-769D44F7BE24}" dt="2019-11-02T19:37:39.582" v="5240" actId="790"/>
          <ac:spMkLst>
            <pc:docMk/>
            <pc:sldMk cId="48438774" sldId="278"/>
            <ac:spMk id="2" creationId="{A980D923-1EA6-44D7-9841-997C5336DB95}"/>
          </ac:spMkLst>
        </pc:spChg>
        <pc:spChg chg="del">
          <ac:chgData name="Spångö, Olof (STOPF)" userId="0fbe66d0-e361-4981-89b2-51f27daa8223" providerId="ADAL" clId="{0EAEDAC7-AE2A-4381-B25B-769D44F7BE24}" dt="2019-11-02T17:45:54.841" v="3770" actId="478"/>
          <ac:spMkLst>
            <pc:docMk/>
            <pc:sldMk cId="48438774" sldId="278"/>
            <ac:spMk id="4" creationId="{17A9E832-FADA-4DB9-A182-015A1746447C}"/>
          </ac:spMkLst>
        </pc:spChg>
        <pc:spChg chg="mod">
          <ac:chgData name="Spångö, Olof (STOPF)" userId="0fbe66d0-e361-4981-89b2-51f27daa8223" providerId="ADAL" clId="{0EAEDAC7-AE2A-4381-B25B-769D44F7BE24}" dt="2019-11-02T19:37:39.584" v="5241" actId="790"/>
          <ac:spMkLst>
            <pc:docMk/>
            <pc:sldMk cId="48438774" sldId="278"/>
            <ac:spMk id="5" creationId="{653256D8-9888-4D86-8060-0AEBF32B906D}"/>
          </ac:spMkLst>
        </pc:spChg>
        <pc:spChg chg="del">
          <ac:chgData name="Spångö, Olof (STOPF)" userId="0fbe66d0-e361-4981-89b2-51f27daa8223" providerId="ADAL" clId="{0EAEDAC7-AE2A-4381-B25B-769D44F7BE24}" dt="2019-11-02T17:45:51.152" v="3767" actId="478"/>
          <ac:spMkLst>
            <pc:docMk/>
            <pc:sldMk cId="48438774" sldId="278"/>
            <ac:spMk id="6" creationId="{87CC4FB4-1520-484F-A1A1-9A59DAE8CA42}"/>
          </ac:spMkLst>
        </pc:spChg>
        <pc:spChg chg="del">
          <ac:chgData name="Spångö, Olof (STOPF)" userId="0fbe66d0-e361-4981-89b2-51f27daa8223" providerId="ADAL" clId="{0EAEDAC7-AE2A-4381-B25B-769D44F7BE24}" dt="2019-11-02T17:45:51.152" v="3767" actId="478"/>
          <ac:spMkLst>
            <pc:docMk/>
            <pc:sldMk cId="48438774" sldId="278"/>
            <ac:spMk id="7" creationId="{B9DDCFD1-705E-43E0-A54F-80807E943281}"/>
          </ac:spMkLst>
        </pc:spChg>
        <pc:spChg chg="add mod">
          <ac:chgData name="Spångö, Olof (STOPF)" userId="0fbe66d0-e361-4981-89b2-51f27daa8223" providerId="ADAL" clId="{0EAEDAC7-AE2A-4381-B25B-769D44F7BE24}" dt="2019-11-02T19:37:39.587" v="5242" actId="790"/>
          <ac:spMkLst>
            <pc:docMk/>
            <pc:sldMk cId="48438774" sldId="278"/>
            <ac:spMk id="10" creationId="{5D25C87D-3ACD-44A2-A831-B0192E393ED8}"/>
          </ac:spMkLst>
        </pc:spChg>
        <pc:spChg chg="add mod">
          <ac:chgData name="Spångö, Olof (STOPF)" userId="0fbe66d0-e361-4981-89b2-51f27daa8223" providerId="ADAL" clId="{0EAEDAC7-AE2A-4381-B25B-769D44F7BE24}" dt="2019-11-02T19:37:39.589" v="5243" actId="790"/>
          <ac:spMkLst>
            <pc:docMk/>
            <pc:sldMk cId="48438774" sldId="278"/>
            <ac:spMk id="11" creationId="{00224591-A50D-4931-A74C-88D375351BEB}"/>
          </ac:spMkLst>
        </pc:spChg>
        <pc:picChg chg="add mod">
          <ac:chgData name="Spångö, Olof (STOPF)" userId="0fbe66d0-e361-4981-89b2-51f27daa8223" providerId="ADAL" clId="{0EAEDAC7-AE2A-4381-B25B-769D44F7BE24}" dt="2019-11-02T18:41:31.311" v="4166" actId="554"/>
          <ac:picMkLst>
            <pc:docMk/>
            <pc:sldMk cId="48438774" sldId="278"/>
            <ac:picMk id="8" creationId="{6F33F8E3-8C27-4DA8-ABBF-2313A457497B}"/>
          </ac:picMkLst>
        </pc:picChg>
        <pc:picChg chg="add mod">
          <ac:chgData name="Spångö, Olof (STOPF)" userId="0fbe66d0-e361-4981-89b2-51f27daa8223" providerId="ADAL" clId="{0EAEDAC7-AE2A-4381-B25B-769D44F7BE24}" dt="2019-11-02T18:41:31.699" v="4167" actId="1076"/>
          <ac:picMkLst>
            <pc:docMk/>
            <pc:sldMk cId="48438774" sldId="278"/>
            <ac:picMk id="9" creationId="{A7D1AC06-CF92-4600-96CE-4AFA6563B097}"/>
          </ac:picMkLst>
        </pc:picChg>
      </pc:sldChg>
      <pc:sldChg chg="addSp modSp add">
        <pc:chgData name="Spångö, Olof (STOPF)" userId="0fbe66d0-e361-4981-89b2-51f27daa8223" providerId="ADAL" clId="{0EAEDAC7-AE2A-4381-B25B-769D44F7BE24}" dt="2019-11-02T19:37:39.616" v="5252" actId="790"/>
        <pc:sldMkLst>
          <pc:docMk/>
          <pc:sldMk cId="229561774" sldId="279"/>
        </pc:sldMkLst>
        <pc:spChg chg="mod">
          <ac:chgData name="Spångö, Olof (STOPF)" userId="0fbe66d0-e361-4981-89b2-51f27daa8223" providerId="ADAL" clId="{0EAEDAC7-AE2A-4381-B25B-769D44F7BE24}" dt="2019-11-02T19:37:39.590" v="5244" actId="790"/>
          <ac:spMkLst>
            <pc:docMk/>
            <pc:sldMk cId="229561774" sldId="279"/>
            <ac:spMk id="2" creationId="{39CA3E65-7277-4C5B-A61A-6C4491A974EF}"/>
          </ac:spMkLst>
        </pc:spChg>
        <pc:spChg chg="add mod">
          <ac:chgData name="Spångö, Olof (STOPF)" userId="0fbe66d0-e361-4981-89b2-51f27daa8223" providerId="ADAL" clId="{0EAEDAC7-AE2A-4381-B25B-769D44F7BE24}" dt="2019-11-02T19:37:39.616" v="5252" actId="790"/>
          <ac:spMkLst>
            <pc:docMk/>
            <pc:sldMk cId="229561774" sldId="279"/>
            <ac:spMk id="3" creationId="{40E13423-628B-41BE-BA1E-B15DF6E18053}"/>
          </ac:spMkLst>
        </pc:spChg>
        <pc:spChg chg="mod">
          <ac:chgData name="Spångö, Olof (STOPF)" userId="0fbe66d0-e361-4981-89b2-51f27daa8223" providerId="ADAL" clId="{0EAEDAC7-AE2A-4381-B25B-769D44F7BE24}" dt="2019-11-02T19:37:39.592" v="5245" actId="790"/>
          <ac:spMkLst>
            <pc:docMk/>
            <pc:sldMk cId="229561774" sldId="279"/>
            <ac:spMk id="5" creationId="{4C761292-2A5E-4DC9-A58E-2671554769AE}"/>
          </ac:spMkLst>
        </pc:spChg>
        <pc:spChg chg="mod">
          <ac:chgData name="Spångö, Olof (STOPF)" userId="0fbe66d0-e361-4981-89b2-51f27daa8223" providerId="ADAL" clId="{0EAEDAC7-AE2A-4381-B25B-769D44F7BE24}" dt="2019-11-02T19:37:39.605" v="5246" actId="790"/>
          <ac:spMkLst>
            <pc:docMk/>
            <pc:sldMk cId="229561774" sldId="279"/>
            <ac:spMk id="7" creationId="{A1BB6936-6860-4B1A-AD75-924A2A95D9AE}"/>
          </ac:spMkLst>
        </pc:spChg>
        <pc:spChg chg="mod">
          <ac:chgData name="Spångö, Olof (STOPF)" userId="0fbe66d0-e361-4981-89b2-51f27daa8223" providerId="ADAL" clId="{0EAEDAC7-AE2A-4381-B25B-769D44F7BE24}" dt="2019-11-02T19:37:39.607" v="5247" actId="790"/>
          <ac:spMkLst>
            <pc:docMk/>
            <pc:sldMk cId="229561774" sldId="279"/>
            <ac:spMk id="8" creationId="{69808DF8-9C03-4E8A-ACFA-3B18FFE112F9}"/>
          </ac:spMkLst>
        </pc:spChg>
        <pc:spChg chg="mod">
          <ac:chgData name="Spångö, Olof (STOPF)" userId="0fbe66d0-e361-4981-89b2-51f27daa8223" providerId="ADAL" clId="{0EAEDAC7-AE2A-4381-B25B-769D44F7BE24}" dt="2019-11-02T19:37:39.610" v="5248" actId="790"/>
          <ac:spMkLst>
            <pc:docMk/>
            <pc:sldMk cId="229561774" sldId="279"/>
            <ac:spMk id="9" creationId="{A35F179A-17E5-4224-BAE9-D9B3BFE3A0ED}"/>
          </ac:spMkLst>
        </pc:spChg>
        <pc:spChg chg="mod">
          <ac:chgData name="Spångö, Olof (STOPF)" userId="0fbe66d0-e361-4981-89b2-51f27daa8223" providerId="ADAL" clId="{0EAEDAC7-AE2A-4381-B25B-769D44F7BE24}" dt="2019-11-02T19:37:39.612" v="5249" actId="790"/>
          <ac:spMkLst>
            <pc:docMk/>
            <pc:sldMk cId="229561774" sldId="279"/>
            <ac:spMk id="10" creationId="{5AC0C2A6-B68A-464D-B8C5-75E868781966}"/>
          </ac:spMkLst>
        </pc:spChg>
        <pc:spChg chg="mod">
          <ac:chgData name="Spångö, Olof (STOPF)" userId="0fbe66d0-e361-4981-89b2-51f27daa8223" providerId="ADAL" clId="{0EAEDAC7-AE2A-4381-B25B-769D44F7BE24}" dt="2019-11-02T19:37:39.613" v="5250" actId="790"/>
          <ac:spMkLst>
            <pc:docMk/>
            <pc:sldMk cId="229561774" sldId="279"/>
            <ac:spMk id="12" creationId="{393A6466-FDA7-42C0-8DED-70C504F0DADB}"/>
          </ac:spMkLst>
        </pc:spChg>
        <pc:spChg chg="mod">
          <ac:chgData name="Spångö, Olof (STOPF)" userId="0fbe66d0-e361-4981-89b2-51f27daa8223" providerId="ADAL" clId="{0EAEDAC7-AE2A-4381-B25B-769D44F7BE24}" dt="2019-11-02T19:37:39.615" v="5251" actId="790"/>
          <ac:spMkLst>
            <pc:docMk/>
            <pc:sldMk cId="229561774" sldId="279"/>
            <ac:spMk id="13" creationId="{E8DFE571-F813-45A7-91E7-1F23F972DD52}"/>
          </ac:spMkLst>
        </pc:spChg>
      </pc:sldChg>
      <pc:sldChg chg="add del">
        <pc:chgData name="Spångö, Olof (STOPF)" userId="0fbe66d0-e361-4981-89b2-51f27daa8223" providerId="ADAL" clId="{0EAEDAC7-AE2A-4381-B25B-769D44F7BE24}" dt="2019-11-02T17:47:32.055" v="3785"/>
        <pc:sldMkLst>
          <pc:docMk/>
          <pc:sldMk cId="476201409" sldId="279"/>
        </pc:sldMkLst>
      </pc:sldChg>
      <pc:sldChg chg="add del">
        <pc:chgData name="Spångö, Olof (STOPF)" userId="0fbe66d0-e361-4981-89b2-51f27daa8223" providerId="ADAL" clId="{0EAEDAC7-AE2A-4381-B25B-769D44F7BE24}" dt="2019-11-02T17:47:31.896" v="3784"/>
        <pc:sldMkLst>
          <pc:docMk/>
          <pc:sldMk cId="1539859511" sldId="280"/>
        </pc:sldMkLst>
      </pc:sldChg>
      <pc:sldChg chg="addSp modSp add modTransition">
        <pc:chgData name="Spångö, Olof (STOPF)" userId="0fbe66d0-e361-4981-89b2-51f27daa8223" providerId="ADAL" clId="{0EAEDAC7-AE2A-4381-B25B-769D44F7BE24}" dt="2019-11-02T19:37:39.643" v="5262" actId="790"/>
        <pc:sldMkLst>
          <pc:docMk/>
          <pc:sldMk cId="3563427925" sldId="280"/>
        </pc:sldMkLst>
        <pc:spChg chg="mod">
          <ac:chgData name="Spångö, Olof (STOPF)" userId="0fbe66d0-e361-4981-89b2-51f27daa8223" providerId="ADAL" clId="{0EAEDAC7-AE2A-4381-B25B-769D44F7BE24}" dt="2019-11-02T19:37:39.618" v="5253" actId="790"/>
          <ac:spMkLst>
            <pc:docMk/>
            <pc:sldMk cId="3563427925" sldId="280"/>
            <ac:spMk id="2" creationId="{39CA3E65-7277-4C5B-A61A-6C4491A974EF}"/>
          </ac:spMkLst>
        </pc:spChg>
        <pc:spChg chg="mod">
          <ac:chgData name="Spångö, Olof (STOPF)" userId="0fbe66d0-e361-4981-89b2-51f27daa8223" providerId="ADAL" clId="{0EAEDAC7-AE2A-4381-B25B-769D44F7BE24}" dt="2019-11-02T19:37:39.619" v="5254" actId="790"/>
          <ac:spMkLst>
            <pc:docMk/>
            <pc:sldMk cId="3563427925" sldId="280"/>
            <ac:spMk id="5" creationId="{4C761292-2A5E-4DC9-A58E-2671554769AE}"/>
          </ac:spMkLst>
        </pc:spChg>
        <pc:spChg chg="mod">
          <ac:chgData name="Spångö, Olof (STOPF)" userId="0fbe66d0-e361-4981-89b2-51f27daa8223" providerId="ADAL" clId="{0EAEDAC7-AE2A-4381-B25B-769D44F7BE24}" dt="2019-11-02T19:37:39.629" v="5255" actId="790"/>
          <ac:spMkLst>
            <pc:docMk/>
            <pc:sldMk cId="3563427925" sldId="280"/>
            <ac:spMk id="7" creationId="{A1BB6936-6860-4B1A-AD75-924A2A95D9AE}"/>
          </ac:spMkLst>
        </pc:spChg>
        <pc:spChg chg="mod">
          <ac:chgData name="Spångö, Olof (STOPF)" userId="0fbe66d0-e361-4981-89b2-51f27daa8223" providerId="ADAL" clId="{0EAEDAC7-AE2A-4381-B25B-769D44F7BE24}" dt="2019-11-02T19:37:39.631" v="5256" actId="790"/>
          <ac:spMkLst>
            <pc:docMk/>
            <pc:sldMk cId="3563427925" sldId="280"/>
            <ac:spMk id="8" creationId="{69808DF8-9C03-4E8A-ACFA-3B18FFE112F9}"/>
          </ac:spMkLst>
        </pc:spChg>
        <pc:spChg chg="mod">
          <ac:chgData name="Spångö, Olof (STOPF)" userId="0fbe66d0-e361-4981-89b2-51f27daa8223" providerId="ADAL" clId="{0EAEDAC7-AE2A-4381-B25B-769D44F7BE24}" dt="2019-11-02T19:37:39.635" v="5257" actId="790"/>
          <ac:spMkLst>
            <pc:docMk/>
            <pc:sldMk cId="3563427925" sldId="280"/>
            <ac:spMk id="9" creationId="{A35F179A-17E5-4224-BAE9-D9B3BFE3A0ED}"/>
          </ac:spMkLst>
        </pc:spChg>
        <pc:spChg chg="mod">
          <ac:chgData name="Spångö, Olof (STOPF)" userId="0fbe66d0-e361-4981-89b2-51f27daa8223" providerId="ADAL" clId="{0EAEDAC7-AE2A-4381-B25B-769D44F7BE24}" dt="2019-11-02T19:37:39.637" v="5258" actId="790"/>
          <ac:spMkLst>
            <pc:docMk/>
            <pc:sldMk cId="3563427925" sldId="280"/>
            <ac:spMk id="10" creationId="{5AC0C2A6-B68A-464D-B8C5-75E868781966}"/>
          </ac:spMkLst>
        </pc:spChg>
        <pc:spChg chg="add mod">
          <ac:chgData name="Spångö, Olof (STOPF)" userId="0fbe66d0-e361-4981-89b2-51f27daa8223" providerId="ADAL" clId="{0EAEDAC7-AE2A-4381-B25B-769D44F7BE24}" dt="2019-11-02T19:37:39.641" v="5261" actId="790"/>
          <ac:spMkLst>
            <pc:docMk/>
            <pc:sldMk cId="3563427925" sldId="280"/>
            <ac:spMk id="11" creationId="{29F26BFD-63C4-43EA-861F-981F2E88B764}"/>
          </ac:spMkLst>
        </pc:spChg>
        <pc:spChg chg="mod">
          <ac:chgData name="Spångö, Olof (STOPF)" userId="0fbe66d0-e361-4981-89b2-51f27daa8223" providerId="ADAL" clId="{0EAEDAC7-AE2A-4381-B25B-769D44F7BE24}" dt="2019-11-02T19:37:39.638" v="5259" actId="790"/>
          <ac:spMkLst>
            <pc:docMk/>
            <pc:sldMk cId="3563427925" sldId="280"/>
            <ac:spMk id="12" creationId="{393A6466-FDA7-42C0-8DED-70C504F0DADB}"/>
          </ac:spMkLst>
        </pc:spChg>
        <pc:spChg chg="mod">
          <ac:chgData name="Spångö, Olof (STOPF)" userId="0fbe66d0-e361-4981-89b2-51f27daa8223" providerId="ADAL" clId="{0EAEDAC7-AE2A-4381-B25B-769D44F7BE24}" dt="2019-11-02T19:37:39.640" v="5260" actId="790"/>
          <ac:spMkLst>
            <pc:docMk/>
            <pc:sldMk cId="3563427925" sldId="280"/>
            <ac:spMk id="13" creationId="{E8DFE571-F813-45A7-91E7-1F23F972DD52}"/>
          </ac:spMkLst>
        </pc:spChg>
        <pc:spChg chg="add mod">
          <ac:chgData name="Spångö, Olof (STOPF)" userId="0fbe66d0-e361-4981-89b2-51f27daa8223" providerId="ADAL" clId="{0EAEDAC7-AE2A-4381-B25B-769D44F7BE24}" dt="2019-11-02T19:37:39.643" v="5262" actId="790"/>
          <ac:spMkLst>
            <pc:docMk/>
            <pc:sldMk cId="3563427925" sldId="280"/>
            <ac:spMk id="14" creationId="{004D2B07-C717-4E91-B5B6-BA0E3E7E0311}"/>
          </ac:spMkLst>
        </pc:spChg>
      </pc:sldChg>
      <pc:sldChg chg="addSp delSp modSp add">
        <pc:chgData name="Spångö, Olof (STOPF)" userId="0fbe66d0-e361-4981-89b2-51f27daa8223" providerId="ADAL" clId="{0EAEDAC7-AE2A-4381-B25B-769D44F7BE24}" dt="2019-11-02T19:37:39.666" v="5271" actId="790"/>
        <pc:sldMkLst>
          <pc:docMk/>
          <pc:sldMk cId="793784551" sldId="281"/>
        </pc:sldMkLst>
        <pc:spChg chg="mod">
          <ac:chgData name="Spångö, Olof (STOPF)" userId="0fbe66d0-e361-4981-89b2-51f27daa8223" providerId="ADAL" clId="{0EAEDAC7-AE2A-4381-B25B-769D44F7BE24}" dt="2019-11-02T19:37:39.644" v="5263" actId="790"/>
          <ac:spMkLst>
            <pc:docMk/>
            <pc:sldMk cId="793784551" sldId="281"/>
            <ac:spMk id="2" creationId="{39CA3E65-7277-4C5B-A61A-6C4491A974EF}"/>
          </ac:spMkLst>
        </pc:spChg>
        <pc:spChg chg="mod">
          <ac:chgData name="Spångö, Olof (STOPF)" userId="0fbe66d0-e361-4981-89b2-51f27daa8223" providerId="ADAL" clId="{0EAEDAC7-AE2A-4381-B25B-769D44F7BE24}" dt="2019-11-02T19:37:39.646" v="5264" actId="790"/>
          <ac:spMkLst>
            <pc:docMk/>
            <pc:sldMk cId="793784551" sldId="281"/>
            <ac:spMk id="5" creationId="{4C761292-2A5E-4DC9-A58E-2671554769AE}"/>
          </ac:spMkLst>
        </pc:spChg>
        <pc:spChg chg="mod">
          <ac:chgData name="Spångö, Olof (STOPF)" userId="0fbe66d0-e361-4981-89b2-51f27daa8223" providerId="ADAL" clId="{0EAEDAC7-AE2A-4381-B25B-769D44F7BE24}" dt="2019-11-02T19:37:39.654" v="5265" actId="790"/>
          <ac:spMkLst>
            <pc:docMk/>
            <pc:sldMk cId="793784551" sldId="281"/>
            <ac:spMk id="7" creationId="{A1BB6936-6860-4B1A-AD75-924A2A95D9AE}"/>
          </ac:spMkLst>
        </pc:spChg>
        <pc:spChg chg="mod">
          <ac:chgData name="Spångö, Olof (STOPF)" userId="0fbe66d0-e361-4981-89b2-51f27daa8223" providerId="ADAL" clId="{0EAEDAC7-AE2A-4381-B25B-769D44F7BE24}" dt="2019-11-02T19:37:39.655" v="5266" actId="790"/>
          <ac:spMkLst>
            <pc:docMk/>
            <pc:sldMk cId="793784551" sldId="281"/>
            <ac:spMk id="8" creationId="{69808DF8-9C03-4E8A-ACFA-3B18FFE112F9}"/>
          </ac:spMkLst>
        </pc:spChg>
        <pc:spChg chg="mod">
          <ac:chgData name="Spångö, Olof (STOPF)" userId="0fbe66d0-e361-4981-89b2-51f27daa8223" providerId="ADAL" clId="{0EAEDAC7-AE2A-4381-B25B-769D44F7BE24}" dt="2019-11-02T19:37:39.659" v="5267" actId="790"/>
          <ac:spMkLst>
            <pc:docMk/>
            <pc:sldMk cId="793784551" sldId="281"/>
            <ac:spMk id="9" creationId="{A35F179A-17E5-4224-BAE9-D9B3BFE3A0ED}"/>
          </ac:spMkLst>
        </pc:spChg>
        <pc:spChg chg="mod">
          <ac:chgData name="Spångö, Olof (STOPF)" userId="0fbe66d0-e361-4981-89b2-51f27daa8223" providerId="ADAL" clId="{0EAEDAC7-AE2A-4381-B25B-769D44F7BE24}" dt="2019-11-02T19:37:39.660" v="5268" actId="790"/>
          <ac:spMkLst>
            <pc:docMk/>
            <pc:sldMk cId="793784551" sldId="281"/>
            <ac:spMk id="10" creationId="{5AC0C2A6-B68A-464D-B8C5-75E868781966}"/>
          </ac:spMkLst>
        </pc:spChg>
        <pc:spChg chg="add del">
          <ac:chgData name="Spångö, Olof (STOPF)" userId="0fbe66d0-e361-4981-89b2-51f27daa8223" providerId="ADAL" clId="{0EAEDAC7-AE2A-4381-B25B-769D44F7BE24}" dt="2019-11-02T17:49:55.314" v="3840" actId="478"/>
          <ac:spMkLst>
            <pc:docMk/>
            <pc:sldMk cId="793784551" sldId="281"/>
            <ac:spMk id="11" creationId="{889883B7-01BD-4D96-A33D-ECAE4E19D9D3}"/>
          </ac:spMkLst>
        </pc:spChg>
        <pc:spChg chg="mod">
          <ac:chgData name="Spångö, Olof (STOPF)" userId="0fbe66d0-e361-4981-89b2-51f27daa8223" providerId="ADAL" clId="{0EAEDAC7-AE2A-4381-B25B-769D44F7BE24}" dt="2019-11-02T19:37:39.662" v="5269" actId="790"/>
          <ac:spMkLst>
            <pc:docMk/>
            <pc:sldMk cId="793784551" sldId="281"/>
            <ac:spMk id="12" creationId="{393A6466-FDA7-42C0-8DED-70C504F0DADB}"/>
          </ac:spMkLst>
        </pc:spChg>
        <pc:spChg chg="mod">
          <ac:chgData name="Spångö, Olof (STOPF)" userId="0fbe66d0-e361-4981-89b2-51f27daa8223" providerId="ADAL" clId="{0EAEDAC7-AE2A-4381-B25B-769D44F7BE24}" dt="2019-11-02T19:37:39.664" v="5270" actId="790"/>
          <ac:spMkLst>
            <pc:docMk/>
            <pc:sldMk cId="793784551" sldId="281"/>
            <ac:spMk id="13" creationId="{E8DFE571-F813-45A7-91E7-1F23F972DD52}"/>
          </ac:spMkLst>
        </pc:spChg>
        <pc:spChg chg="add mod">
          <ac:chgData name="Spångö, Olof (STOPF)" userId="0fbe66d0-e361-4981-89b2-51f27daa8223" providerId="ADAL" clId="{0EAEDAC7-AE2A-4381-B25B-769D44F7BE24}" dt="2019-11-02T19:37:39.666" v="5271" actId="790"/>
          <ac:spMkLst>
            <pc:docMk/>
            <pc:sldMk cId="793784551" sldId="281"/>
            <ac:spMk id="14" creationId="{CD24F04A-4093-4C31-AD91-C2CF1EB25A55}"/>
          </ac:spMkLst>
        </pc:spChg>
      </pc:sldChg>
      <pc:sldChg chg="add del">
        <pc:chgData name="Spångö, Olof (STOPF)" userId="0fbe66d0-e361-4981-89b2-51f27daa8223" providerId="ADAL" clId="{0EAEDAC7-AE2A-4381-B25B-769D44F7BE24}" dt="2019-11-02T17:50:23.593" v="3844" actId="2696"/>
        <pc:sldMkLst>
          <pc:docMk/>
          <pc:sldMk cId="2347672788" sldId="282"/>
        </pc:sldMkLst>
      </pc:sldChg>
      <pc:sldChg chg="modSp add modTransition">
        <pc:chgData name="Spångö, Olof (STOPF)" userId="0fbe66d0-e361-4981-89b2-51f27daa8223" providerId="ADAL" clId="{0EAEDAC7-AE2A-4381-B25B-769D44F7BE24}" dt="2019-11-02T19:37:39.773" v="5313" actId="790"/>
        <pc:sldMkLst>
          <pc:docMk/>
          <pc:sldMk cId="3669542123" sldId="282"/>
        </pc:sldMkLst>
        <pc:spChg chg="mod">
          <ac:chgData name="Spångö, Olof (STOPF)" userId="0fbe66d0-e361-4981-89b2-51f27daa8223" providerId="ADAL" clId="{0EAEDAC7-AE2A-4381-B25B-769D44F7BE24}" dt="2019-11-02T19:37:39.740" v="5310" actId="790"/>
          <ac:spMkLst>
            <pc:docMk/>
            <pc:sldMk cId="3669542123" sldId="282"/>
            <ac:spMk id="2" creationId="{C8F132F5-DC4F-4379-913A-D932026952A9}"/>
          </ac:spMkLst>
        </pc:spChg>
        <pc:spChg chg="mod">
          <ac:chgData name="Spångö, Olof (STOPF)" userId="0fbe66d0-e361-4981-89b2-51f27daa8223" providerId="ADAL" clId="{0EAEDAC7-AE2A-4381-B25B-769D44F7BE24}" dt="2019-11-02T19:37:39.770" v="5311" actId="790"/>
          <ac:spMkLst>
            <pc:docMk/>
            <pc:sldMk cId="3669542123" sldId="282"/>
            <ac:spMk id="3" creationId="{5BABF0F9-EB44-4A45-8AAA-15AE024A363C}"/>
          </ac:spMkLst>
        </pc:spChg>
        <pc:spChg chg="mod">
          <ac:chgData name="Spångö, Olof (STOPF)" userId="0fbe66d0-e361-4981-89b2-51f27daa8223" providerId="ADAL" clId="{0EAEDAC7-AE2A-4381-B25B-769D44F7BE24}" dt="2019-11-02T19:37:39.772" v="5312" actId="790"/>
          <ac:spMkLst>
            <pc:docMk/>
            <pc:sldMk cId="3669542123" sldId="282"/>
            <ac:spMk id="4" creationId="{BF8F50B3-9F06-4178-8C5A-5EFD0D8E2FD2}"/>
          </ac:spMkLst>
        </pc:spChg>
        <pc:spChg chg="mod">
          <ac:chgData name="Spångö, Olof (STOPF)" userId="0fbe66d0-e361-4981-89b2-51f27daa8223" providerId="ADAL" clId="{0EAEDAC7-AE2A-4381-B25B-769D44F7BE24}" dt="2019-11-02T19:37:39.773" v="5313" actId="790"/>
          <ac:spMkLst>
            <pc:docMk/>
            <pc:sldMk cId="3669542123" sldId="282"/>
            <ac:spMk id="5" creationId="{732652FA-F9FC-46FE-A98C-0AEE1AADE087}"/>
          </ac:spMkLst>
        </pc:spChg>
      </pc:sldChg>
      <pc:sldChg chg="add del">
        <pc:chgData name="Spångö, Olof (STOPF)" userId="0fbe66d0-e361-4981-89b2-51f27daa8223" providerId="ADAL" clId="{0EAEDAC7-AE2A-4381-B25B-769D44F7BE24}" dt="2019-11-02T17:50:24.220" v="3845" actId="2696"/>
        <pc:sldMkLst>
          <pc:docMk/>
          <pc:sldMk cId="1758631957" sldId="283"/>
        </pc:sldMkLst>
      </pc:sldChg>
      <pc:sldChg chg="addSp delSp modSp add del modTransition modAnim">
        <pc:chgData name="Spångö, Olof (STOPF)" userId="0fbe66d0-e361-4981-89b2-51f27daa8223" providerId="ADAL" clId="{0EAEDAC7-AE2A-4381-B25B-769D44F7BE24}" dt="2019-11-02T19:29:42.699" v="4392" actId="2696"/>
        <pc:sldMkLst>
          <pc:docMk/>
          <pc:sldMk cId="3770713242" sldId="283"/>
        </pc:sldMkLst>
        <pc:spChg chg="mod">
          <ac:chgData name="Spångö, Olof (STOPF)" userId="0fbe66d0-e361-4981-89b2-51f27daa8223" providerId="ADAL" clId="{0EAEDAC7-AE2A-4381-B25B-769D44F7BE24}" dt="2019-11-02T18:35:22.739" v="4067"/>
          <ac:spMkLst>
            <pc:docMk/>
            <pc:sldMk cId="3770713242" sldId="283"/>
            <ac:spMk id="2" creationId="{C8F132F5-DC4F-4379-913A-D932026952A9}"/>
          </ac:spMkLst>
        </pc:spChg>
        <pc:spChg chg="mod">
          <ac:chgData name="Spångö, Olof (STOPF)" userId="0fbe66d0-e361-4981-89b2-51f27daa8223" providerId="ADAL" clId="{0EAEDAC7-AE2A-4381-B25B-769D44F7BE24}" dt="2019-11-02T18:35:22.751" v="4068"/>
          <ac:spMkLst>
            <pc:docMk/>
            <pc:sldMk cId="3770713242" sldId="283"/>
            <ac:spMk id="3" creationId="{5BABF0F9-EB44-4A45-8AAA-15AE024A363C}"/>
          </ac:spMkLst>
        </pc:spChg>
        <pc:spChg chg="mod">
          <ac:chgData name="Spångö, Olof (STOPF)" userId="0fbe66d0-e361-4981-89b2-51f27daa8223" providerId="ADAL" clId="{0EAEDAC7-AE2A-4381-B25B-769D44F7BE24}" dt="2019-11-02T18:35:22.755" v="4069" actId="790"/>
          <ac:spMkLst>
            <pc:docMk/>
            <pc:sldMk cId="3770713242" sldId="283"/>
            <ac:spMk id="4" creationId="{BF8F50B3-9F06-4178-8C5A-5EFD0D8E2FD2}"/>
          </ac:spMkLst>
        </pc:spChg>
        <pc:spChg chg="mod">
          <ac:chgData name="Spångö, Olof (STOPF)" userId="0fbe66d0-e361-4981-89b2-51f27daa8223" providerId="ADAL" clId="{0EAEDAC7-AE2A-4381-B25B-769D44F7BE24}" dt="2019-11-02T18:35:22.755" v="4070"/>
          <ac:spMkLst>
            <pc:docMk/>
            <pc:sldMk cId="3770713242" sldId="283"/>
            <ac:spMk id="5" creationId="{732652FA-F9FC-46FE-A98C-0AEE1AADE087}"/>
          </ac:spMkLst>
        </pc:spChg>
        <pc:spChg chg="add del mod">
          <ac:chgData name="Spångö, Olof (STOPF)" userId="0fbe66d0-e361-4981-89b2-51f27daa8223" providerId="ADAL" clId="{0EAEDAC7-AE2A-4381-B25B-769D44F7BE24}" dt="2019-11-02T17:56:38.246" v="3921" actId="478"/>
          <ac:spMkLst>
            <pc:docMk/>
            <pc:sldMk cId="3770713242" sldId="283"/>
            <ac:spMk id="8" creationId="{BCE3C720-C828-4769-88BA-4F7DAFAF93F1}"/>
          </ac:spMkLst>
        </pc:spChg>
        <pc:spChg chg="add mod">
          <ac:chgData name="Spångö, Olof (STOPF)" userId="0fbe66d0-e361-4981-89b2-51f27daa8223" providerId="ADAL" clId="{0EAEDAC7-AE2A-4381-B25B-769D44F7BE24}" dt="2019-11-02T18:35:22.755" v="4071"/>
          <ac:spMkLst>
            <pc:docMk/>
            <pc:sldMk cId="3770713242" sldId="283"/>
            <ac:spMk id="10" creationId="{8C71253B-9505-432A-8189-D4855A7A4423}"/>
          </ac:spMkLst>
        </pc:spChg>
        <pc:picChg chg="add del mod">
          <ac:chgData name="Spångö, Olof (STOPF)" userId="0fbe66d0-e361-4981-89b2-51f27daa8223" providerId="ADAL" clId="{0EAEDAC7-AE2A-4381-B25B-769D44F7BE24}" dt="2019-11-02T17:56:44.699" v="3927" actId="478"/>
          <ac:picMkLst>
            <pc:docMk/>
            <pc:sldMk cId="3770713242" sldId="283"/>
            <ac:picMk id="7" creationId="{D6BEA019-6A8F-42F8-888D-F3ACE7DDB902}"/>
          </ac:picMkLst>
        </pc:picChg>
        <pc:picChg chg="add mod">
          <ac:chgData name="Spångö, Olof (STOPF)" userId="0fbe66d0-e361-4981-89b2-51f27daa8223" providerId="ADAL" clId="{0EAEDAC7-AE2A-4381-B25B-769D44F7BE24}" dt="2019-11-02T17:56:44.120" v="3925" actId="571"/>
          <ac:picMkLst>
            <pc:docMk/>
            <pc:sldMk cId="3770713242" sldId="283"/>
            <ac:picMk id="9" creationId="{A7F58819-230A-4C2B-8B82-84E5305E4E63}"/>
          </ac:picMkLst>
        </pc:picChg>
      </pc:sldChg>
      <pc:sldChg chg="addSp delSp modSp add ord">
        <pc:chgData name="Spångö, Olof (STOPF)" userId="0fbe66d0-e361-4981-89b2-51f27daa8223" providerId="ADAL" clId="{0EAEDAC7-AE2A-4381-B25B-769D44F7BE24}" dt="2019-11-02T19:41:43.061" v="5392" actId="12788"/>
        <pc:sldMkLst>
          <pc:docMk/>
          <pc:sldMk cId="3524349466" sldId="284"/>
        </pc:sldMkLst>
        <pc:spChg chg="add mod">
          <ac:chgData name="Spångö, Olof (STOPF)" userId="0fbe66d0-e361-4981-89b2-51f27daa8223" providerId="ADAL" clId="{0EAEDAC7-AE2A-4381-B25B-769D44F7BE24}" dt="2019-11-02T19:37:39.724" v="5302" actId="790"/>
          <ac:spMkLst>
            <pc:docMk/>
            <pc:sldMk cId="3524349466" sldId="284"/>
            <ac:spMk id="2" creationId="{E22EB928-DC19-48C5-AECD-9F0F2CC33014}"/>
          </ac:spMkLst>
        </pc:spChg>
        <pc:spChg chg="mod">
          <ac:chgData name="Spångö, Olof (STOPF)" userId="0fbe66d0-e361-4981-89b2-51f27daa8223" providerId="ADAL" clId="{0EAEDAC7-AE2A-4381-B25B-769D44F7BE24}" dt="2019-11-02T19:37:39.674" v="5276" actId="790"/>
          <ac:spMkLst>
            <pc:docMk/>
            <pc:sldMk cId="3524349466" sldId="284"/>
            <ac:spMk id="15" creationId="{DDD181B7-0CC0-40E2-9321-14EBA2CBE2EB}"/>
          </ac:spMkLst>
        </pc:spChg>
        <pc:spChg chg="mod">
          <ac:chgData name="Spångö, Olof (STOPF)" userId="0fbe66d0-e361-4981-89b2-51f27daa8223" providerId="ADAL" clId="{0EAEDAC7-AE2A-4381-B25B-769D44F7BE24}" dt="2019-11-02T19:37:39.676" v="5277" actId="790"/>
          <ac:spMkLst>
            <pc:docMk/>
            <pc:sldMk cId="3524349466" sldId="284"/>
            <ac:spMk id="17" creationId="{D7786B5E-454B-44DD-9289-05DB0240C115}"/>
          </ac:spMkLst>
        </pc:spChg>
        <pc:spChg chg="mod">
          <ac:chgData name="Spångö, Olof (STOPF)" userId="0fbe66d0-e361-4981-89b2-51f27daa8223" providerId="ADAL" clId="{0EAEDAC7-AE2A-4381-B25B-769D44F7BE24}" dt="2019-11-02T19:37:39.678" v="5278" actId="790"/>
          <ac:spMkLst>
            <pc:docMk/>
            <pc:sldMk cId="3524349466" sldId="284"/>
            <ac:spMk id="18" creationId="{69B8410C-95B5-4A23-B407-A1D47D4E16E2}"/>
          </ac:spMkLst>
        </pc:spChg>
        <pc:spChg chg="mod">
          <ac:chgData name="Spångö, Olof (STOPF)" userId="0fbe66d0-e361-4981-89b2-51f27daa8223" providerId="ADAL" clId="{0EAEDAC7-AE2A-4381-B25B-769D44F7BE24}" dt="2019-11-02T19:41:43.061" v="5392" actId="12788"/>
          <ac:spMkLst>
            <pc:docMk/>
            <pc:sldMk cId="3524349466" sldId="284"/>
            <ac:spMk id="20" creationId="{9C866B57-1E64-4B07-9924-9FA9C673BD26}"/>
          </ac:spMkLst>
        </pc:spChg>
        <pc:spChg chg="mod topLvl">
          <ac:chgData name="Spångö, Olof (STOPF)" userId="0fbe66d0-e361-4981-89b2-51f27daa8223" providerId="ADAL" clId="{0EAEDAC7-AE2A-4381-B25B-769D44F7BE24}" dt="2019-11-02T19:37:39.688" v="5284" actId="790"/>
          <ac:spMkLst>
            <pc:docMk/>
            <pc:sldMk cId="3524349466" sldId="284"/>
            <ac:spMk id="22" creationId="{A6EDF6AF-2B02-465D-8B35-73FD14D185F1}"/>
          </ac:spMkLst>
        </pc:spChg>
        <pc:spChg chg="mod topLvl">
          <ac:chgData name="Spångö, Olof (STOPF)" userId="0fbe66d0-e361-4981-89b2-51f27daa8223" providerId="ADAL" clId="{0EAEDAC7-AE2A-4381-B25B-769D44F7BE24}" dt="2019-11-02T19:37:39.691" v="5286" actId="790"/>
          <ac:spMkLst>
            <pc:docMk/>
            <pc:sldMk cId="3524349466" sldId="284"/>
            <ac:spMk id="24" creationId="{A204AA75-3EF1-485B-A561-5AE35C8687FE}"/>
          </ac:spMkLst>
        </pc:spChg>
        <pc:spChg chg="mod topLvl">
          <ac:chgData name="Spångö, Olof (STOPF)" userId="0fbe66d0-e361-4981-89b2-51f27daa8223" providerId="ADAL" clId="{0EAEDAC7-AE2A-4381-B25B-769D44F7BE24}" dt="2019-11-02T19:37:39.693" v="5288" actId="790"/>
          <ac:spMkLst>
            <pc:docMk/>
            <pc:sldMk cId="3524349466" sldId="284"/>
            <ac:spMk id="25" creationId="{1124A3EF-B836-44CD-B6E5-AED55A55C214}"/>
          </ac:spMkLst>
        </pc:spChg>
        <pc:spChg chg="mod">
          <ac:chgData name="Spångö, Olof (STOPF)" userId="0fbe66d0-e361-4981-89b2-51f27daa8223" providerId="ADAL" clId="{0EAEDAC7-AE2A-4381-B25B-769D44F7BE24}" dt="2019-11-02T19:37:39.682" v="5280" actId="790"/>
          <ac:spMkLst>
            <pc:docMk/>
            <pc:sldMk cId="3524349466" sldId="284"/>
            <ac:spMk id="26" creationId="{1B3FD36D-3095-428B-A0DE-6BAE32D6B5B5}"/>
          </ac:spMkLst>
        </pc:spChg>
        <pc:spChg chg="mod">
          <ac:chgData name="Spångö, Olof (STOPF)" userId="0fbe66d0-e361-4981-89b2-51f27daa8223" providerId="ADAL" clId="{0EAEDAC7-AE2A-4381-B25B-769D44F7BE24}" dt="2019-11-02T19:37:39.683" v="5281" actId="790"/>
          <ac:spMkLst>
            <pc:docMk/>
            <pc:sldMk cId="3524349466" sldId="284"/>
            <ac:spMk id="27" creationId="{15496969-2172-49B9-9D94-9E8C91091343}"/>
          </ac:spMkLst>
        </pc:spChg>
        <pc:spChg chg="mod">
          <ac:chgData name="Spångö, Olof (STOPF)" userId="0fbe66d0-e361-4981-89b2-51f27daa8223" providerId="ADAL" clId="{0EAEDAC7-AE2A-4381-B25B-769D44F7BE24}" dt="2019-11-02T19:37:39.685" v="5282" actId="790"/>
          <ac:spMkLst>
            <pc:docMk/>
            <pc:sldMk cId="3524349466" sldId="284"/>
            <ac:spMk id="28" creationId="{64D15605-2B00-483B-B6F8-88C61E3DAE3F}"/>
          </ac:spMkLst>
        </pc:spChg>
        <pc:spChg chg="mod">
          <ac:chgData name="Spångö, Olof (STOPF)" userId="0fbe66d0-e361-4981-89b2-51f27daa8223" providerId="ADAL" clId="{0EAEDAC7-AE2A-4381-B25B-769D44F7BE24}" dt="2019-11-02T19:37:39.686" v="5283" actId="790"/>
          <ac:spMkLst>
            <pc:docMk/>
            <pc:sldMk cId="3524349466" sldId="284"/>
            <ac:spMk id="29" creationId="{803B180B-DF95-4169-994A-A71DF4F95B62}"/>
          </ac:spMkLst>
        </pc:spChg>
        <pc:spChg chg="mod topLvl">
          <ac:chgData name="Spångö, Olof (STOPF)" userId="0fbe66d0-e361-4981-89b2-51f27daa8223" providerId="ADAL" clId="{0EAEDAC7-AE2A-4381-B25B-769D44F7BE24}" dt="2019-11-02T19:37:39.689" v="5285" actId="790"/>
          <ac:spMkLst>
            <pc:docMk/>
            <pc:sldMk cId="3524349466" sldId="284"/>
            <ac:spMk id="30" creationId="{285DC492-A599-4BB7-A744-6674BEF0A77F}"/>
          </ac:spMkLst>
        </pc:spChg>
        <pc:spChg chg="mod topLvl">
          <ac:chgData name="Spångö, Olof (STOPF)" userId="0fbe66d0-e361-4981-89b2-51f27daa8223" providerId="ADAL" clId="{0EAEDAC7-AE2A-4381-B25B-769D44F7BE24}" dt="2019-11-02T19:37:39.692" v="5287" actId="790"/>
          <ac:spMkLst>
            <pc:docMk/>
            <pc:sldMk cId="3524349466" sldId="284"/>
            <ac:spMk id="31" creationId="{DB0B665E-6A38-46FF-94FD-C212C452BCEA}"/>
          </ac:spMkLst>
        </pc:spChg>
        <pc:spChg chg="mod topLvl">
          <ac:chgData name="Spångö, Olof (STOPF)" userId="0fbe66d0-e361-4981-89b2-51f27daa8223" providerId="ADAL" clId="{0EAEDAC7-AE2A-4381-B25B-769D44F7BE24}" dt="2019-11-02T19:37:39.695" v="5289" actId="790"/>
          <ac:spMkLst>
            <pc:docMk/>
            <pc:sldMk cId="3524349466" sldId="284"/>
            <ac:spMk id="32" creationId="{3A39B18F-E669-4007-B13F-D4FABFAC372E}"/>
          </ac:spMkLst>
        </pc:spChg>
        <pc:spChg chg="mod">
          <ac:chgData name="Spångö, Olof (STOPF)" userId="0fbe66d0-e361-4981-89b2-51f27daa8223" providerId="ADAL" clId="{0EAEDAC7-AE2A-4381-B25B-769D44F7BE24}" dt="2019-11-02T19:37:39.697" v="5290" actId="790"/>
          <ac:spMkLst>
            <pc:docMk/>
            <pc:sldMk cId="3524349466" sldId="284"/>
            <ac:spMk id="40" creationId="{C1FB6927-C25D-4031-B3D4-556C94C91CB0}"/>
          </ac:spMkLst>
        </pc:spChg>
        <pc:spChg chg="mod">
          <ac:chgData name="Spångö, Olof (STOPF)" userId="0fbe66d0-e361-4981-89b2-51f27daa8223" providerId="ADAL" clId="{0EAEDAC7-AE2A-4381-B25B-769D44F7BE24}" dt="2019-11-02T19:37:39.698" v="5291" actId="790"/>
          <ac:spMkLst>
            <pc:docMk/>
            <pc:sldMk cId="3524349466" sldId="284"/>
            <ac:spMk id="41" creationId="{63BE431E-E3B7-4C31-AA94-35950E5F5801}"/>
          </ac:spMkLst>
        </pc:spChg>
        <pc:spChg chg="mod">
          <ac:chgData name="Spångö, Olof (STOPF)" userId="0fbe66d0-e361-4981-89b2-51f27daa8223" providerId="ADAL" clId="{0EAEDAC7-AE2A-4381-B25B-769D44F7BE24}" dt="2019-11-02T19:37:39.700" v="5292" actId="790"/>
          <ac:spMkLst>
            <pc:docMk/>
            <pc:sldMk cId="3524349466" sldId="284"/>
            <ac:spMk id="42" creationId="{EAE2B1B4-C133-4DD6-85E1-2501E95C6A36}"/>
          </ac:spMkLst>
        </pc:spChg>
        <pc:spChg chg="mod">
          <ac:chgData name="Spångö, Olof (STOPF)" userId="0fbe66d0-e361-4981-89b2-51f27daa8223" providerId="ADAL" clId="{0EAEDAC7-AE2A-4381-B25B-769D44F7BE24}" dt="2019-11-02T19:37:39.702" v="5293" actId="790"/>
          <ac:spMkLst>
            <pc:docMk/>
            <pc:sldMk cId="3524349466" sldId="284"/>
            <ac:spMk id="43" creationId="{36DF0C47-EF5C-4D28-8992-0FE7E318BDBA}"/>
          </ac:spMkLst>
        </pc:spChg>
        <pc:spChg chg="mod topLvl">
          <ac:chgData name="Spångö, Olof (STOPF)" userId="0fbe66d0-e361-4981-89b2-51f27daa8223" providerId="ADAL" clId="{0EAEDAC7-AE2A-4381-B25B-769D44F7BE24}" dt="2019-11-02T19:37:39.720" v="5300" actId="790"/>
          <ac:spMkLst>
            <pc:docMk/>
            <pc:sldMk cId="3524349466" sldId="284"/>
            <ac:spMk id="45" creationId="{476DD1E2-6F0F-40B1-82D1-04EDD550CAF5}"/>
          </ac:spMkLst>
        </pc:spChg>
        <pc:spChg chg="mod">
          <ac:chgData name="Spångö, Olof (STOPF)" userId="0fbe66d0-e361-4981-89b2-51f27daa8223" providerId="ADAL" clId="{0EAEDAC7-AE2A-4381-B25B-769D44F7BE24}" dt="2019-11-02T19:37:39.704" v="5294" actId="790"/>
          <ac:spMkLst>
            <pc:docMk/>
            <pc:sldMk cId="3524349466" sldId="284"/>
            <ac:spMk id="46" creationId="{95B791C2-BB95-41A5-9ECD-9D7E0B0208F8}"/>
          </ac:spMkLst>
        </pc:spChg>
        <pc:spChg chg="mod">
          <ac:chgData name="Spångö, Olof (STOPF)" userId="0fbe66d0-e361-4981-89b2-51f27daa8223" providerId="ADAL" clId="{0EAEDAC7-AE2A-4381-B25B-769D44F7BE24}" dt="2019-11-02T19:37:39.705" v="5295" actId="790"/>
          <ac:spMkLst>
            <pc:docMk/>
            <pc:sldMk cId="3524349466" sldId="284"/>
            <ac:spMk id="47" creationId="{01DE2181-B7CD-4C68-A940-93652643EB99}"/>
          </ac:spMkLst>
        </pc:spChg>
        <pc:spChg chg="mod">
          <ac:chgData name="Spångö, Olof (STOPF)" userId="0fbe66d0-e361-4981-89b2-51f27daa8223" providerId="ADAL" clId="{0EAEDAC7-AE2A-4381-B25B-769D44F7BE24}" dt="2019-11-02T19:37:39.707" v="5296" actId="790"/>
          <ac:spMkLst>
            <pc:docMk/>
            <pc:sldMk cId="3524349466" sldId="284"/>
            <ac:spMk id="48" creationId="{E765135E-52F0-4F7D-B976-DB263B14D89F}"/>
          </ac:spMkLst>
        </pc:spChg>
        <pc:spChg chg="mod">
          <ac:chgData name="Spångö, Olof (STOPF)" userId="0fbe66d0-e361-4981-89b2-51f27daa8223" providerId="ADAL" clId="{0EAEDAC7-AE2A-4381-B25B-769D44F7BE24}" dt="2019-11-02T19:37:39.709" v="5297" actId="790"/>
          <ac:spMkLst>
            <pc:docMk/>
            <pc:sldMk cId="3524349466" sldId="284"/>
            <ac:spMk id="49" creationId="{FF98AE90-EEDF-424A-8ADC-C234B3AD9C28}"/>
          </ac:spMkLst>
        </pc:spChg>
        <pc:spChg chg="mod topLvl">
          <ac:chgData name="Spångö, Olof (STOPF)" userId="0fbe66d0-e361-4981-89b2-51f27daa8223" providerId="ADAL" clId="{0EAEDAC7-AE2A-4381-B25B-769D44F7BE24}" dt="2019-11-02T19:37:39.721" v="5301" actId="790"/>
          <ac:spMkLst>
            <pc:docMk/>
            <pc:sldMk cId="3524349466" sldId="284"/>
            <ac:spMk id="50" creationId="{273C2E04-22A5-47B0-93AD-C9FCA10C3F57}"/>
          </ac:spMkLst>
        </pc:spChg>
        <pc:spChg chg="add mod">
          <ac:chgData name="Spångö, Olof (STOPF)" userId="0fbe66d0-e361-4981-89b2-51f27daa8223" providerId="ADAL" clId="{0EAEDAC7-AE2A-4381-B25B-769D44F7BE24}" dt="2019-11-02T19:37:39.726" v="5303" actId="790"/>
          <ac:spMkLst>
            <pc:docMk/>
            <pc:sldMk cId="3524349466" sldId="284"/>
            <ac:spMk id="51" creationId="{51F2CF7C-421D-4F0A-AEBA-33D7DAA55B5C}"/>
          </ac:spMkLst>
        </pc:spChg>
        <pc:spChg chg="add mod">
          <ac:chgData name="Spångö, Olof (STOPF)" userId="0fbe66d0-e361-4981-89b2-51f27daa8223" providerId="ADAL" clId="{0EAEDAC7-AE2A-4381-B25B-769D44F7BE24}" dt="2019-11-02T19:41:43.061" v="5392" actId="12788"/>
          <ac:spMkLst>
            <pc:docMk/>
            <pc:sldMk cId="3524349466" sldId="284"/>
            <ac:spMk id="53" creationId="{B058EE83-63ED-49F7-9E03-8D7797E48CC3}"/>
          </ac:spMkLst>
        </pc:spChg>
        <pc:spChg chg="add mod">
          <ac:chgData name="Spångö, Olof (STOPF)" userId="0fbe66d0-e361-4981-89b2-51f27daa8223" providerId="ADAL" clId="{0EAEDAC7-AE2A-4381-B25B-769D44F7BE24}" dt="2019-11-02T19:41:43.061" v="5392" actId="12788"/>
          <ac:spMkLst>
            <pc:docMk/>
            <pc:sldMk cId="3524349466" sldId="284"/>
            <ac:spMk id="54" creationId="{CB893494-C6E0-4E4D-AD9A-2975EEE46306}"/>
          </ac:spMkLst>
        </pc:spChg>
        <pc:spChg chg="add mod">
          <ac:chgData name="Spångö, Olof (STOPF)" userId="0fbe66d0-e361-4981-89b2-51f27daa8223" providerId="ADAL" clId="{0EAEDAC7-AE2A-4381-B25B-769D44F7BE24}" dt="2019-11-02T19:41:43.061" v="5392" actId="12788"/>
          <ac:spMkLst>
            <pc:docMk/>
            <pc:sldMk cId="3524349466" sldId="284"/>
            <ac:spMk id="55" creationId="{3B60E1CD-3C59-41C0-919F-E4093636906E}"/>
          </ac:spMkLst>
        </pc:spChg>
        <pc:spChg chg="mod">
          <ac:chgData name="Spångö, Olof (STOPF)" userId="0fbe66d0-e361-4981-89b2-51f27daa8223" providerId="ADAL" clId="{0EAEDAC7-AE2A-4381-B25B-769D44F7BE24}" dt="2019-11-02T19:37:39.713" v="5298" actId="790"/>
          <ac:spMkLst>
            <pc:docMk/>
            <pc:sldMk cId="3524349466" sldId="284"/>
            <ac:spMk id="70" creationId="{312EBA37-A664-48E9-859B-DD13643CC4EF}"/>
          </ac:spMkLst>
        </pc:spChg>
        <pc:spChg chg="mod">
          <ac:chgData name="Spångö, Olof (STOPF)" userId="0fbe66d0-e361-4981-89b2-51f27daa8223" providerId="ADAL" clId="{0EAEDAC7-AE2A-4381-B25B-769D44F7BE24}" dt="2019-11-02T19:37:39.718" v="5299" actId="790"/>
          <ac:spMkLst>
            <pc:docMk/>
            <pc:sldMk cId="3524349466" sldId="284"/>
            <ac:spMk id="71" creationId="{1D2EE7F8-30C8-436E-9E53-74CAF12C3B2F}"/>
          </ac:spMkLst>
        </pc:spChg>
        <pc:grpChg chg="del mod">
          <ac:chgData name="Spångö, Olof (STOPF)" userId="0fbe66d0-e361-4981-89b2-51f27daa8223" providerId="ADAL" clId="{0EAEDAC7-AE2A-4381-B25B-769D44F7BE24}" dt="2019-11-02T19:34:27.579" v="4654" actId="165"/>
          <ac:grpSpMkLst>
            <pc:docMk/>
            <pc:sldMk cId="3524349466" sldId="284"/>
            <ac:grpSpMk id="37" creationId="{9F349246-18C4-4ECD-917F-852BC24D49BA}"/>
          </ac:grpSpMkLst>
        </pc:grpChg>
        <pc:grpChg chg="del mod">
          <ac:chgData name="Spångö, Olof (STOPF)" userId="0fbe66d0-e361-4981-89b2-51f27daa8223" providerId="ADAL" clId="{0EAEDAC7-AE2A-4381-B25B-769D44F7BE24}" dt="2019-11-02T19:34:26.093" v="4652" actId="165"/>
          <ac:grpSpMkLst>
            <pc:docMk/>
            <pc:sldMk cId="3524349466" sldId="284"/>
            <ac:grpSpMk id="38" creationId="{CCD039C8-3153-489D-8BE0-BB5EC6DAE48A}"/>
          </ac:grpSpMkLst>
        </pc:grpChg>
        <pc:grpChg chg="del mod">
          <ac:chgData name="Spångö, Olof (STOPF)" userId="0fbe66d0-e361-4981-89b2-51f27daa8223" providerId="ADAL" clId="{0EAEDAC7-AE2A-4381-B25B-769D44F7BE24}" dt="2019-11-02T19:34:26.759" v="4653" actId="165"/>
          <ac:grpSpMkLst>
            <pc:docMk/>
            <pc:sldMk cId="3524349466" sldId="284"/>
            <ac:grpSpMk id="39" creationId="{D3128243-1F4C-4817-90BD-07B8404A295F}"/>
          </ac:grpSpMkLst>
        </pc:grpChg>
        <pc:grpChg chg="del mod">
          <ac:chgData name="Spångö, Olof (STOPF)" userId="0fbe66d0-e361-4981-89b2-51f27daa8223" providerId="ADAL" clId="{0EAEDAC7-AE2A-4381-B25B-769D44F7BE24}" dt="2019-11-02T19:34:25.446" v="4651" actId="165"/>
          <ac:grpSpMkLst>
            <pc:docMk/>
            <pc:sldMk cId="3524349466" sldId="284"/>
            <ac:grpSpMk id="44" creationId="{0DEBAC0C-3FD7-4F41-A297-72734BF2994F}"/>
          </ac:grpSpMkLst>
        </pc:grpChg>
        <pc:grpChg chg="mod">
          <ac:chgData name="Spångö, Olof (STOPF)" userId="0fbe66d0-e361-4981-89b2-51f27daa8223" providerId="ADAL" clId="{0EAEDAC7-AE2A-4381-B25B-769D44F7BE24}" dt="2019-11-02T19:27:33.120" v="4362" actId="14100"/>
          <ac:grpSpMkLst>
            <pc:docMk/>
            <pc:sldMk cId="3524349466" sldId="284"/>
            <ac:grpSpMk id="58" creationId="{341FDAF8-D06A-4FF8-A990-906E97520FD0}"/>
          </ac:grpSpMkLst>
        </pc:grpChg>
        <pc:graphicFrameChg chg="mod modGraphic">
          <ac:chgData name="Spångö, Olof (STOPF)" userId="0fbe66d0-e361-4981-89b2-51f27daa8223" providerId="ADAL" clId="{0EAEDAC7-AE2A-4381-B25B-769D44F7BE24}" dt="2019-11-02T19:26:33.010" v="4351" actId="1035"/>
          <ac:graphicFrameMkLst>
            <pc:docMk/>
            <pc:sldMk cId="3524349466" sldId="284"/>
            <ac:graphicFrameMk id="65" creationId="{EA8A4CAA-F024-4F40-AAB9-161E4367FB70}"/>
          </ac:graphicFrameMkLst>
        </pc:graphicFrameChg>
        <pc:picChg chg="add mod">
          <ac:chgData name="Spångö, Olof (STOPF)" userId="0fbe66d0-e361-4981-89b2-51f27daa8223" providerId="ADAL" clId="{0EAEDAC7-AE2A-4381-B25B-769D44F7BE24}" dt="2019-11-02T19:26:33.010" v="4351" actId="1035"/>
          <ac:picMkLst>
            <pc:docMk/>
            <pc:sldMk cId="3524349466" sldId="284"/>
            <ac:picMk id="52" creationId="{0EDD76CC-BAF4-4798-98D2-53B3E9053B3A}"/>
          </ac:picMkLst>
        </pc:picChg>
        <pc:picChg chg="mod">
          <ac:chgData name="Spångö, Olof (STOPF)" userId="0fbe66d0-e361-4981-89b2-51f27daa8223" providerId="ADAL" clId="{0EAEDAC7-AE2A-4381-B25B-769D44F7BE24}" dt="2019-11-02T19:26:33.010" v="4351" actId="1035"/>
          <ac:picMkLst>
            <pc:docMk/>
            <pc:sldMk cId="3524349466" sldId="284"/>
            <ac:picMk id="68" creationId="{871634F4-89CA-448B-8FBE-8FBD7F30B813}"/>
          </ac:picMkLst>
        </pc:picChg>
        <pc:cxnChg chg="add mod">
          <ac:chgData name="Spångö, Olof (STOPF)" userId="0fbe66d0-e361-4981-89b2-51f27daa8223" providerId="ADAL" clId="{0EAEDAC7-AE2A-4381-B25B-769D44F7BE24}" dt="2019-11-02T19:28:14.194" v="4364" actId="1582"/>
          <ac:cxnSpMkLst>
            <pc:docMk/>
            <pc:sldMk cId="3524349466" sldId="284"/>
            <ac:cxnSpMk id="5" creationId="{6781939F-6AE6-47D6-AA75-8693440D1622}"/>
          </ac:cxnSpMkLst>
        </pc:cxnChg>
      </pc:sldChg>
      <pc:sldChg chg="modSp add ord modTransition">
        <pc:chgData name="Spångö, Olof (STOPF)" userId="0fbe66d0-e361-4981-89b2-51f27daa8223" providerId="ADAL" clId="{0EAEDAC7-AE2A-4381-B25B-769D44F7BE24}" dt="2019-11-02T19:37:39.879" v="5359" actId="790"/>
        <pc:sldMkLst>
          <pc:docMk/>
          <pc:sldMk cId="469781577" sldId="285"/>
        </pc:sldMkLst>
        <pc:spChg chg="mod">
          <ac:chgData name="Spångö, Olof (STOPF)" userId="0fbe66d0-e361-4981-89b2-51f27daa8223" providerId="ADAL" clId="{0EAEDAC7-AE2A-4381-B25B-769D44F7BE24}" dt="2019-11-02T19:37:39.837" v="5342" actId="790"/>
          <ac:spMkLst>
            <pc:docMk/>
            <pc:sldMk cId="469781577" sldId="285"/>
            <ac:spMk id="15" creationId="{DDD181B7-0CC0-40E2-9321-14EBA2CBE2EB}"/>
          </ac:spMkLst>
        </pc:spChg>
        <pc:spChg chg="mod">
          <ac:chgData name="Spångö, Olof (STOPF)" userId="0fbe66d0-e361-4981-89b2-51f27daa8223" providerId="ADAL" clId="{0EAEDAC7-AE2A-4381-B25B-769D44F7BE24}" dt="2019-11-02T19:37:39.839" v="5343" actId="790"/>
          <ac:spMkLst>
            <pc:docMk/>
            <pc:sldMk cId="469781577" sldId="285"/>
            <ac:spMk id="17" creationId="{D7786B5E-454B-44DD-9289-05DB0240C115}"/>
          </ac:spMkLst>
        </pc:spChg>
        <pc:spChg chg="mod">
          <ac:chgData name="Spångö, Olof (STOPF)" userId="0fbe66d0-e361-4981-89b2-51f27daa8223" providerId="ADAL" clId="{0EAEDAC7-AE2A-4381-B25B-769D44F7BE24}" dt="2019-11-02T19:37:39.843" v="5344" actId="790"/>
          <ac:spMkLst>
            <pc:docMk/>
            <pc:sldMk cId="469781577" sldId="285"/>
            <ac:spMk id="18" creationId="{69B8410C-95B5-4A23-B407-A1D47D4E16E2}"/>
          </ac:spMkLst>
        </pc:spChg>
        <pc:spChg chg="mod">
          <ac:chgData name="Spångö, Olof (STOPF)" userId="0fbe66d0-e361-4981-89b2-51f27daa8223" providerId="ADAL" clId="{0EAEDAC7-AE2A-4381-B25B-769D44F7BE24}" dt="2019-11-02T19:37:39.845" v="5345" actId="790"/>
          <ac:spMkLst>
            <pc:docMk/>
            <pc:sldMk cId="469781577" sldId="285"/>
            <ac:spMk id="20" creationId="{9C866B57-1E64-4B07-9924-9FA9C673BD26}"/>
          </ac:spMkLst>
        </pc:spChg>
        <pc:spChg chg="mod">
          <ac:chgData name="Spångö, Olof (STOPF)" userId="0fbe66d0-e361-4981-89b2-51f27daa8223" providerId="ADAL" clId="{0EAEDAC7-AE2A-4381-B25B-769D44F7BE24}" dt="2019-11-02T19:37:39.848" v="5346" actId="790"/>
          <ac:spMkLst>
            <pc:docMk/>
            <pc:sldMk cId="469781577" sldId="285"/>
            <ac:spMk id="26" creationId="{1B3FD36D-3095-428B-A0DE-6BAE32D6B5B5}"/>
          </ac:spMkLst>
        </pc:spChg>
        <pc:spChg chg="mod">
          <ac:chgData name="Spångö, Olof (STOPF)" userId="0fbe66d0-e361-4981-89b2-51f27daa8223" providerId="ADAL" clId="{0EAEDAC7-AE2A-4381-B25B-769D44F7BE24}" dt="2019-11-02T19:37:39.851" v="5347" actId="790"/>
          <ac:spMkLst>
            <pc:docMk/>
            <pc:sldMk cId="469781577" sldId="285"/>
            <ac:spMk id="27" creationId="{15496969-2172-49B9-9D94-9E8C91091343}"/>
          </ac:spMkLst>
        </pc:spChg>
        <pc:spChg chg="mod">
          <ac:chgData name="Spångö, Olof (STOPF)" userId="0fbe66d0-e361-4981-89b2-51f27daa8223" providerId="ADAL" clId="{0EAEDAC7-AE2A-4381-B25B-769D44F7BE24}" dt="2019-11-02T19:37:39.853" v="5348" actId="790"/>
          <ac:spMkLst>
            <pc:docMk/>
            <pc:sldMk cId="469781577" sldId="285"/>
            <ac:spMk id="28" creationId="{64D15605-2B00-483B-B6F8-88C61E3DAE3F}"/>
          </ac:spMkLst>
        </pc:spChg>
        <pc:spChg chg="mod">
          <ac:chgData name="Spångö, Olof (STOPF)" userId="0fbe66d0-e361-4981-89b2-51f27daa8223" providerId="ADAL" clId="{0EAEDAC7-AE2A-4381-B25B-769D44F7BE24}" dt="2019-11-02T19:37:39.855" v="5349" actId="790"/>
          <ac:spMkLst>
            <pc:docMk/>
            <pc:sldMk cId="469781577" sldId="285"/>
            <ac:spMk id="29" creationId="{803B180B-DF95-4169-994A-A71DF4F95B62}"/>
          </ac:spMkLst>
        </pc:spChg>
        <pc:spChg chg="mod">
          <ac:chgData name="Spångö, Olof (STOPF)" userId="0fbe66d0-e361-4981-89b2-51f27daa8223" providerId="ADAL" clId="{0EAEDAC7-AE2A-4381-B25B-769D44F7BE24}" dt="2019-11-02T19:37:39.858" v="5350" actId="790"/>
          <ac:spMkLst>
            <pc:docMk/>
            <pc:sldMk cId="469781577" sldId="285"/>
            <ac:spMk id="40" creationId="{C1FB6927-C25D-4031-B3D4-556C94C91CB0}"/>
          </ac:spMkLst>
        </pc:spChg>
        <pc:spChg chg="mod">
          <ac:chgData name="Spångö, Olof (STOPF)" userId="0fbe66d0-e361-4981-89b2-51f27daa8223" providerId="ADAL" clId="{0EAEDAC7-AE2A-4381-B25B-769D44F7BE24}" dt="2019-11-02T19:37:39.860" v="5351" actId="790"/>
          <ac:spMkLst>
            <pc:docMk/>
            <pc:sldMk cId="469781577" sldId="285"/>
            <ac:spMk id="41" creationId="{63BE431E-E3B7-4C31-AA94-35950E5F5801}"/>
          </ac:spMkLst>
        </pc:spChg>
        <pc:spChg chg="mod">
          <ac:chgData name="Spångö, Olof (STOPF)" userId="0fbe66d0-e361-4981-89b2-51f27daa8223" providerId="ADAL" clId="{0EAEDAC7-AE2A-4381-B25B-769D44F7BE24}" dt="2019-11-02T19:37:39.863" v="5352" actId="790"/>
          <ac:spMkLst>
            <pc:docMk/>
            <pc:sldMk cId="469781577" sldId="285"/>
            <ac:spMk id="42" creationId="{EAE2B1B4-C133-4DD6-85E1-2501E95C6A36}"/>
          </ac:spMkLst>
        </pc:spChg>
        <pc:spChg chg="mod">
          <ac:chgData name="Spångö, Olof (STOPF)" userId="0fbe66d0-e361-4981-89b2-51f27daa8223" providerId="ADAL" clId="{0EAEDAC7-AE2A-4381-B25B-769D44F7BE24}" dt="2019-11-02T19:37:39.865" v="5353" actId="790"/>
          <ac:spMkLst>
            <pc:docMk/>
            <pc:sldMk cId="469781577" sldId="285"/>
            <ac:spMk id="43" creationId="{36DF0C47-EF5C-4D28-8992-0FE7E318BDBA}"/>
          </ac:spMkLst>
        </pc:spChg>
        <pc:spChg chg="mod">
          <ac:chgData name="Spångö, Olof (STOPF)" userId="0fbe66d0-e361-4981-89b2-51f27daa8223" providerId="ADAL" clId="{0EAEDAC7-AE2A-4381-B25B-769D44F7BE24}" dt="2019-11-02T19:37:39.867" v="5354" actId="790"/>
          <ac:spMkLst>
            <pc:docMk/>
            <pc:sldMk cId="469781577" sldId="285"/>
            <ac:spMk id="46" creationId="{95B791C2-BB95-41A5-9ECD-9D7E0B0208F8}"/>
          </ac:spMkLst>
        </pc:spChg>
        <pc:spChg chg="mod">
          <ac:chgData name="Spångö, Olof (STOPF)" userId="0fbe66d0-e361-4981-89b2-51f27daa8223" providerId="ADAL" clId="{0EAEDAC7-AE2A-4381-B25B-769D44F7BE24}" dt="2019-11-02T19:37:39.870" v="5355" actId="790"/>
          <ac:spMkLst>
            <pc:docMk/>
            <pc:sldMk cId="469781577" sldId="285"/>
            <ac:spMk id="47" creationId="{01DE2181-B7CD-4C68-A940-93652643EB99}"/>
          </ac:spMkLst>
        </pc:spChg>
        <pc:spChg chg="mod">
          <ac:chgData name="Spångö, Olof (STOPF)" userId="0fbe66d0-e361-4981-89b2-51f27daa8223" providerId="ADAL" clId="{0EAEDAC7-AE2A-4381-B25B-769D44F7BE24}" dt="2019-11-02T19:37:39.872" v="5356" actId="790"/>
          <ac:spMkLst>
            <pc:docMk/>
            <pc:sldMk cId="469781577" sldId="285"/>
            <ac:spMk id="48" creationId="{E765135E-52F0-4F7D-B976-DB263B14D89F}"/>
          </ac:spMkLst>
        </pc:spChg>
        <pc:spChg chg="mod">
          <ac:chgData name="Spångö, Olof (STOPF)" userId="0fbe66d0-e361-4981-89b2-51f27daa8223" providerId="ADAL" clId="{0EAEDAC7-AE2A-4381-B25B-769D44F7BE24}" dt="2019-11-02T19:37:39.873" v="5357" actId="790"/>
          <ac:spMkLst>
            <pc:docMk/>
            <pc:sldMk cId="469781577" sldId="285"/>
            <ac:spMk id="49" creationId="{FF98AE90-EEDF-424A-8ADC-C234B3AD9C28}"/>
          </ac:spMkLst>
        </pc:spChg>
        <pc:spChg chg="mod">
          <ac:chgData name="Spångö, Olof (STOPF)" userId="0fbe66d0-e361-4981-89b2-51f27daa8223" providerId="ADAL" clId="{0EAEDAC7-AE2A-4381-B25B-769D44F7BE24}" dt="2019-11-02T19:37:39.877" v="5358" actId="790"/>
          <ac:spMkLst>
            <pc:docMk/>
            <pc:sldMk cId="469781577" sldId="285"/>
            <ac:spMk id="70" creationId="{312EBA37-A664-48E9-859B-DD13643CC4EF}"/>
          </ac:spMkLst>
        </pc:spChg>
        <pc:spChg chg="mod">
          <ac:chgData name="Spångö, Olof (STOPF)" userId="0fbe66d0-e361-4981-89b2-51f27daa8223" providerId="ADAL" clId="{0EAEDAC7-AE2A-4381-B25B-769D44F7BE24}" dt="2019-11-02T19:37:39.879" v="5359" actId="790"/>
          <ac:spMkLst>
            <pc:docMk/>
            <pc:sldMk cId="469781577" sldId="285"/>
            <ac:spMk id="71" creationId="{1D2EE7F8-30C8-436E-9E53-74CAF12C3B2F}"/>
          </ac:spMkLst>
        </pc:spChg>
      </pc:sldChg>
      <pc:sldChg chg="addSp delSp modSp add ord modTransition">
        <pc:chgData name="Spångö, Olof (STOPF)" userId="0fbe66d0-e361-4981-89b2-51f27daa8223" providerId="ADAL" clId="{0EAEDAC7-AE2A-4381-B25B-769D44F7BE24}" dt="2019-11-02T19:37:39.921" v="5381" actId="790"/>
        <pc:sldMkLst>
          <pc:docMk/>
          <pc:sldMk cId="2765505381" sldId="286"/>
        </pc:sldMkLst>
        <pc:spChg chg="mod">
          <ac:chgData name="Spångö, Olof (STOPF)" userId="0fbe66d0-e361-4981-89b2-51f27daa8223" providerId="ADAL" clId="{0EAEDAC7-AE2A-4381-B25B-769D44F7BE24}" dt="2019-11-02T19:37:39.916" v="5378" actId="790"/>
          <ac:spMkLst>
            <pc:docMk/>
            <pc:sldMk cId="2765505381" sldId="286"/>
            <ac:spMk id="2" creationId="{E22EB928-DC19-48C5-AECD-9F0F2CC33014}"/>
          </ac:spMkLst>
        </pc:spChg>
        <pc:spChg chg="add mod">
          <ac:chgData name="Spångö, Olof (STOPF)" userId="0fbe66d0-e361-4981-89b2-51f27daa8223" providerId="ADAL" clId="{0EAEDAC7-AE2A-4381-B25B-769D44F7BE24}" dt="2019-11-02T19:37:39.919" v="5380" actId="790"/>
          <ac:spMkLst>
            <pc:docMk/>
            <pc:sldMk cId="2765505381" sldId="286"/>
            <ac:spMk id="4" creationId="{80298D34-93E6-49ED-B29C-395CAF465E42}"/>
          </ac:spMkLst>
        </pc:spChg>
        <pc:spChg chg="mod">
          <ac:chgData name="Spångö, Olof (STOPF)" userId="0fbe66d0-e361-4981-89b2-51f27daa8223" providerId="ADAL" clId="{0EAEDAC7-AE2A-4381-B25B-769D44F7BE24}" dt="2019-11-02T19:37:39.881" v="5360" actId="790"/>
          <ac:spMkLst>
            <pc:docMk/>
            <pc:sldMk cId="2765505381" sldId="286"/>
            <ac:spMk id="15" creationId="{DDD181B7-0CC0-40E2-9321-14EBA2CBE2EB}"/>
          </ac:spMkLst>
        </pc:spChg>
        <pc:spChg chg="mod">
          <ac:chgData name="Spångö, Olof (STOPF)" userId="0fbe66d0-e361-4981-89b2-51f27daa8223" providerId="ADAL" clId="{0EAEDAC7-AE2A-4381-B25B-769D44F7BE24}" dt="2019-11-02T19:37:39.882" v="5361" actId="790"/>
          <ac:spMkLst>
            <pc:docMk/>
            <pc:sldMk cId="2765505381" sldId="286"/>
            <ac:spMk id="17" creationId="{D7786B5E-454B-44DD-9289-05DB0240C115}"/>
          </ac:spMkLst>
        </pc:spChg>
        <pc:spChg chg="mod">
          <ac:chgData name="Spångö, Olof (STOPF)" userId="0fbe66d0-e361-4981-89b2-51f27daa8223" providerId="ADAL" clId="{0EAEDAC7-AE2A-4381-B25B-769D44F7BE24}" dt="2019-11-02T19:37:39.885" v="5362" actId="790"/>
          <ac:spMkLst>
            <pc:docMk/>
            <pc:sldMk cId="2765505381" sldId="286"/>
            <ac:spMk id="18" creationId="{69B8410C-95B5-4A23-B407-A1D47D4E16E2}"/>
          </ac:spMkLst>
        </pc:spChg>
        <pc:spChg chg="mod">
          <ac:chgData name="Spångö, Olof (STOPF)" userId="0fbe66d0-e361-4981-89b2-51f27daa8223" providerId="ADAL" clId="{0EAEDAC7-AE2A-4381-B25B-769D44F7BE24}" dt="2019-11-02T19:37:39.887" v="5363" actId="790"/>
          <ac:spMkLst>
            <pc:docMk/>
            <pc:sldMk cId="2765505381" sldId="286"/>
            <ac:spMk id="20" creationId="{9C866B57-1E64-4B07-9924-9FA9C673BD26}"/>
          </ac:spMkLst>
        </pc:spChg>
        <pc:spChg chg="mod">
          <ac:chgData name="Spångö, Olof (STOPF)" userId="0fbe66d0-e361-4981-89b2-51f27daa8223" providerId="ADAL" clId="{0EAEDAC7-AE2A-4381-B25B-769D44F7BE24}" dt="2019-11-02T19:37:39.889" v="5364" actId="790"/>
          <ac:spMkLst>
            <pc:docMk/>
            <pc:sldMk cId="2765505381" sldId="286"/>
            <ac:spMk id="26" creationId="{1B3FD36D-3095-428B-A0DE-6BAE32D6B5B5}"/>
          </ac:spMkLst>
        </pc:spChg>
        <pc:spChg chg="mod">
          <ac:chgData name="Spångö, Olof (STOPF)" userId="0fbe66d0-e361-4981-89b2-51f27daa8223" providerId="ADAL" clId="{0EAEDAC7-AE2A-4381-B25B-769D44F7BE24}" dt="2019-11-02T19:37:39.890" v="5365" actId="790"/>
          <ac:spMkLst>
            <pc:docMk/>
            <pc:sldMk cId="2765505381" sldId="286"/>
            <ac:spMk id="27" creationId="{15496969-2172-49B9-9D94-9E8C91091343}"/>
          </ac:spMkLst>
        </pc:spChg>
        <pc:spChg chg="mod">
          <ac:chgData name="Spångö, Olof (STOPF)" userId="0fbe66d0-e361-4981-89b2-51f27daa8223" providerId="ADAL" clId="{0EAEDAC7-AE2A-4381-B25B-769D44F7BE24}" dt="2019-11-02T19:37:39.892" v="5366" actId="790"/>
          <ac:spMkLst>
            <pc:docMk/>
            <pc:sldMk cId="2765505381" sldId="286"/>
            <ac:spMk id="28" creationId="{64D15605-2B00-483B-B6F8-88C61E3DAE3F}"/>
          </ac:spMkLst>
        </pc:spChg>
        <pc:spChg chg="mod">
          <ac:chgData name="Spångö, Olof (STOPF)" userId="0fbe66d0-e361-4981-89b2-51f27daa8223" providerId="ADAL" clId="{0EAEDAC7-AE2A-4381-B25B-769D44F7BE24}" dt="2019-11-02T19:37:39.893" v="5367" actId="790"/>
          <ac:spMkLst>
            <pc:docMk/>
            <pc:sldMk cId="2765505381" sldId="286"/>
            <ac:spMk id="29" creationId="{803B180B-DF95-4169-994A-A71DF4F95B62}"/>
          </ac:spMkLst>
        </pc:spChg>
        <pc:spChg chg="mod">
          <ac:chgData name="Spångö, Olof (STOPF)" userId="0fbe66d0-e361-4981-89b2-51f27daa8223" providerId="ADAL" clId="{0EAEDAC7-AE2A-4381-B25B-769D44F7BE24}" dt="2019-11-02T19:37:39.895" v="5368" actId="790"/>
          <ac:spMkLst>
            <pc:docMk/>
            <pc:sldMk cId="2765505381" sldId="286"/>
            <ac:spMk id="40" creationId="{C1FB6927-C25D-4031-B3D4-556C94C91CB0}"/>
          </ac:spMkLst>
        </pc:spChg>
        <pc:spChg chg="mod">
          <ac:chgData name="Spångö, Olof (STOPF)" userId="0fbe66d0-e361-4981-89b2-51f27daa8223" providerId="ADAL" clId="{0EAEDAC7-AE2A-4381-B25B-769D44F7BE24}" dt="2019-11-02T19:37:39.896" v="5369" actId="790"/>
          <ac:spMkLst>
            <pc:docMk/>
            <pc:sldMk cId="2765505381" sldId="286"/>
            <ac:spMk id="41" creationId="{63BE431E-E3B7-4C31-AA94-35950E5F5801}"/>
          </ac:spMkLst>
        </pc:spChg>
        <pc:spChg chg="mod">
          <ac:chgData name="Spångö, Olof (STOPF)" userId="0fbe66d0-e361-4981-89b2-51f27daa8223" providerId="ADAL" clId="{0EAEDAC7-AE2A-4381-B25B-769D44F7BE24}" dt="2019-11-02T19:37:39.898" v="5370" actId="790"/>
          <ac:spMkLst>
            <pc:docMk/>
            <pc:sldMk cId="2765505381" sldId="286"/>
            <ac:spMk id="42" creationId="{EAE2B1B4-C133-4DD6-85E1-2501E95C6A36}"/>
          </ac:spMkLst>
        </pc:spChg>
        <pc:spChg chg="mod">
          <ac:chgData name="Spångö, Olof (STOPF)" userId="0fbe66d0-e361-4981-89b2-51f27daa8223" providerId="ADAL" clId="{0EAEDAC7-AE2A-4381-B25B-769D44F7BE24}" dt="2019-11-02T19:37:39.900" v="5371" actId="790"/>
          <ac:spMkLst>
            <pc:docMk/>
            <pc:sldMk cId="2765505381" sldId="286"/>
            <ac:spMk id="43" creationId="{36DF0C47-EF5C-4D28-8992-0FE7E318BDBA}"/>
          </ac:spMkLst>
        </pc:spChg>
        <pc:spChg chg="mod">
          <ac:chgData name="Spångö, Olof (STOPF)" userId="0fbe66d0-e361-4981-89b2-51f27daa8223" providerId="ADAL" clId="{0EAEDAC7-AE2A-4381-B25B-769D44F7BE24}" dt="2019-11-02T19:37:39.901" v="5372" actId="790"/>
          <ac:spMkLst>
            <pc:docMk/>
            <pc:sldMk cId="2765505381" sldId="286"/>
            <ac:spMk id="46" creationId="{95B791C2-BB95-41A5-9ECD-9D7E0B0208F8}"/>
          </ac:spMkLst>
        </pc:spChg>
        <pc:spChg chg="mod">
          <ac:chgData name="Spångö, Olof (STOPF)" userId="0fbe66d0-e361-4981-89b2-51f27daa8223" providerId="ADAL" clId="{0EAEDAC7-AE2A-4381-B25B-769D44F7BE24}" dt="2019-11-02T19:37:39.903" v="5373" actId="790"/>
          <ac:spMkLst>
            <pc:docMk/>
            <pc:sldMk cId="2765505381" sldId="286"/>
            <ac:spMk id="47" creationId="{01DE2181-B7CD-4C68-A940-93652643EB99}"/>
          </ac:spMkLst>
        </pc:spChg>
        <pc:spChg chg="mod">
          <ac:chgData name="Spångö, Olof (STOPF)" userId="0fbe66d0-e361-4981-89b2-51f27daa8223" providerId="ADAL" clId="{0EAEDAC7-AE2A-4381-B25B-769D44F7BE24}" dt="2019-11-02T19:37:39.906" v="5374" actId="790"/>
          <ac:spMkLst>
            <pc:docMk/>
            <pc:sldMk cId="2765505381" sldId="286"/>
            <ac:spMk id="48" creationId="{E765135E-52F0-4F7D-B976-DB263B14D89F}"/>
          </ac:spMkLst>
        </pc:spChg>
        <pc:spChg chg="mod">
          <ac:chgData name="Spångö, Olof (STOPF)" userId="0fbe66d0-e361-4981-89b2-51f27daa8223" providerId="ADAL" clId="{0EAEDAC7-AE2A-4381-B25B-769D44F7BE24}" dt="2019-11-02T19:37:39.908" v="5375" actId="790"/>
          <ac:spMkLst>
            <pc:docMk/>
            <pc:sldMk cId="2765505381" sldId="286"/>
            <ac:spMk id="49" creationId="{FF98AE90-EEDF-424A-8ADC-C234B3AD9C28}"/>
          </ac:spMkLst>
        </pc:spChg>
        <pc:spChg chg="mod">
          <ac:chgData name="Spångö, Olof (STOPF)" userId="0fbe66d0-e361-4981-89b2-51f27daa8223" providerId="ADAL" clId="{0EAEDAC7-AE2A-4381-B25B-769D44F7BE24}" dt="2019-11-02T19:23:16.714" v="4271" actId="20577"/>
          <ac:spMkLst>
            <pc:docMk/>
            <pc:sldMk cId="2765505381" sldId="286"/>
            <ac:spMk id="50" creationId="{273C2E04-22A5-47B0-93AD-C9FCA10C3F57}"/>
          </ac:spMkLst>
        </pc:spChg>
        <pc:spChg chg="mod">
          <ac:chgData name="Spångö, Olof (STOPF)" userId="0fbe66d0-e361-4981-89b2-51f27daa8223" providerId="ADAL" clId="{0EAEDAC7-AE2A-4381-B25B-769D44F7BE24}" dt="2019-11-02T19:37:39.918" v="5379" actId="790"/>
          <ac:spMkLst>
            <pc:docMk/>
            <pc:sldMk cId="2765505381" sldId="286"/>
            <ac:spMk id="51" creationId="{51F2CF7C-421D-4F0A-AEBA-33D7DAA55B5C}"/>
          </ac:spMkLst>
        </pc:spChg>
        <pc:spChg chg="add mod">
          <ac:chgData name="Spångö, Olof (STOPF)" userId="0fbe66d0-e361-4981-89b2-51f27daa8223" providerId="ADAL" clId="{0EAEDAC7-AE2A-4381-B25B-769D44F7BE24}" dt="2019-11-02T19:37:39.921" v="5381" actId="790"/>
          <ac:spMkLst>
            <pc:docMk/>
            <pc:sldMk cId="2765505381" sldId="286"/>
            <ac:spMk id="52" creationId="{349F0751-7DB4-45A9-AD7D-E8D79C6DB953}"/>
          </ac:spMkLst>
        </pc:spChg>
        <pc:spChg chg="mod">
          <ac:chgData name="Spångö, Olof (STOPF)" userId="0fbe66d0-e361-4981-89b2-51f27daa8223" providerId="ADAL" clId="{0EAEDAC7-AE2A-4381-B25B-769D44F7BE24}" dt="2019-11-02T19:37:39.911" v="5376" actId="790"/>
          <ac:spMkLst>
            <pc:docMk/>
            <pc:sldMk cId="2765505381" sldId="286"/>
            <ac:spMk id="70" creationId="{312EBA37-A664-48E9-859B-DD13643CC4EF}"/>
          </ac:spMkLst>
        </pc:spChg>
        <pc:spChg chg="mod">
          <ac:chgData name="Spångö, Olof (STOPF)" userId="0fbe66d0-e361-4981-89b2-51f27daa8223" providerId="ADAL" clId="{0EAEDAC7-AE2A-4381-B25B-769D44F7BE24}" dt="2019-11-02T19:37:39.914" v="5377" actId="790"/>
          <ac:spMkLst>
            <pc:docMk/>
            <pc:sldMk cId="2765505381" sldId="286"/>
            <ac:spMk id="71" creationId="{1D2EE7F8-30C8-436E-9E53-74CAF12C3B2F}"/>
          </ac:spMkLst>
        </pc:spChg>
        <pc:grpChg chg="mod">
          <ac:chgData name="Spångö, Olof (STOPF)" userId="0fbe66d0-e361-4981-89b2-51f27daa8223" providerId="ADAL" clId="{0EAEDAC7-AE2A-4381-B25B-769D44F7BE24}" dt="2019-11-02T19:22:01.155" v="4252" actId="1035"/>
          <ac:grpSpMkLst>
            <pc:docMk/>
            <pc:sldMk cId="2765505381" sldId="286"/>
            <ac:grpSpMk id="37" creationId="{9F349246-18C4-4ECD-917F-852BC24D49BA}"/>
          </ac:grpSpMkLst>
        </pc:grpChg>
        <pc:grpChg chg="mod">
          <ac:chgData name="Spångö, Olof (STOPF)" userId="0fbe66d0-e361-4981-89b2-51f27daa8223" providerId="ADAL" clId="{0EAEDAC7-AE2A-4381-B25B-769D44F7BE24}" dt="2019-11-02T19:22:01.155" v="4252" actId="1035"/>
          <ac:grpSpMkLst>
            <pc:docMk/>
            <pc:sldMk cId="2765505381" sldId="286"/>
            <ac:grpSpMk id="38" creationId="{CCD039C8-3153-489D-8BE0-BB5EC6DAE48A}"/>
          </ac:grpSpMkLst>
        </pc:grpChg>
        <pc:grpChg chg="mod">
          <ac:chgData name="Spångö, Olof (STOPF)" userId="0fbe66d0-e361-4981-89b2-51f27daa8223" providerId="ADAL" clId="{0EAEDAC7-AE2A-4381-B25B-769D44F7BE24}" dt="2019-11-02T19:22:01.155" v="4252" actId="1035"/>
          <ac:grpSpMkLst>
            <pc:docMk/>
            <pc:sldMk cId="2765505381" sldId="286"/>
            <ac:grpSpMk id="39" creationId="{D3128243-1F4C-4817-90BD-07B8404A295F}"/>
          </ac:grpSpMkLst>
        </pc:grpChg>
        <pc:grpChg chg="mod">
          <ac:chgData name="Spångö, Olof (STOPF)" userId="0fbe66d0-e361-4981-89b2-51f27daa8223" providerId="ADAL" clId="{0EAEDAC7-AE2A-4381-B25B-769D44F7BE24}" dt="2019-11-02T19:22:01.155" v="4252" actId="1035"/>
          <ac:grpSpMkLst>
            <pc:docMk/>
            <pc:sldMk cId="2765505381" sldId="286"/>
            <ac:grpSpMk id="44" creationId="{0DEBAC0C-3FD7-4F41-A297-72734BF2994F}"/>
          </ac:grpSpMkLst>
        </pc:grpChg>
        <pc:grpChg chg="mod">
          <ac:chgData name="Spångö, Olof (STOPF)" userId="0fbe66d0-e361-4981-89b2-51f27daa8223" providerId="ADAL" clId="{0EAEDAC7-AE2A-4381-B25B-769D44F7BE24}" dt="2019-11-02T19:22:01.155" v="4252" actId="1035"/>
          <ac:grpSpMkLst>
            <pc:docMk/>
            <pc:sldMk cId="2765505381" sldId="286"/>
            <ac:grpSpMk id="58" creationId="{341FDAF8-D06A-4FF8-A990-906E97520FD0}"/>
          </ac:grpSpMkLst>
        </pc:grpChg>
        <pc:graphicFrameChg chg="mod">
          <ac:chgData name="Spångö, Olof (STOPF)" userId="0fbe66d0-e361-4981-89b2-51f27daa8223" providerId="ADAL" clId="{0EAEDAC7-AE2A-4381-B25B-769D44F7BE24}" dt="2019-11-02T19:22:01.155" v="4252" actId="1035"/>
          <ac:graphicFrameMkLst>
            <pc:docMk/>
            <pc:sldMk cId="2765505381" sldId="286"/>
            <ac:graphicFrameMk id="65" creationId="{EA8A4CAA-F024-4F40-AAB9-161E4367FB70}"/>
          </ac:graphicFrameMkLst>
        </pc:graphicFrameChg>
        <pc:picChg chg="add del mod">
          <ac:chgData name="Spångö, Olof (STOPF)" userId="0fbe66d0-e361-4981-89b2-51f27daa8223" providerId="ADAL" clId="{0EAEDAC7-AE2A-4381-B25B-769D44F7BE24}" dt="2019-11-02T19:24:53.018" v="4309"/>
          <ac:picMkLst>
            <pc:docMk/>
            <pc:sldMk cId="2765505381" sldId="286"/>
            <ac:picMk id="53" creationId="{39EAA2CC-B8D9-40C6-BAD6-5BD0AFF4879B}"/>
          </ac:picMkLst>
        </pc:picChg>
        <pc:picChg chg="mod">
          <ac:chgData name="Spångö, Olof (STOPF)" userId="0fbe66d0-e361-4981-89b2-51f27daa8223" providerId="ADAL" clId="{0EAEDAC7-AE2A-4381-B25B-769D44F7BE24}" dt="2019-11-02T19:23:35.521" v="4279" actId="12789"/>
          <ac:picMkLst>
            <pc:docMk/>
            <pc:sldMk cId="2765505381" sldId="286"/>
            <ac:picMk id="68" creationId="{871634F4-89CA-448B-8FBE-8FBD7F30B813}"/>
          </ac:picMkLst>
        </pc:picChg>
      </pc:sldChg>
      <pc:sldChg chg="add del">
        <pc:chgData name="Spångö, Olof (STOPF)" userId="0fbe66d0-e361-4981-89b2-51f27daa8223" providerId="ADAL" clId="{0EAEDAC7-AE2A-4381-B25B-769D44F7BE24}" dt="2019-11-02T18:41:07.604" v="4154" actId="2696"/>
        <pc:sldMkLst>
          <pc:docMk/>
          <pc:sldMk cId="2795438748" sldId="286"/>
        </pc:sldMkLst>
      </pc:sldChg>
      <pc:sldChg chg="addSp delSp modSp add">
        <pc:chgData name="Spångö, Olof (STOPF)" userId="0fbe66d0-e361-4981-89b2-51f27daa8223" providerId="ADAL" clId="{0EAEDAC7-AE2A-4381-B25B-769D44F7BE24}" dt="2019-11-02T19:37:39.776" v="5315" actId="790"/>
        <pc:sldMkLst>
          <pc:docMk/>
          <pc:sldMk cId="2368560913" sldId="287"/>
        </pc:sldMkLst>
        <pc:spChg chg="mod">
          <ac:chgData name="Spångö, Olof (STOPF)" userId="0fbe66d0-e361-4981-89b2-51f27daa8223" providerId="ADAL" clId="{0EAEDAC7-AE2A-4381-B25B-769D44F7BE24}" dt="2019-11-02T19:37:39.775" v="5314" actId="790"/>
          <ac:spMkLst>
            <pc:docMk/>
            <pc:sldMk cId="2368560913" sldId="287"/>
            <ac:spMk id="2" creationId="{C63A0F21-AD58-4941-97AE-F97A5B906210}"/>
          </ac:spMkLst>
        </pc:spChg>
        <pc:spChg chg="del">
          <ac:chgData name="Spångö, Olof (STOPF)" userId="0fbe66d0-e361-4981-89b2-51f27daa8223" providerId="ADAL" clId="{0EAEDAC7-AE2A-4381-B25B-769D44F7BE24}" dt="2019-11-02T19:33:32.364" v="4610"/>
          <ac:spMkLst>
            <pc:docMk/>
            <pc:sldMk cId="2368560913" sldId="287"/>
            <ac:spMk id="3" creationId="{3495688C-3512-4DB6-9ECF-D1D13A8299A8}"/>
          </ac:spMkLst>
        </pc:spChg>
        <pc:spChg chg="del">
          <ac:chgData name="Spångö, Olof (STOPF)" userId="0fbe66d0-e361-4981-89b2-51f27daa8223" providerId="ADAL" clId="{0EAEDAC7-AE2A-4381-B25B-769D44F7BE24}" dt="2019-11-02T19:33:32.364" v="4610"/>
          <ac:spMkLst>
            <pc:docMk/>
            <pc:sldMk cId="2368560913" sldId="287"/>
            <ac:spMk id="4" creationId="{BC7A8AC3-E50A-4764-B6D4-3A4210A3284F}"/>
          </ac:spMkLst>
        </pc:spChg>
        <pc:spChg chg="del mod">
          <ac:chgData name="Spångö, Olof (STOPF)" userId="0fbe66d0-e361-4981-89b2-51f27daa8223" providerId="ADAL" clId="{0EAEDAC7-AE2A-4381-B25B-769D44F7BE24}" dt="2019-11-02T19:33:35.289" v="4611" actId="478"/>
          <ac:spMkLst>
            <pc:docMk/>
            <pc:sldMk cId="2368560913" sldId="287"/>
            <ac:spMk id="5" creationId="{3AD23527-A7BF-439C-BAAE-1CE89EF7A0B0}"/>
          </ac:spMkLst>
        </pc:spChg>
        <pc:spChg chg="add del mod">
          <ac:chgData name="Spångö, Olof (STOPF)" userId="0fbe66d0-e361-4981-89b2-51f27daa8223" providerId="ADAL" clId="{0EAEDAC7-AE2A-4381-B25B-769D44F7BE24}" dt="2019-11-02T19:33:40.277" v="4613" actId="11529"/>
          <ac:spMkLst>
            <pc:docMk/>
            <pc:sldMk cId="2368560913" sldId="287"/>
            <ac:spMk id="6" creationId="{FE997215-9A19-4BAB-858F-D40B41E6600B}"/>
          </ac:spMkLst>
        </pc:spChg>
        <pc:spChg chg="add mod">
          <ac:chgData name="Spångö, Olof (STOPF)" userId="0fbe66d0-e361-4981-89b2-51f27daa8223" providerId="ADAL" clId="{0EAEDAC7-AE2A-4381-B25B-769D44F7BE24}" dt="2019-11-02T19:37:39.776" v="5315" actId="790"/>
          <ac:spMkLst>
            <pc:docMk/>
            <pc:sldMk cId="2368560913" sldId="287"/>
            <ac:spMk id="7" creationId="{ED6D60DC-08CD-4D12-A858-20F3A626FF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5FB986D-40B0-4C80-9B61-2DDC43D9A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59C36F-CD84-408D-A3D7-74E3A89F9C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243FD-7A29-4E1E-9AA2-17D449F35228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2B1334-6C89-4AAA-B505-3371E60104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DF8D32-903B-47C6-A8FF-BA66C4274A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AE12E-5AD4-48F8-91D1-1E4E14F8926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7662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23A1-34E5-45A4-AAE8-D1847D3D9570}" type="datetimeFigureOut">
              <a:rPr lang="en-US" smtClean="0"/>
              <a:pPr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AD3AE-7117-4CE2-81CD-1E268CD405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479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959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438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918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397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877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356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836" algn="l" defTabSz="1088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541773" y="6332029"/>
            <a:ext cx="6288137" cy="214462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773" y="2343597"/>
            <a:ext cx="8906319" cy="612425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chemeClr val="accent4"/>
                </a:solidFill>
                <a:latin typeface="Arial Black" pitchFamily="34" charset="0"/>
              </a:defRPr>
            </a:lvl1pPr>
            <a:lvl2pPr marL="544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41773" y="1381599"/>
            <a:ext cx="8906319" cy="961998"/>
          </a:xfrm>
        </p:spPr>
        <p:txBody>
          <a:bodyPr anchor="b" anchorCtr="0"/>
          <a:lstStyle>
            <a:lvl1pPr>
              <a:defRPr sz="2900" cap="all" baseline="0">
                <a:solidFill>
                  <a:schemeClr val="accent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16:9 – Click to ADD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541773" y="2956022"/>
            <a:ext cx="8906319" cy="360250"/>
          </a:xfrm>
        </p:spPr>
        <p:txBody>
          <a:bodyPr/>
          <a:lstStyle>
            <a:lvl1pPr>
              <a:buFontTx/>
              <a:buNone/>
              <a:defRPr b="0" baseline="0">
                <a:latin typeface="Arial Black" pitchFamily="34" charset="0"/>
              </a:defRPr>
            </a:lvl1pPr>
          </a:lstStyle>
          <a:p>
            <a:pPr lvl="0"/>
            <a:r>
              <a:rPr lang="en-US" dirty="0"/>
              <a:t>Date in format DD.MM.YYYY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A29C29-4154-4B2F-9782-B6D52D5B8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0367" y="5748338"/>
            <a:ext cx="1057275" cy="1114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4194" y="1188825"/>
            <a:ext cx="10706788" cy="4323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9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237170" y="1693177"/>
            <a:ext cx="5213811" cy="4025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4" y="1693177"/>
            <a:ext cx="5213811" cy="4025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4194" y="1188825"/>
            <a:ext cx="10706788" cy="4323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94" y="486338"/>
            <a:ext cx="10706788" cy="612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F7DC6A67-F745-42FE-82D1-7A561047EC3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4194" y="1188825"/>
            <a:ext cx="10706788" cy="4323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000" y="6323090"/>
            <a:ext cx="558930" cy="180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A7A299"/>
                </a:solidFill>
              </a:defRPr>
            </a:lvl1pPr>
          </a:lstStyle>
          <a:p>
            <a:pPr algn="l"/>
            <a:fld id="{F7DC6A67-F745-42FE-82D1-7A561047EC3E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194" y="1693177"/>
            <a:ext cx="10706788" cy="40258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	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194" y="486338"/>
            <a:ext cx="10706788" cy="6124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59" r:id="rId3"/>
    <p:sldLayoutId id="2147483661" r:id="rId4"/>
    <p:sldLayoutId id="2147483654" r:id="rId5"/>
  </p:sldLayoutIdLst>
  <p:hf hdr="0" ftr="0" dt="0"/>
  <p:txStyles>
    <p:titleStyle>
      <a:lvl1pPr algn="l" defTabSz="1088959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90" indent="-171490" algn="l" defTabSz="1088959" rtl="0" eaLnBrk="1" latinLnBrk="0" hangingPunct="1">
        <a:spcBef>
          <a:spcPts val="715"/>
        </a:spcBef>
        <a:buFont typeface="Arial" pitchFamily="34" charset="0"/>
        <a:buChar char="•"/>
        <a:defRPr sz="19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427265" indent="-171490" algn="l" defTabSz="1088959" rtl="0" eaLnBrk="1" latinLnBrk="0" hangingPunct="1">
        <a:spcBef>
          <a:spcPts val="357"/>
        </a:spcBef>
        <a:buFont typeface="Arial" pitchFamily="34" charset="0"/>
        <a:buChar char="–"/>
        <a:defRPr sz="19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642788" indent="-215523" algn="l" defTabSz="1088959" rtl="0" eaLnBrk="1" latinLnBrk="0" hangingPunct="1">
        <a:spcBef>
          <a:spcPts val="0"/>
        </a:spcBef>
        <a:buFont typeface="Arial" pitchFamily="34" charset="0"/>
        <a:buChar char="–"/>
        <a:defRPr sz="19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852640" indent="-209852" algn="l" defTabSz="1088959" rtl="0" eaLnBrk="1" latinLnBrk="0" hangingPunct="1">
        <a:spcBef>
          <a:spcPts val="0"/>
        </a:spcBef>
        <a:buFont typeface="Arial" pitchFamily="34" charset="0"/>
        <a:buChar char="–"/>
        <a:defRPr sz="19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070053" indent="-217414" algn="l" defTabSz="1088959" rtl="0" eaLnBrk="1" latinLnBrk="0" hangingPunct="1">
        <a:spcBef>
          <a:spcPts val="0"/>
        </a:spcBef>
        <a:buFont typeface="Arial" pitchFamily="34" charset="0"/>
        <a:buChar char="–"/>
        <a:defRPr sz="19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994637" indent="-272240" algn="l" defTabSz="10889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117" indent="-272240" algn="l" defTabSz="10889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3596" indent="-272240" algn="l" defTabSz="10889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076" indent="-272240" algn="l" defTabSz="10889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79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959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438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918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397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877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356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836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krisinformation.se/" TargetMode="External"/><Relationship Id="rId3" Type="http://schemas.openxmlformats.org/officeDocument/2006/relationships/hyperlink" Target="https://polisen.se/api/even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07.sv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7" Type="http://schemas.openxmlformats.org/officeDocument/2006/relationships/hyperlink" Target="https://stackoverflow.com/questions/41059922/version-issue-in-glide-library-to-upload-an-image-androi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07.sv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7" Type="http://schemas.openxmlformats.org/officeDocument/2006/relationships/hyperlink" Target="https://stackoverflow.com/questions/41059922/version-issue-in-glide-library-to-upload-an-image-androi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07.sv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7" Type="http://schemas.openxmlformats.org/officeDocument/2006/relationships/hyperlink" Target="https://stackoverflow.com/questions/41059922/version-issue-in-glide-library-to-upload-an-image-androi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07.sv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7" Type="http://schemas.openxmlformats.org/officeDocument/2006/relationships/hyperlink" Target="https://stackoverflow.com/questions/41059922/version-issue-in-glide-library-to-upload-an-image-android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65B7BA-DE6F-4A22-A80F-980720FEF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Red cross situational dashboard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5869C53-EAA2-40ED-B7DA-0BA9C74EE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Team suntory strong @ openhack19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A26506-F658-4286-9DC3-94AC30105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v-SE"/>
              <a:t>2019-11-03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F76E5C5-9173-449F-A836-05EED6435D8B}"/>
              </a:ext>
            </a:extLst>
          </p:cNvPr>
          <p:cNvSpPr/>
          <p:nvPr/>
        </p:nvSpPr>
        <p:spPr>
          <a:xfrm>
            <a:off x="9151948" y="5159573"/>
            <a:ext cx="2592288" cy="187220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>
                <a:solidFill>
                  <a:schemeClr val="tx2"/>
                </a:solidFill>
              </a:rPr>
              <a:t>Suntory Strong</a:t>
            </a:r>
          </a:p>
          <a:p>
            <a:r>
              <a:rPr lang="sv-SE" sz="1600">
                <a:solidFill>
                  <a:schemeClr val="tx2"/>
                </a:solidFill>
              </a:rPr>
              <a:t>David Lindahl</a:t>
            </a:r>
          </a:p>
          <a:p>
            <a:r>
              <a:rPr lang="sv-SE" sz="1600">
                <a:solidFill>
                  <a:schemeClr val="tx2"/>
                </a:solidFill>
              </a:rPr>
              <a:t>Olof Spångö</a:t>
            </a:r>
          </a:p>
          <a:p>
            <a:r>
              <a:rPr lang="sv-SE" sz="1600">
                <a:solidFill>
                  <a:schemeClr val="tx2"/>
                </a:solidFill>
              </a:rPr>
              <a:t>Michael Thompson</a:t>
            </a:r>
            <a:endParaRPr lang="sv-S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5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8F132F5-DC4F-4379-913A-D9320269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10</a:t>
            </a:fld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BF0F9-EB44-4A45-8AAA-15AE024A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1800" b="1"/>
              <a:t>Improved information filtering functionality</a:t>
            </a:r>
          </a:p>
          <a:p>
            <a:pPr lvl="1"/>
            <a:r>
              <a:rPr lang="sv-SE" sz="1600"/>
              <a:t>Intelligent ranking/severity-rating functionality using ML models</a:t>
            </a:r>
          </a:p>
          <a:p>
            <a:pPr lvl="1"/>
            <a:r>
              <a:rPr lang="sv-SE" sz="1600"/>
              <a:t>Ability to manually filter on </a:t>
            </a:r>
          </a:p>
          <a:p>
            <a:pPr marL="0" indent="0">
              <a:buNone/>
            </a:pPr>
            <a:r>
              <a:rPr lang="sv-SE" sz="1800" b="1"/>
              <a:t>Additional data sources</a:t>
            </a:r>
          </a:p>
          <a:p>
            <a:pPr lvl="1"/>
            <a:r>
              <a:rPr lang="sv-SE" sz="1600"/>
              <a:t>Disruption information from the main electricity grid and water infrastructure operators</a:t>
            </a:r>
          </a:p>
          <a:p>
            <a:pPr lvl="1"/>
            <a:r>
              <a:rPr lang="sv-SE" sz="1600"/>
              <a:t>Local news information (web-scrape local websites if no API available)</a:t>
            </a:r>
          </a:p>
          <a:p>
            <a:pPr lvl="1"/>
            <a:r>
              <a:rPr lang="sv-SE" sz="1600"/>
              <a:t>Twitter and other social media</a:t>
            </a:r>
          </a:p>
          <a:p>
            <a:pPr marL="0" indent="0">
              <a:buNone/>
            </a:pPr>
            <a:r>
              <a:rPr lang="sv-SE" sz="1800" b="1"/>
              <a:t>Communicate to volunteers directly from the Dashboard</a:t>
            </a:r>
          </a:p>
          <a:p>
            <a:pPr lvl="1"/>
            <a:r>
              <a:rPr lang="sv-SE" sz="1600"/>
              <a:t>Ability to push SMS and emails to volunteers in vicinity of event</a:t>
            </a:r>
          </a:p>
          <a:p>
            <a:pPr marL="0" indent="0">
              <a:buNone/>
            </a:pPr>
            <a:r>
              <a:rPr lang="sv-SE" sz="1800" b="1"/>
              <a:t>Notifications feature</a:t>
            </a:r>
          </a:p>
          <a:p>
            <a:pPr lvl="1"/>
            <a:r>
              <a:rPr lang="sv-SE" sz="1600"/>
              <a:t>Push notifications to officers on duty when high or acute events are discovered</a:t>
            </a:r>
            <a:endParaRPr lang="sv-SE" sz="1800"/>
          </a:p>
          <a:p>
            <a:pPr marL="0" indent="0">
              <a:buNone/>
            </a:pPr>
            <a:r>
              <a:rPr lang="sv-SE" sz="1800" b="1"/>
              <a:t>Overview of ongoing operations</a:t>
            </a:r>
          </a:p>
          <a:p>
            <a:pPr lvl="1"/>
            <a:r>
              <a:rPr lang="sv-SE" sz="1600"/>
              <a:t>Information of how many volunteers are currently activated, on hold, ...</a:t>
            </a:r>
          </a:p>
          <a:p>
            <a:pPr lvl="1"/>
            <a:r>
              <a:rPr lang="sv-SE" sz="1600"/>
              <a:t>Location, severity and trend (worsening or improving)</a:t>
            </a:r>
          </a:p>
          <a:p>
            <a:pPr lvl="1"/>
            <a:r>
              <a:rPr lang="sv-SE" sz="1600"/>
              <a:t>Latest situational reports</a:t>
            </a:r>
            <a:endParaRPr lang="sv-SE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8F50B3-9F06-4178-8C5A-5EFD0D8E2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2652FA-F9FC-46FE-A98C-0AEE1AAD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Future features will include information from additional sources, and an improved information filtering functionality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954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63A0F21-AD58-4941-97AE-F97A5B9062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23013"/>
            <a:ext cx="560388" cy="180975"/>
          </a:xfrm>
        </p:spPr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11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6D60DC-08CD-4D12-A858-20F3A626FF7F}"/>
              </a:ext>
            </a:extLst>
          </p:cNvPr>
          <p:cNvSpPr txBox="1"/>
          <p:nvPr/>
        </p:nvSpPr>
        <p:spPr>
          <a:xfrm>
            <a:off x="808511" y="2500357"/>
            <a:ext cx="105781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>
                <a:solidFill>
                  <a:schemeClr val="accent2"/>
                </a:solidFill>
                <a:latin typeface="Arial Black" panose="020B0A04020102020204" pitchFamily="34" charset="0"/>
              </a:rPr>
              <a:t>THANK YOU!</a:t>
            </a:r>
            <a:endParaRPr lang="sv-SE" sz="115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6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EF106E2-D8AC-4AE1-9355-6ACDE52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12</a:t>
            </a:fld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6DC8A-EB0A-434E-ACDF-636F1296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0E4316-87AB-480B-8410-4C7E49C76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6F96B48-A2C3-40F1-8BD8-CF3B2D6F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Appendix: Technical Architecture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446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7C0C1D4-C7F4-4CE9-AAB5-1BFB253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13</a:t>
            </a:fld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1B299-F9A3-4950-B1F3-B83A836C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http://api.krisinformation.se/</a:t>
            </a:r>
            <a:r>
              <a:rPr lang="sv-SE" dirty="0"/>
              <a:t> - /v1/</a:t>
            </a:r>
            <a:r>
              <a:rPr lang="sv-SE" dirty="0" err="1"/>
              <a:t>capmessage</a:t>
            </a:r>
            <a:r>
              <a:rPr lang="sv-SE" dirty="0"/>
              <a:t> (denna verkar inte uppdateras så frekvent)</a:t>
            </a:r>
          </a:p>
          <a:p>
            <a:r>
              <a:rPr lang="sv-SE">
                <a:hlinkClick r:id="rId3"/>
              </a:rPr>
              <a:t>https://polisen.se/api/events</a:t>
            </a:r>
            <a:r>
              <a:rPr lang="sv-SE"/>
              <a:t> - Polisens API med händelser</a:t>
            </a:r>
          </a:p>
          <a:p>
            <a:endParaRPr lang="sv-SE"/>
          </a:p>
          <a:p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E46404-BF85-42F2-9417-19F1AABF4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3684796-0F0F-4358-A2C2-573AF8B6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Links to API’s etc.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869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41FDAF8-D06A-4FF8-A990-906E97520FD0}"/>
              </a:ext>
            </a:extLst>
          </p:cNvPr>
          <p:cNvGrpSpPr/>
          <p:nvPr/>
        </p:nvGrpSpPr>
        <p:grpSpPr>
          <a:xfrm>
            <a:off x="4639296" y="4327616"/>
            <a:ext cx="721222" cy="1900099"/>
            <a:chOff x="6529635" y="3801332"/>
            <a:chExt cx="936104" cy="2466218"/>
          </a:xfrm>
        </p:grpSpPr>
        <p:sp>
          <p:nvSpPr>
            <p:cNvPr id="9" name="Shape 2050">
              <a:extLst>
                <a:ext uri="{FF2B5EF4-FFF2-40B4-BE49-F238E27FC236}">
                  <a16:creationId xmlns:a16="http://schemas.microsoft.com/office/drawing/2014/main" xmlns="" id="{297AFCA1-B053-46F2-B45F-29B120AFC45A}"/>
                </a:ext>
              </a:extLst>
            </p:cNvPr>
            <p:cNvSpPr/>
            <p:nvPr/>
          </p:nvSpPr>
          <p:spPr>
            <a:xfrm>
              <a:off x="6529635" y="3801332"/>
              <a:ext cx="936104" cy="2466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C874925-E13D-4E3B-B646-5DDBDCD0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871795" y="5325903"/>
              <a:ext cx="105702" cy="158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FB52A75-6A90-4FC4-ADC3-1A3D69E6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766092" y="5144085"/>
              <a:ext cx="105702" cy="1580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6C8302F-32A8-4404-B1DB-1F7100D5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029" y="5718032"/>
              <a:ext cx="151828" cy="1336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482D39A-46FD-4844-A07E-B415FA16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9967" y="5992791"/>
              <a:ext cx="151828" cy="13360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4C8FA439-AE03-4AA0-8509-1980CDE1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857" y="5952123"/>
              <a:ext cx="151828" cy="133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9467B6F1-C7FD-4E5B-B9F9-30F55B1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920" y="4337317"/>
              <a:ext cx="151828" cy="13360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07FF4B2-5314-4A80-8E42-6CF41C06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173" y="5307672"/>
              <a:ext cx="151828" cy="133609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DDD181B7-0CC0-40E2-9321-14EBA2CBE2EB}"/>
              </a:ext>
            </a:extLst>
          </p:cNvPr>
          <p:cNvSpPr/>
          <p:nvPr/>
        </p:nvSpPr>
        <p:spPr>
          <a:xfrm>
            <a:off x="2363889" y="1702766"/>
            <a:ext cx="3168352" cy="1563945"/>
          </a:xfrm>
          <a:prstGeom prst="roundRect">
            <a:avLst>
              <a:gd name="adj" fmla="val 354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86B5E-454B-44DD-9289-05DB0240C115}"/>
              </a:ext>
            </a:extLst>
          </p:cNvPr>
          <p:cNvSpPr txBox="1"/>
          <p:nvPr/>
        </p:nvSpPr>
        <p:spPr>
          <a:xfrm>
            <a:off x="3069707" y="170867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Sammanfattning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B8410C-95B5-4A23-B407-A1D47D4E16E2}"/>
              </a:ext>
            </a:extLst>
          </p:cNvPr>
          <p:cNvSpPr txBox="1"/>
          <p:nvPr/>
        </p:nvSpPr>
        <p:spPr>
          <a:xfrm>
            <a:off x="2438481" y="2068650"/>
            <a:ext cx="216655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2400" b="1">
                <a:solidFill>
                  <a:srgbClr val="FF0000"/>
                </a:solidFill>
              </a:rPr>
              <a:t>! 	</a:t>
            </a:r>
            <a:r>
              <a:rPr lang="sv-SE" sz="1200">
                <a:solidFill>
                  <a:schemeClr val="tx2"/>
                </a:solidFill>
              </a:rPr>
              <a:t>Trafikolycka, stor, Falun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C866B57-1E64-4B07-9924-9FA9C673BD26}"/>
              </a:ext>
            </a:extLst>
          </p:cNvPr>
          <p:cNvSpPr/>
          <p:nvPr/>
        </p:nvSpPr>
        <p:spPr>
          <a:xfrm>
            <a:off x="2363889" y="4284939"/>
            <a:ext cx="3168352" cy="1985455"/>
          </a:xfrm>
          <a:prstGeom prst="roundRect">
            <a:avLst>
              <a:gd name="adj" fmla="val 354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FD36D-3095-428B-A0DE-6BAE32D6B5B5}"/>
              </a:ext>
            </a:extLst>
          </p:cNvPr>
          <p:cNvSpPr txBox="1"/>
          <p:nvPr/>
        </p:nvSpPr>
        <p:spPr>
          <a:xfrm>
            <a:off x="2363889" y="1048430"/>
            <a:ext cx="4819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>
                <a:solidFill>
                  <a:srgbClr val="BFBCB5"/>
                </a:solidFill>
                <a:latin typeface="Arial Black" panose="020B0A04020102020204" pitchFamily="34" charset="0"/>
              </a:rPr>
              <a:t>Röda Korset Lägesanalysverktyg</a:t>
            </a:r>
            <a:endParaRPr lang="sv-SE" sz="2000" dirty="0">
              <a:solidFill>
                <a:srgbClr val="BFBCB5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15496969-2172-49B9-9D94-9E8C91091343}"/>
              </a:ext>
            </a:extLst>
          </p:cNvPr>
          <p:cNvSpPr/>
          <p:nvPr/>
        </p:nvSpPr>
        <p:spPr>
          <a:xfrm>
            <a:off x="5803958" y="2640712"/>
            <a:ext cx="3168352" cy="3629681"/>
          </a:xfrm>
          <a:prstGeom prst="roundRect">
            <a:avLst>
              <a:gd name="adj" fmla="val 354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64D15605-2B00-483B-B6F8-88C61E3DAE3F}"/>
              </a:ext>
            </a:extLst>
          </p:cNvPr>
          <p:cNvSpPr/>
          <p:nvPr/>
        </p:nvSpPr>
        <p:spPr>
          <a:xfrm>
            <a:off x="2363889" y="3328604"/>
            <a:ext cx="3168352" cy="896119"/>
          </a:xfrm>
          <a:prstGeom prst="roundRect">
            <a:avLst>
              <a:gd name="adj" fmla="val 354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3B180B-DF95-4169-994A-A71DF4F95B62}"/>
              </a:ext>
            </a:extLst>
          </p:cNvPr>
          <p:cNvSpPr txBox="1"/>
          <p:nvPr/>
        </p:nvSpPr>
        <p:spPr>
          <a:xfrm>
            <a:off x="3604061" y="332357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Filter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F349246-18C4-4ECD-917F-852BC24D49BA}"/>
              </a:ext>
            </a:extLst>
          </p:cNvPr>
          <p:cNvGrpSpPr/>
          <p:nvPr/>
        </p:nvGrpSpPr>
        <p:grpSpPr>
          <a:xfrm>
            <a:off x="2515068" y="3523545"/>
            <a:ext cx="811679" cy="109050"/>
            <a:chOff x="1118317" y="3678099"/>
            <a:chExt cx="811679" cy="1090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6EDF6AF-2B02-465D-8B35-73FD14D185F1}"/>
                </a:ext>
              </a:extLst>
            </p:cNvPr>
            <p:cNvSpPr/>
            <p:nvPr/>
          </p:nvSpPr>
          <p:spPr>
            <a:xfrm>
              <a:off x="1118317" y="3688982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85DC492-A599-4BB7-A744-6674BEF0A77F}"/>
                </a:ext>
              </a:extLst>
            </p:cNvPr>
            <p:cNvSpPr txBox="1"/>
            <p:nvPr/>
          </p:nvSpPr>
          <p:spPr>
            <a:xfrm>
              <a:off x="1273051" y="3678099"/>
              <a:ext cx="656945" cy="10905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sv-SE" sz="1050" dirty="0">
                  <a:solidFill>
                    <a:srgbClr val="000066"/>
                  </a:solidFill>
                </a:rPr>
                <a:t>Plats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D039C8-3153-489D-8BE0-BB5EC6DAE48A}"/>
              </a:ext>
            </a:extLst>
          </p:cNvPr>
          <p:cNvGrpSpPr/>
          <p:nvPr/>
        </p:nvGrpSpPr>
        <p:grpSpPr>
          <a:xfrm>
            <a:off x="2515068" y="3678444"/>
            <a:ext cx="802806" cy="108000"/>
            <a:chOff x="1118317" y="3832998"/>
            <a:chExt cx="802806" cy="10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A204AA75-3EF1-485B-A561-5AE35C8687FE}"/>
                </a:ext>
              </a:extLst>
            </p:cNvPr>
            <p:cNvSpPr/>
            <p:nvPr/>
          </p:nvSpPr>
          <p:spPr>
            <a:xfrm>
              <a:off x="1118317" y="3843356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B0B665E-6A38-46FF-94FD-C212C452BCEA}"/>
                </a:ext>
              </a:extLst>
            </p:cNvPr>
            <p:cNvSpPr txBox="1"/>
            <p:nvPr/>
          </p:nvSpPr>
          <p:spPr>
            <a:xfrm>
              <a:off x="1273051" y="3832998"/>
              <a:ext cx="648072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Källa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28243-1F4C-4817-90BD-07B8404A295F}"/>
              </a:ext>
            </a:extLst>
          </p:cNvPr>
          <p:cNvGrpSpPr/>
          <p:nvPr/>
        </p:nvGrpSpPr>
        <p:grpSpPr>
          <a:xfrm>
            <a:off x="2515068" y="3826307"/>
            <a:ext cx="802558" cy="108000"/>
            <a:chOff x="1118317" y="3980861"/>
            <a:chExt cx="802558" cy="10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124A3EF-B836-44CD-B6E5-AED55A55C214}"/>
                </a:ext>
              </a:extLst>
            </p:cNvPr>
            <p:cNvSpPr/>
            <p:nvPr/>
          </p:nvSpPr>
          <p:spPr>
            <a:xfrm>
              <a:off x="1118317" y="3991219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B18F-E669-4007-B13F-D4FABFAC372E}"/>
                </a:ext>
              </a:extLst>
            </p:cNvPr>
            <p:cNvSpPr txBox="1"/>
            <p:nvPr/>
          </p:nvSpPr>
          <p:spPr>
            <a:xfrm>
              <a:off x="1273051" y="3980861"/>
              <a:ext cx="64782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Tidpunkt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FB6927-C25D-4031-B3D4-556C94C91CB0}"/>
              </a:ext>
            </a:extLst>
          </p:cNvPr>
          <p:cNvSpPr txBox="1"/>
          <p:nvPr/>
        </p:nvSpPr>
        <p:spPr>
          <a:xfrm>
            <a:off x="3536735" y="4327157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Kartvy</a:t>
            </a:r>
            <a:endParaRPr lang="sv-SE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3BE431E-E3B7-4C31-AA94-35950E5F5801}"/>
              </a:ext>
            </a:extLst>
          </p:cNvPr>
          <p:cNvSpPr/>
          <p:nvPr/>
        </p:nvSpPr>
        <p:spPr>
          <a:xfrm>
            <a:off x="5803958" y="1702766"/>
            <a:ext cx="3168352" cy="827549"/>
          </a:xfrm>
          <a:prstGeom prst="roundRect">
            <a:avLst>
              <a:gd name="adj" fmla="val 354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AE2B1B4-C133-4DD6-85E1-2501E95C6A36}"/>
              </a:ext>
            </a:extLst>
          </p:cNvPr>
          <p:cNvSpPr txBox="1"/>
          <p:nvPr/>
        </p:nvSpPr>
        <p:spPr>
          <a:xfrm>
            <a:off x="6390105" y="1823581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Pågående Insatser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6DF0C47-EF5C-4D28-8992-0FE7E318BDBA}"/>
              </a:ext>
            </a:extLst>
          </p:cNvPr>
          <p:cNvSpPr txBox="1"/>
          <p:nvPr/>
        </p:nvSpPr>
        <p:spPr>
          <a:xfrm>
            <a:off x="7022489" y="266407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Flöde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5B791C2-BB95-41A5-9ECD-9D7E0B0208F8}"/>
              </a:ext>
            </a:extLst>
          </p:cNvPr>
          <p:cNvSpPr txBox="1"/>
          <p:nvPr/>
        </p:nvSpPr>
        <p:spPr>
          <a:xfrm>
            <a:off x="2484542" y="4668156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Akut	2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DE2181-B7CD-4C68-A940-93652643EB99}"/>
              </a:ext>
            </a:extLst>
          </p:cNvPr>
          <p:cNvSpPr txBox="1"/>
          <p:nvPr/>
        </p:nvSpPr>
        <p:spPr>
          <a:xfrm>
            <a:off x="2484542" y="4833459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Hög	4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765135E-52F0-4F7D-B976-DB263B14D89F}"/>
              </a:ext>
            </a:extLst>
          </p:cNvPr>
          <p:cNvSpPr txBox="1"/>
          <p:nvPr/>
        </p:nvSpPr>
        <p:spPr>
          <a:xfrm>
            <a:off x="2484542" y="4998762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Medel 	10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F98AE90-EEDF-424A-8ADC-C234B3AD9C28}"/>
              </a:ext>
            </a:extLst>
          </p:cNvPr>
          <p:cNvSpPr txBox="1"/>
          <p:nvPr/>
        </p:nvSpPr>
        <p:spPr>
          <a:xfrm>
            <a:off x="2484542" y="5164064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Låg	449</a:t>
            </a:r>
            <a:endParaRPr lang="sv-SE" sz="1000" dirty="0">
              <a:solidFill>
                <a:schemeClr val="tx2"/>
              </a:solidFill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xmlns="" id="{EA8A4CAA-F024-4F40-AAB9-161E4367F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48158"/>
              </p:ext>
            </p:extLst>
          </p:nvPr>
        </p:nvGraphicFramePr>
        <p:xfrm>
          <a:off x="6003677" y="2204701"/>
          <a:ext cx="276891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645">
                  <a:extLst>
                    <a:ext uri="{9D8B030D-6E8A-4147-A177-3AD203B41FA5}">
                      <a16:colId xmlns:a16="http://schemas.microsoft.com/office/drawing/2014/main" xmlns="" val="538427634"/>
                    </a:ext>
                  </a:extLst>
                </a:gridCol>
                <a:gridCol w="1422269">
                  <a:extLst>
                    <a:ext uri="{9D8B030D-6E8A-4147-A177-3AD203B41FA5}">
                      <a16:colId xmlns:a16="http://schemas.microsoft.com/office/drawing/2014/main" xmlns="" val="2520110632"/>
                    </a:ext>
                  </a:extLst>
                </a:gridCol>
              </a:tblGrid>
              <a:tr h="203787">
                <a:tc>
                  <a:txBody>
                    <a:bodyPr/>
                    <a:lstStyle/>
                    <a:p>
                      <a:pPr marL="0" algn="l" defTabSz="1088959" rtl="0" eaLnBrk="1" latinLnBrk="0" hangingPunct="1"/>
                      <a:r>
                        <a:rPr lang="sv-SE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Bussolycka, Falun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volontärer inkallade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712334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871634F4-89CA-448B-8FBE-8FBD7F30B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620630" y="1072645"/>
            <a:ext cx="351680" cy="35168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12EBA37-A664-48E9-859B-DD13643CC4EF}"/>
              </a:ext>
            </a:extLst>
          </p:cNvPr>
          <p:cNvSpPr txBox="1"/>
          <p:nvPr/>
        </p:nvSpPr>
        <p:spPr>
          <a:xfrm>
            <a:off x="2438481" y="2364713"/>
            <a:ext cx="253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Risk för storm, södra Sverige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D2EE7F8-30C8-436E-9E53-74CAF12C3B2F}"/>
              </a:ext>
            </a:extLst>
          </p:cNvPr>
          <p:cNvSpPr txBox="1"/>
          <p:nvPr/>
        </p:nvSpPr>
        <p:spPr>
          <a:xfrm>
            <a:off x="2438481" y="2682199"/>
            <a:ext cx="27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Inga kända större driftstörningar</a:t>
            </a:r>
            <a:endParaRPr lang="sv-SE" sz="1600" b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0DEBAC0C-3FD7-4F41-A297-72734BF2994F}"/>
              </a:ext>
            </a:extLst>
          </p:cNvPr>
          <p:cNvGrpSpPr/>
          <p:nvPr/>
        </p:nvGrpSpPr>
        <p:grpSpPr>
          <a:xfrm>
            <a:off x="3800553" y="3786444"/>
            <a:ext cx="802558" cy="108000"/>
            <a:chOff x="1118317" y="3980861"/>
            <a:chExt cx="802558" cy="10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476DD1E2-6F0F-40B1-82D1-04EDD550CAF5}"/>
                </a:ext>
              </a:extLst>
            </p:cNvPr>
            <p:cNvSpPr/>
            <p:nvPr/>
          </p:nvSpPr>
          <p:spPr>
            <a:xfrm>
              <a:off x="1118317" y="3991219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273C2E04-22A5-47B0-93AD-C9FCA10C3F57}"/>
                </a:ext>
              </a:extLst>
            </p:cNvPr>
            <p:cNvSpPr txBox="1"/>
            <p:nvPr/>
          </p:nvSpPr>
          <p:spPr>
            <a:xfrm>
              <a:off x="1273051" y="3980861"/>
              <a:ext cx="64782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”</a:t>
              </a:r>
              <a:r>
                <a:rPr lang="sv-SE" dirty="0" err="1"/>
                <a:t>Severity</a:t>
              </a:r>
              <a:r>
                <a:rPr lang="sv-SE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52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41FDAF8-D06A-4FF8-A990-906E97520FD0}"/>
              </a:ext>
            </a:extLst>
          </p:cNvPr>
          <p:cNvGrpSpPr/>
          <p:nvPr/>
        </p:nvGrpSpPr>
        <p:grpSpPr>
          <a:xfrm>
            <a:off x="7920789" y="2958887"/>
            <a:ext cx="936104" cy="2466218"/>
            <a:chOff x="6529635" y="3801332"/>
            <a:chExt cx="936104" cy="2466218"/>
          </a:xfrm>
        </p:grpSpPr>
        <p:sp>
          <p:nvSpPr>
            <p:cNvPr id="9" name="Shape 2050">
              <a:extLst>
                <a:ext uri="{FF2B5EF4-FFF2-40B4-BE49-F238E27FC236}">
                  <a16:creationId xmlns:a16="http://schemas.microsoft.com/office/drawing/2014/main" xmlns="" id="{297AFCA1-B053-46F2-B45F-29B120AFC45A}"/>
                </a:ext>
              </a:extLst>
            </p:cNvPr>
            <p:cNvSpPr/>
            <p:nvPr/>
          </p:nvSpPr>
          <p:spPr>
            <a:xfrm>
              <a:off x="6529635" y="3801332"/>
              <a:ext cx="936104" cy="2466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C874925-E13D-4E3B-B646-5DDBDCD0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871795" y="5325903"/>
              <a:ext cx="105702" cy="158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FB52A75-6A90-4FC4-ADC3-1A3D69E6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766092" y="5144085"/>
              <a:ext cx="105702" cy="1580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6C8302F-32A8-4404-B1DB-1F7100D5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029" y="5718032"/>
              <a:ext cx="151828" cy="1336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482D39A-46FD-4844-A07E-B415FA16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9967" y="5992791"/>
              <a:ext cx="151828" cy="13360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4C8FA439-AE03-4AA0-8509-1980CDE1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857" y="5952123"/>
              <a:ext cx="151828" cy="133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9467B6F1-C7FD-4E5B-B9F9-30F55B1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920" y="4337317"/>
              <a:ext cx="151828" cy="13360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07FF4B2-5314-4A80-8E42-6CF41C06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173" y="5307672"/>
              <a:ext cx="151828" cy="13360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D181B7-0CC0-40E2-9321-14EBA2CBE2EB}"/>
              </a:ext>
            </a:extLst>
          </p:cNvPr>
          <p:cNvSpPr/>
          <p:nvPr/>
        </p:nvSpPr>
        <p:spPr>
          <a:xfrm>
            <a:off x="2363889" y="1702766"/>
            <a:ext cx="3168352" cy="156394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86B5E-454B-44DD-9289-05DB0240C115}"/>
              </a:ext>
            </a:extLst>
          </p:cNvPr>
          <p:cNvSpPr txBox="1"/>
          <p:nvPr/>
        </p:nvSpPr>
        <p:spPr>
          <a:xfrm>
            <a:off x="3069707" y="170867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Sammanfattning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B8410C-95B5-4A23-B407-A1D47D4E16E2}"/>
              </a:ext>
            </a:extLst>
          </p:cNvPr>
          <p:cNvSpPr txBox="1"/>
          <p:nvPr/>
        </p:nvSpPr>
        <p:spPr>
          <a:xfrm>
            <a:off x="2438481" y="2068650"/>
            <a:ext cx="216655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2400" b="1">
                <a:solidFill>
                  <a:srgbClr val="FF0000"/>
                </a:solidFill>
              </a:rPr>
              <a:t>! 	</a:t>
            </a:r>
            <a:r>
              <a:rPr lang="sv-SE" sz="1200">
                <a:solidFill>
                  <a:schemeClr val="tx2"/>
                </a:solidFill>
              </a:rPr>
              <a:t>Trafikolycka, stor, Falun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866B57-1E64-4B07-9924-9FA9C673BD26}"/>
              </a:ext>
            </a:extLst>
          </p:cNvPr>
          <p:cNvSpPr/>
          <p:nvPr/>
        </p:nvSpPr>
        <p:spPr>
          <a:xfrm>
            <a:off x="2363889" y="4284939"/>
            <a:ext cx="3168352" cy="198545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FD36D-3095-428B-A0DE-6BAE32D6B5B5}"/>
              </a:ext>
            </a:extLst>
          </p:cNvPr>
          <p:cNvSpPr txBox="1"/>
          <p:nvPr/>
        </p:nvSpPr>
        <p:spPr>
          <a:xfrm>
            <a:off x="2363889" y="1048430"/>
            <a:ext cx="4819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>
                <a:solidFill>
                  <a:srgbClr val="BFBCB5"/>
                </a:solidFill>
                <a:latin typeface="Arial Black" panose="020B0A04020102020204" pitchFamily="34" charset="0"/>
              </a:rPr>
              <a:t>Röda Korset Lägesanalysverktyg</a:t>
            </a:r>
            <a:endParaRPr lang="sv-SE" sz="2000" dirty="0">
              <a:solidFill>
                <a:srgbClr val="BFBCB5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5496969-2172-49B9-9D94-9E8C91091343}"/>
              </a:ext>
            </a:extLst>
          </p:cNvPr>
          <p:cNvSpPr/>
          <p:nvPr/>
        </p:nvSpPr>
        <p:spPr>
          <a:xfrm>
            <a:off x="5803958" y="2640712"/>
            <a:ext cx="3168352" cy="36296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4D15605-2B00-483B-B6F8-88C61E3DAE3F}"/>
              </a:ext>
            </a:extLst>
          </p:cNvPr>
          <p:cNvSpPr/>
          <p:nvPr/>
        </p:nvSpPr>
        <p:spPr>
          <a:xfrm>
            <a:off x="2363889" y="3328604"/>
            <a:ext cx="3168352" cy="89611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3B180B-DF95-4169-994A-A71DF4F95B62}"/>
              </a:ext>
            </a:extLst>
          </p:cNvPr>
          <p:cNvSpPr txBox="1"/>
          <p:nvPr/>
        </p:nvSpPr>
        <p:spPr>
          <a:xfrm>
            <a:off x="3604061" y="332357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Filter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F349246-18C4-4ECD-917F-852BC24D49BA}"/>
              </a:ext>
            </a:extLst>
          </p:cNvPr>
          <p:cNvGrpSpPr/>
          <p:nvPr/>
        </p:nvGrpSpPr>
        <p:grpSpPr>
          <a:xfrm>
            <a:off x="2515068" y="3523545"/>
            <a:ext cx="811679" cy="109050"/>
            <a:chOff x="1118317" y="3678099"/>
            <a:chExt cx="811679" cy="1090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6EDF6AF-2B02-465D-8B35-73FD14D185F1}"/>
                </a:ext>
              </a:extLst>
            </p:cNvPr>
            <p:cNvSpPr/>
            <p:nvPr/>
          </p:nvSpPr>
          <p:spPr>
            <a:xfrm>
              <a:off x="1118317" y="3688982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85DC492-A599-4BB7-A744-6674BEF0A77F}"/>
                </a:ext>
              </a:extLst>
            </p:cNvPr>
            <p:cNvSpPr txBox="1"/>
            <p:nvPr/>
          </p:nvSpPr>
          <p:spPr>
            <a:xfrm>
              <a:off x="1273051" y="3678099"/>
              <a:ext cx="656945" cy="10905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sv-SE" sz="1050" dirty="0">
                  <a:solidFill>
                    <a:srgbClr val="000066"/>
                  </a:solidFill>
                </a:rPr>
                <a:t>Plats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D039C8-3153-489D-8BE0-BB5EC6DAE48A}"/>
              </a:ext>
            </a:extLst>
          </p:cNvPr>
          <p:cNvGrpSpPr/>
          <p:nvPr/>
        </p:nvGrpSpPr>
        <p:grpSpPr>
          <a:xfrm>
            <a:off x="2515068" y="3678444"/>
            <a:ext cx="802806" cy="108000"/>
            <a:chOff x="1118317" y="3832998"/>
            <a:chExt cx="802806" cy="10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A204AA75-3EF1-485B-A561-5AE35C8687FE}"/>
                </a:ext>
              </a:extLst>
            </p:cNvPr>
            <p:cNvSpPr/>
            <p:nvPr/>
          </p:nvSpPr>
          <p:spPr>
            <a:xfrm>
              <a:off x="1118317" y="3843356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B0B665E-6A38-46FF-94FD-C212C452BCEA}"/>
                </a:ext>
              </a:extLst>
            </p:cNvPr>
            <p:cNvSpPr txBox="1"/>
            <p:nvPr/>
          </p:nvSpPr>
          <p:spPr>
            <a:xfrm>
              <a:off x="1273051" y="3832998"/>
              <a:ext cx="648072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Källa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28243-1F4C-4817-90BD-07B8404A295F}"/>
              </a:ext>
            </a:extLst>
          </p:cNvPr>
          <p:cNvGrpSpPr/>
          <p:nvPr/>
        </p:nvGrpSpPr>
        <p:grpSpPr>
          <a:xfrm>
            <a:off x="2515068" y="3826307"/>
            <a:ext cx="802558" cy="108000"/>
            <a:chOff x="1118317" y="3980861"/>
            <a:chExt cx="802558" cy="10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124A3EF-B836-44CD-B6E5-AED55A55C214}"/>
                </a:ext>
              </a:extLst>
            </p:cNvPr>
            <p:cNvSpPr/>
            <p:nvPr/>
          </p:nvSpPr>
          <p:spPr>
            <a:xfrm>
              <a:off x="1118317" y="3991219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B18F-E669-4007-B13F-D4FABFAC372E}"/>
                </a:ext>
              </a:extLst>
            </p:cNvPr>
            <p:cNvSpPr txBox="1"/>
            <p:nvPr/>
          </p:nvSpPr>
          <p:spPr>
            <a:xfrm>
              <a:off x="1273051" y="3980861"/>
              <a:ext cx="64782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Tidpunkt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FB6927-C25D-4031-B3D4-556C94C91CB0}"/>
              </a:ext>
            </a:extLst>
          </p:cNvPr>
          <p:cNvSpPr txBox="1"/>
          <p:nvPr/>
        </p:nvSpPr>
        <p:spPr>
          <a:xfrm>
            <a:off x="6976804" y="263568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Kartvy</a:t>
            </a:r>
            <a:endParaRPr lang="sv-S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3BE431E-E3B7-4C31-AA94-35950E5F5801}"/>
              </a:ext>
            </a:extLst>
          </p:cNvPr>
          <p:cNvSpPr/>
          <p:nvPr/>
        </p:nvSpPr>
        <p:spPr>
          <a:xfrm>
            <a:off x="5803958" y="1702766"/>
            <a:ext cx="3168352" cy="8275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AE2B1B4-C133-4DD6-85E1-2501E95C6A36}"/>
              </a:ext>
            </a:extLst>
          </p:cNvPr>
          <p:cNvSpPr txBox="1"/>
          <p:nvPr/>
        </p:nvSpPr>
        <p:spPr>
          <a:xfrm>
            <a:off x="6390105" y="1823581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Pågående Insatser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6DF0C47-EF5C-4D28-8992-0FE7E318BDBA}"/>
              </a:ext>
            </a:extLst>
          </p:cNvPr>
          <p:cNvSpPr txBox="1"/>
          <p:nvPr/>
        </p:nvSpPr>
        <p:spPr>
          <a:xfrm>
            <a:off x="3582420" y="428493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Flöde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5B791C2-BB95-41A5-9ECD-9D7E0B0208F8}"/>
              </a:ext>
            </a:extLst>
          </p:cNvPr>
          <p:cNvSpPr txBox="1"/>
          <p:nvPr/>
        </p:nvSpPr>
        <p:spPr>
          <a:xfrm>
            <a:off x="5926031" y="2959514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Akut	2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DE2181-B7CD-4C68-A940-93652643EB99}"/>
              </a:ext>
            </a:extLst>
          </p:cNvPr>
          <p:cNvSpPr txBox="1"/>
          <p:nvPr/>
        </p:nvSpPr>
        <p:spPr>
          <a:xfrm>
            <a:off x="5926031" y="3124817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Hög	4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765135E-52F0-4F7D-B976-DB263B14D89F}"/>
              </a:ext>
            </a:extLst>
          </p:cNvPr>
          <p:cNvSpPr txBox="1"/>
          <p:nvPr/>
        </p:nvSpPr>
        <p:spPr>
          <a:xfrm>
            <a:off x="5926031" y="3290120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Medel 	10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F98AE90-EEDF-424A-8ADC-C234B3AD9C28}"/>
              </a:ext>
            </a:extLst>
          </p:cNvPr>
          <p:cNvSpPr txBox="1"/>
          <p:nvPr/>
        </p:nvSpPr>
        <p:spPr>
          <a:xfrm>
            <a:off x="5926031" y="3455422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Låg	449</a:t>
            </a:r>
            <a:endParaRPr lang="sv-SE" sz="1000" dirty="0">
              <a:solidFill>
                <a:schemeClr val="tx2"/>
              </a:solidFill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xmlns="" id="{EA8A4CAA-F024-4F40-AAB9-161E4367FB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3677" y="2204701"/>
          <a:ext cx="276891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645">
                  <a:extLst>
                    <a:ext uri="{9D8B030D-6E8A-4147-A177-3AD203B41FA5}">
                      <a16:colId xmlns:a16="http://schemas.microsoft.com/office/drawing/2014/main" xmlns="" val="538427634"/>
                    </a:ext>
                  </a:extLst>
                </a:gridCol>
                <a:gridCol w="1422269">
                  <a:extLst>
                    <a:ext uri="{9D8B030D-6E8A-4147-A177-3AD203B41FA5}">
                      <a16:colId xmlns:a16="http://schemas.microsoft.com/office/drawing/2014/main" xmlns="" val="2520110632"/>
                    </a:ext>
                  </a:extLst>
                </a:gridCol>
              </a:tblGrid>
              <a:tr h="203787">
                <a:tc>
                  <a:txBody>
                    <a:bodyPr/>
                    <a:lstStyle/>
                    <a:p>
                      <a:pPr marL="0" algn="l" defTabSz="1088959" rtl="0" eaLnBrk="1" latinLnBrk="0" hangingPunct="1"/>
                      <a:r>
                        <a:rPr lang="sv-SE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Bussolycka, Falun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volontärer inkallade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712334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871634F4-89CA-448B-8FBE-8FBD7F30B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620630" y="1072645"/>
            <a:ext cx="351680" cy="35168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12EBA37-A664-48E9-859B-DD13643CC4EF}"/>
              </a:ext>
            </a:extLst>
          </p:cNvPr>
          <p:cNvSpPr txBox="1"/>
          <p:nvPr/>
        </p:nvSpPr>
        <p:spPr>
          <a:xfrm>
            <a:off x="2438481" y="2364713"/>
            <a:ext cx="253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Risk för storm, södra Sverige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D2EE7F8-30C8-436E-9E53-74CAF12C3B2F}"/>
              </a:ext>
            </a:extLst>
          </p:cNvPr>
          <p:cNvSpPr txBox="1"/>
          <p:nvPr/>
        </p:nvSpPr>
        <p:spPr>
          <a:xfrm>
            <a:off x="2438481" y="2682199"/>
            <a:ext cx="27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Inga kända större driftstörningar</a:t>
            </a:r>
            <a:endParaRPr lang="sv-SE" sz="1600" b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0DEBAC0C-3FD7-4F41-A297-72734BF2994F}"/>
              </a:ext>
            </a:extLst>
          </p:cNvPr>
          <p:cNvGrpSpPr/>
          <p:nvPr/>
        </p:nvGrpSpPr>
        <p:grpSpPr>
          <a:xfrm>
            <a:off x="3800553" y="3786444"/>
            <a:ext cx="802558" cy="108000"/>
            <a:chOff x="1118317" y="3980861"/>
            <a:chExt cx="802558" cy="10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476DD1E2-6F0F-40B1-82D1-04EDD550CAF5}"/>
                </a:ext>
              </a:extLst>
            </p:cNvPr>
            <p:cNvSpPr/>
            <p:nvPr/>
          </p:nvSpPr>
          <p:spPr>
            <a:xfrm>
              <a:off x="1118317" y="3991219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273C2E04-22A5-47B0-93AD-C9FCA10C3F57}"/>
                </a:ext>
              </a:extLst>
            </p:cNvPr>
            <p:cNvSpPr txBox="1"/>
            <p:nvPr/>
          </p:nvSpPr>
          <p:spPr>
            <a:xfrm>
              <a:off x="1273051" y="3980861"/>
              <a:ext cx="64782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”</a:t>
              </a:r>
              <a:r>
                <a:rPr lang="sv-SE" dirty="0" err="1"/>
                <a:t>Severity</a:t>
              </a:r>
              <a:r>
                <a:rPr lang="sv-SE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78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41FDAF8-D06A-4FF8-A990-906E97520FD0}"/>
              </a:ext>
            </a:extLst>
          </p:cNvPr>
          <p:cNvGrpSpPr/>
          <p:nvPr/>
        </p:nvGrpSpPr>
        <p:grpSpPr>
          <a:xfrm>
            <a:off x="8172734" y="2404111"/>
            <a:ext cx="470729" cy="1240162"/>
            <a:chOff x="6529635" y="3801332"/>
            <a:chExt cx="936104" cy="2466218"/>
          </a:xfrm>
        </p:grpSpPr>
        <p:sp>
          <p:nvSpPr>
            <p:cNvPr id="9" name="Shape 2050">
              <a:extLst>
                <a:ext uri="{FF2B5EF4-FFF2-40B4-BE49-F238E27FC236}">
                  <a16:creationId xmlns:a16="http://schemas.microsoft.com/office/drawing/2014/main" xmlns="" id="{297AFCA1-B053-46F2-B45F-29B120AFC45A}"/>
                </a:ext>
              </a:extLst>
            </p:cNvPr>
            <p:cNvSpPr/>
            <p:nvPr/>
          </p:nvSpPr>
          <p:spPr>
            <a:xfrm>
              <a:off x="6529635" y="3801332"/>
              <a:ext cx="936104" cy="2466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C874925-E13D-4E3B-B646-5DDBDCD0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871795" y="5325903"/>
              <a:ext cx="105702" cy="158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FB52A75-6A90-4FC4-ADC3-1A3D69E6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766092" y="5144085"/>
              <a:ext cx="105702" cy="1580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6C8302F-32A8-4404-B1DB-1F7100D5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029" y="5718032"/>
              <a:ext cx="151828" cy="1336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482D39A-46FD-4844-A07E-B415FA16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9967" y="5992791"/>
              <a:ext cx="151828" cy="13360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4C8FA439-AE03-4AA0-8509-1980CDE1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857" y="5952123"/>
              <a:ext cx="151828" cy="133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9467B6F1-C7FD-4E5B-B9F9-30F55B1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920" y="4337317"/>
              <a:ext cx="151828" cy="13360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07FF4B2-5314-4A80-8E42-6CF41C06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173" y="5307672"/>
              <a:ext cx="151828" cy="13360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D181B7-0CC0-40E2-9321-14EBA2CBE2EB}"/>
              </a:ext>
            </a:extLst>
          </p:cNvPr>
          <p:cNvSpPr/>
          <p:nvPr/>
        </p:nvSpPr>
        <p:spPr>
          <a:xfrm>
            <a:off x="2560601" y="1345964"/>
            <a:ext cx="3168352" cy="152882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86B5E-454B-44DD-9289-05DB0240C115}"/>
              </a:ext>
            </a:extLst>
          </p:cNvPr>
          <p:cNvSpPr txBox="1"/>
          <p:nvPr/>
        </p:nvSpPr>
        <p:spPr>
          <a:xfrm>
            <a:off x="3266419" y="1351871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Sammanfattning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B8410C-95B5-4A23-B407-A1D47D4E16E2}"/>
              </a:ext>
            </a:extLst>
          </p:cNvPr>
          <p:cNvSpPr txBox="1"/>
          <p:nvPr/>
        </p:nvSpPr>
        <p:spPr>
          <a:xfrm>
            <a:off x="2635193" y="1711848"/>
            <a:ext cx="216655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2400" b="1">
                <a:solidFill>
                  <a:srgbClr val="FF0000"/>
                </a:solidFill>
              </a:rPr>
              <a:t>! 	</a:t>
            </a:r>
            <a:r>
              <a:rPr lang="sv-SE" sz="1200">
                <a:solidFill>
                  <a:schemeClr val="tx2"/>
                </a:solidFill>
              </a:rPr>
              <a:t>Trafikolycka, stor, Falun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866B57-1E64-4B07-9924-9FA9C673BD26}"/>
              </a:ext>
            </a:extLst>
          </p:cNvPr>
          <p:cNvSpPr/>
          <p:nvPr/>
        </p:nvSpPr>
        <p:spPr>
          <a:xfrm>
            <a:off x="2560601" y="3964647"/>
            <a:ext cx="6411708" cy="34271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FD36D-3095-428B-A0DE-6BAE32D6B5B5}"/>
              </a:ext>
            </a:extLst>
          </p:cNvPr>
          <p:cNvSpPr txBox="1"/>
          <p:nvPr/>
        </p:nvSpPr>
        <p:spPr>
          <a:xfrm>
            <a:off x="2363889" y="695077"/>
            <a:ext cx="4819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>
                <a:solidFill>
                  <a:srgbClr val="BFBCB5"/>
                </a:solidFill>
                <a:latin typeface="Arial Black" panose="020B0A04020102020204" pitchFamily="34" charset="0"/>
              </a:rPr>
              <a:t>Röda Korset Lägesanalysverktyg</a:t>
            </a:r>
            <a:endParaRPr lang="sv-SE" sz="2000" dirty="0">
              <a:solidFill>
                <a:srgbClr val="BFBCB5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5496969-2172-49B9-9D94-9E8C91091343}"/>
              </a:ext>
            </a:extLst>
          </p:cNvPr>
          <p:cNvSpPr/>
          <p:nvPr/>
        </p:nvSpPr>
        <p:spPr>
          <a:xfrm>
            <a:off x="5803958" y="2287359"/>
            <a:ext cx="3168352" cy="15802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4D15605-2B00-483B-B6F8-88C61E3DAE3F}"/>
              </a:ext>
            </a:extLst>
          </p:cNvPr>
          <p:cNvSpPr/>
          <p:nvPr/>
        </p:nvSpPr>
        <p:spPr>
          <a:xfrm>
            <a:off x="2560601" y="2971803"/>
            <a:ext cx="3168352" cy="8958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3B180B-DF95-4169-994A-A71DF4F95B62}"/>
              </a:ext>
            </a:extLst>
          </p:cNvPr>
          <p:cNvSpPr txBox="1"/>
          <p:nvPr/>
        </p:nvSpPr>
        <p:spPr>
          <a:xfrm>
            <a:off x="3800773" y="296677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Filter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F349246-18C4-4ECD-917F-852BC24D49BA}"/>
              </a:ext>
            </a:extLst>
          </p:cNvPr>
          <p:cNvGrpSpPr/>
          <p:nvPr/>
        </p:nvGrpSpPr>
        <p:grpSpPr>
          <a:xfrm>
            <a:off x="2711780" y="3166743"/>
            <a:ext cx="811679" cy="109050"/>
            <a:chOff x="1118317" y="3678099"/>
            <a:chExt cx="811679" cy="1090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6EDF6AF-2B02-465D-8B35-73FD14D185F1}"/>
                </a:ext>
              </a:extLst>
            </p:cNvPr>
            <p:cNvSpPr/>
            <p:nvPr/>
          </p:nvSpPr>
          <p:spPr>
            <a:xfrm>
              <a:off x="1118317" y="3688982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85DC492-A599-4BB7-A744-6674BEF0A77F}"/>
                </a:ext>
              </a:extLst>
            </p:cNvPr>
            <p:cNvSpPr txBox="1"/>
            <p:nvPr/>
          </p:nvSpPr>
          <p:spPr>
            <a:xfrm>
              <a:off x="1273051" y="3678099"/>
              <a:ext cx="656945" cy="10905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sv-SE" sz="1050" dirty="0">
                  <a:solidFill>
                    <a:srgbClr val="000066"/>
                  </a:solidFill>
                </a:rPr>
                <a:t>Plats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D039C8-3153-489D-8BE0-BB5EC6DAE48A}"/>
              </a:ext>
            </a:extLst>
          </p:cNvPr>
          <p:cNvGrpSpPr/>
          <p:nvPr/>
        </p:nvGrpSpPr>
        <p:grpSpPr>
          <a:xfrm>
            <a:off x="2711780" y="3321642"/>
            <a:ext cx="802806" cy="108000"/>
            <a:chOff x="1118317" y="3832998"/>
            <a:chExt cx="802806" cy="10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A204AA75-3EF1-485B-A561-5AE35C8687FE}"/>
                </a:ext>
              </a:extLst>
            </p:cNvPr>
            <p:cNvSpPr/>
            <p:nvPr/>
          </p:nvSpPr>
          <p:spPr>
            <a:xfrm>
              <a:off x="1118317" y="3843356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B0B665E-6A38-46FF-94FD-C212C452BCEA}"/>
                </a:ext>
              </a:extLst>
            </p:cNvPr>
            <p:cNvSpPr txBox="1"/>
            <p:nvPr/>
          </p:nvSpPr>
          <p:spPr>
            <a:xfrm>
              <a:off x="1273051" y="3832998"/>
              <a:ext cx="648072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Källa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28243-1F4C-4817-90BD-07B8404A295F}"/>
              </a:ext>
            </a:extLst>
          </p:cNvPr>
          <p:cNvGrpSpPr/>
          <p:nvPr/>
        </p:nvGrpSpPr>
        <p:grpSpPr>
          <a:xfrm>
            <a:off x="2711780" y="3469505"/>
            <a:ext cx="802558" cy="108000"/>
            <a:chOff x="1118317" y="3980861"/>
            <a:chExt cx="802558" cy="10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124A3EF-B836-44CD-B6E5-AED55A55C214}"/>
                </a:ext>
              </a:extLst>
            </p:cNvPr>
            <p:cNvSpPr/>
            <p:nvPr/>
          </p:nvSpPr>
          <p:spPr>
            <a:xfrm>
              <a:off x="1118317" y="3991219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B18F-E669-4007-B13F-D4FABFAC372E}"/>
                </a:ext>
              </a:extLst>
            </p:cNvPr>
            <p:cNvSpPr txBox="1"/>
            <p:nvPr/>
          </p:nvSpPr>
          <p:spPr>
            <a:xfrm>
              <a:off x="1273051" y="3980861"/>
              <a:ext cx="64782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Tidpunkt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FB6927-C25D-4031-B3D4-556C94C91CB0}"/>
              </a:ext>
            </a:extLst>
          </p:cNvPr>
          <p:cNvSpPr txBox="1"/>
          <p:nvPr/>
        </p:nvSpPr>
        <p:spPr>
          <a:xfrm>
            <a:off x="6976804" y="228233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Kartvy</a:t>
            </a:r>
            <a:endParaRPr lang="sv-S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3BE431E-E3B7-4C31-AA94-35950E5F5801}"/>
              </a:ext>
            </a:extLst>
          </p:cNvPr>
          <p:cNvSpPr/>
          <p:nvPr/>
        </p:nvSpPr>
        <p:spPr>
          <a:xfrm>
            <a:off x="5803958" y="1345964"/>
            <a:ext cx="3168352" cy="8443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AE2B1B4-C133-4DD6-85E1-2501E95C6A36}"/>
              </a:ext>
            </a:extLst>
          </p:cNvPr>
          <p:cNvSpPr txBox="1"/>
          <p:nvPr/>
        </p:nvSpPr>
        <p:spPr>
          <a:xfrm>
            <a:off x="6390105" y="1470228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Pågående Insatser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6DF0C47-EF5C-4D28-8992-0FE7E318BDBA}"/>
              </a:ext>
            </a:extLst>
          </p:cNvPr>
          <p:cNvSpPr txBox="1"/>
          <p:nvPr/>
        </p:nvSpPr>
        <p:spPr>
          <a:xfrm>
            <a:off x="5302453" y="393158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Flöde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5B791C2-BB95-41A5-9ECD-9D7E0B0208F8}"/>
              </a:ext>
            </a:extLst>
          </p:cNvPr>
          <p:cNvSpPr txBox="1"/>
          <p:nvPr/>
        </p:nvSpPr>
        <p:spPr>
          <a:xfrm>
            <a:off x="5881563" y="2786799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Akut	2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DE2181-B7CD-4C68-A940-93652643EB99}"/>
              </a:ext>
            </a:extLst>
          </p:cNvPr>
          <p:cNvSpPr txBox="1"/>
          <p:nvPr/>
        </p:nvSpPr>
        <p:spPr>
          <a:xfrm>
            <a:off x="5881563" y="2952102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Hög	4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765135E-52F0-4F7D-B976-DB263B14D89F}"/>
              </a:ext>
            </a:extLst>
          </p:cNvPr>
          <p:cNvSpPr txBox="1"/>
          <p:nvPr/>
        </p:nvSpPr>
        <p:spPr>
          <a:xfrm>
            <a:off x="5881563" y="3117405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Medel 	10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F98AE90-EEDF-424A-8ADC-C234B3AD9C28}"/>
              </a:ext>
            </a:extLst>
          </p:cNvPr>
          <p:cNvSpPr txBox="1"/>
          <p:nvPr/>
        </p:nvSpPr>
        <p:spPr>
          <a:xfrm>
            <a:off x="5881563" y="3282707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Låg	449</a:t>
            </a:r>
            <a:endParaRPr lang="sv-SE" sz="1000" dirty="0">
              <a:solidFill>
                <a:schemeClr val="tx2"/>
              </a:solidFill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xmlns="" id="{EA8A4CAA-F024-4F40-AAB9-161E4367F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7746"/>
              </p:ext>
            </p:extLst>
          </p:nvPr>
        </p:nvGraphicFramePr>
        <p:xfrm>
          <a:off x="5870369" y="1851348"/>
          <a:ext cx="303553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12">
                  <a:extLst>
                    <a:ext uri="{9D8B030D-6E8A-4147-A177-3AD203B41FA5}">
                      <a16:colId xmlns:a16="http://schemas.microsoft.com/office/drawing/2014/main" xmlns="" val="538427634"/>
                    </a:ext>
                  </a:extLst>
                </a:gridCol>
                <a:gridCol w="1559218">
                  <a:extLst>
                    <a:ext uri="{9D8B030D-6E8A-4147-A177-3AD203B41FA5}">
                      <a16:colId xmlns:a16="http://schemas.microsoft.com/office/drawing/2014/main" xmlns="" val="2520110632"/>
                    </a:ext>
                  </a:extLst>
                </a:gridCol>
              </a:tblGrid>
              <a:tr h="203787">
                <a:tc>
                  <a:txBody>
                    <a:bodyPr/>
                    <a:lstStyle/>
                    <a:p>
                      <a:pPr marL="0" algn="l" defTabSz="1088959" rtl="0" eaLnBrk="1" latinLnBrk="0" hangingPunct="1"/>
                      <a:r>
                        <a:rPr lang="sv-SE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Bussolycka, Falun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17 volontärer inkallade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712334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871634F4-89CA-448B-8FBE-8FBD7F30B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620630" y="719292"/>
            <a:ext cx="351680" cy="35168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12EBA37-A664-48E9-859B-DD13643CC4EF}"/>
              </a:ext>
            </a:extLst>
          </p:cNvPr>
          <p:cNvSpPr txBox="1"/>
          <p:nvPr/>
        </p:nvSpPr>
        <p:spPr>
          <a:xfrm>
            <a:off x="2635193" y="2007911"/>
            <a:ext cx="253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Risk för storm, södra Sverige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D2EE7F8-30C8-436E-9E53-74CAF12C3B2F}"/>
              </a:ext>
            </a:extLst>
          </p:cNvPr>
          <p:cNvSpPr txBox="1"/>
          <p:nvPr/>
        </p:nvSpPr>
        <p:spPr>
          <a:xfrm>
            <a:off x="2635193" y="2325397"/>
            <a:ext cx="27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Inga kända större driftstörningar</a:t>
            </a:r>
            <a:endParaRPr lang="sv-SE" sz="1600" b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0DEBAC0C-3FD7-4F41-A297-72734BF2994F}"/>
              </a:ext>
            </a:extLst>
          </p:cNvPr>
          <p:cNvGrpSpPr/>
          <p:nvPr/>
        </p:nvGrpSpPr>
        <p:grpSpPr>
          <a:xfrm>
            <a:off x="3997265" y="3429642"/>
            <a:ext cx="802558" cy="108000"/>
            <a:chOff x="1118317" y="3980861"/>
            <a:chExt cx="802558" cy="10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476DD1E2-6F0F-40B1-82D1-04EDD550CAF5}"/>
                </a:ext>
              </a:extLst>
            </p:cNvPr>
            <p:cNvSpPr/>
            <p:nvPr/>
          </p:nvSpPr>
          <p:spPr>
            <a:xfrm>
              <a:off x="1118317" y="3991219"/>
              <a:ext cx="82726" cy="872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273C2E04-22A5-47B0-93AD-C9FCA10C3F57}"/>
                </a:ext>
              </a:extLst>
            </p:cNvPr>
            <p:cNvSpPr txBox="1"/>
            <p:nvPr/>
          </p:nvSpPr>
          <p:spPr>
            <a:xfrm>
              <a:off x="1273051" y="3980861"/>
              <a:ext cx="64782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0066"/>
                  </a:solidFill>
                </a:defRPr>
              </a:lvl1pPr>
            </a:lstStyle>
            <a:p>
              <a:r>
                <a:rPr lang="sv-SE" dirty="0"/>
                <a:t>Risknivå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2EB928-DC19-48C5-AECD-9F0F2CC33014}"/>
              </a:ext>
            </a:extLst>
          </p:cNvPr>
          <p:cNvSpPr txBox="1"/>
          <p:nvPr/>
        </p:nvSpPr>
        <p:spPr>
          <a:xfrm>
            <a:off x="5881563" y="264598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>
                <a:solidFill>
                  <a:schemeClr val="tx2"/>
                </a:solidFill>
              </a:rPr>
              <a:t>Risknivå</a:t>
            </a:r>
            <a:endParaRPr lang="sv-SE" sz="900" b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1F2CF7C-421D-4F0A-AEBA-33D7DAA55B5C}"/>
              </a:ext>
            </a:extLst>
          </p:cNvPr>
          <p:cNvSpPr txBox="1"/>
          <p:nvPr/>
        </p:nvSpPr>
        <p:spPr>
          <a:xfrm>
            <a:off x="6601643" y="2645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>
                <a:solidFill>
                  <a:schemeClr val="tx2"/>
                </a:solidFill>
              </a:rPr>
              <a:t>#</a:t>
            </a:r>
            <a:endParaRPr lang="sv-SE" sz="9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298D34-93E6-49ED-B29C-395CAF465E42}"/>
              </a:ext>
            </a:extLst>
          </p:cNvPr>
          <p:cNvSpPr/>
          <p:nvPr/>
        </p:nvSpPr>
        <p:spPr>
          <a:xfrm>
            <a:off x="2776974" y="4295477"/>
            <a:ext cx="5848957" cy="101779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49F0751-7DB4-45A9-AD7D-E8D79C6DB953}"/>
              </a:ext>
            </a:extLst>
          </p:cNvPr>
          <p:cNvSpPr/>
          <p:nvPr/>
        </p:nvSpPr>
        <p:spPr>
          <a:xfrm>
            <a:off x="2794506" y="5447605"/>
            <a:ext cx="5848957" cy="101779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0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CA3E65-7277-4C5B-A61A-6C4491A9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17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C761292-2A5E-4DC9-A58E-26715547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We have developed a tool for the officers on duty to quickly be able to get an understanding of the current situation in Sweden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BB6936-6860-4B1A-AD75-924A2A95D9AE}"/>
              </a:ext>
            </a:extLst>
          </p:cNvPr>
          <p:cNvSpPr/>
          <p:nvPr/>
        </p:nvSpPr>
        <p:spPr>
          <a:xfrm>
            <a:off x="744194" y="1775197"/>
            <a:ext cx="10706788" cy="122413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Make it easier for the officers on duty to quickly identify any relevant events for Röda Korset Sverige where they might need to act and initiate a crisis operation.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808DF8-9C03-4E8A-ACFA-3B18FFE112F9}"/>
              </a:ext>
            </a:extLst>
          </p:cNvPr>
          <p:cNvSpPr/>
          <p:nvPr/>
        </p:nvSpPr>
        <p:spPr>
          <a:xfrm>
            <a:off x="5281014" y="1530811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Purpose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5F179A-17E5-4224-BAE9-D9B3BFE3A0ED}"/>
              </a:ext>
            </a:extLst>
          </p:cNvPr>
          <p:cNvSpPr/>
          <p:nvPr/>
        </p:nvSpPr>
        <p:spPr>
          <a:xfrm>
            <a:off x="744193" y="3314883"/>
            <a:ext cx="10706788" cy="122413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Gathers information from multiple sources, filter the data and present information and events that may be relevant for Röda Korset Sverige in their crisis readiness.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C0C2A6-B68A-464D-B8C5-75E868781966}"/>
              </a:ext>
            </a:extLst>
          </p:cNvPr>
          <p:cNvSpPr/>
          <p:nvPr/>
        </p:nvSpPr>
        <p:spPr>
          <a:xfrm>
            <a:off x="5281013" y="3070497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Features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3A6466-FDA7-42C0-8DED-70C504F0DADB}"/>
              </a:ext>
            </a:extLst>
          </p:cNvPr>
          <p:cNvSpPr/>
          <p:nvPr/>
        </p:nvSpPr>
        <p:spPr>
          <a:xfrm>
            <a:off x="709773" y="4930428"/>
            <a:ext cx="10706788" cy="122413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Social media, News sites, disturbances on the electricity and water-infrastructure, police events, crisis-information (krisinformation.se) events, and more...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DFE571-F813-45A7-91E7-1F23F972DD52}"/>
              </a:ext>
            </a:extLst>
          </p:cNvPr>
          <p:cNvSpPr/>
          <p:nvPr/>
        </p:nvSpPr>
        <p:spPr>
          <a:xfrm>
            <a:off x="4732602" y="4686042"/>
            <a:ext cx="2661130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Data Sources</a:t>
            </a:r>
            <a:endParaRPr lang="sv-S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7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80D923-1EA6-44D7-9841-997C5336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2</a:t>
            </a:fld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9E832-FADA-4DB9-A182-015A17464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53256D8-9888-4D86-8060-0AEBF32B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Current situation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7CC4FB4-1520-484F-A1A1-9A59DAE8CA42}"/>
              </a:ext>
            </a:extLst>
          </p:cNvPr>
          <p:cNvSpPr/>
          <p:nvPr/>
        </p:nvSpPr>
        <p:spPr>
          <a:xfrm>
            <a:off x="1777107" y="1847205"/>
            <a:ext cx="7920880" cy="1800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>
                <a:solidFill>
                  <a:schemeClr val="tx2"/>
                </a:solidFill>
              </a:rPr>
              <a:t>6</a:t>
            </a:r>
            <a:r>
              <a:rPr lang="sv-SE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sv-SE">
                <a:solidFill>
                  <a:schemeClr val="tx2"/>
                </a:solidFill>
              </a:rPr>
              <a:t>Officers on Duty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9DDCFD1-705E-43E0-A54F-80807E943281}"/>
              </a:ext>
            </a:extLst>
          </p:cNvPr>
          <p:cNvSpPr/>
          <p:nvPr/>
        </p:nvSpPr>
        <p:spPr>
          <a:xfrm>
            <a:off x="1777107" y="3647405"/>
            <a:ext cx="7920880" cy="1800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>
                <a:solidFill>
                  <a:schemeClr val="tx2"/>
                </a:solidFill>
              </a:rPr>
              <a:t>No </a:t>
            </a:r>
          </a:p>
          <a:p>
            <a:pPr algn="ctr"/>
            <a:r>
              <a:rPr lang="sv-SE">
                <a:solidFill>
                  <a:schemeClr val="tx2"/>
                </a:solidFill>
              </a:rPr>
              <a:t>tool support</a:t>
            </a:r>
            <a:endParaRPr lang="sv-S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80D923-1EA6-44D7-9841-997C5336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53256D8-9888-4D86-8060-0AEBF32B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Current situation</a:t>
            </a:r>
            <a:endParaRPr lang="sv-SE" dirty="0"/>
          </a:p>
        </p:txBody>
      </p:sp>
      <p:pic>
        <p:nvPicPr>
          <p:cNvPr id="8" name="Picture 4" descr="FÃ¶rhandsgranskning av bild">
            <a:extLst>
              <a:ext uri="{FF2B5EF4-FFF2-40B4-BE49-F238E27FC236}">
                <a16:creationId xmlns:a16="http://schemas.microsoft.com/office/drawing/2014/main" xmlns="" id="{6F33F8E3-8C27-4DA8-ABBF-2313A4574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" b="7925"/>
          <a:stretch/>
        </p:blipFill>
        <p:spPr bwMode="auto">
          <a:xfrm>
            <a:off x="1417067" y="1167623"/>
            <a:ext cx="2964606" cy="535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Ã¶rhandsgranskning av bild">
            <a:extLst>
              <a:ext uri="{FF2B5EF4-FFF2-40B4-BE49-F238E27FC236}">
                <a16:creationId xmlns:a16="http://schemas.microsoft.com/office/drawing/2014/main" xmlns="" id="{A7D1AC06-CF92-4600-96CE-4AFA6563B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b="15374"/>
          <a:stretch/>
        </p:blipFill>
        <p:spPr bwMode="auto">
          <a:xfrm>
            <a:off x="7177707" y="1167623"/>
            <a:ext cx="3335338" cy="55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25C87D-3ACD-44A2-A831-B0192E393ED8}"/>
              </a:ext>
            </a:extLst>
          </p:cNvPr>
          <p:cNvSpPr/>
          <p:nvPr/>
        </p:nvSpPr>
        <p:spPr>
          <a:xfrm>
            <a:off x="1777107" y="1847205"/>
            <a:ext cx="7920880" cy="1800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>
                <a:solidFill>
                  <a:schemeClr val="tx2"/>
                </a:solidFill>
              </a:rPr>
              <a:t>6</a:t>
            </a:r>
            <a:r>
              <a:rPr lang="sv-SE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sv-SE">
                <a:solidFill>
                  <a:schemeClr val="tx2"/>
                </a:solidFill>
              </a:rPr>
              <a:t>Officers on Duty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0224591-A50D-4931-A74C-88D375351BEB}"/>
              </a:ext>
            </a:extLst>
          </p:cNvPr>
          <p:cNvSpPr/>
          <p:nvPr/>
        </p:nvSpPr>
        <p:spPr>
          <a:xfrm>
            <a:off x="1777107" y="3647405"/>
            <a:ext cx="7920880" cy="1800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>
                <a:solidFill>
                  <a:schemeClr val="accent2"/>
                </a:solidFill>
              </a:rPr>
              <a:t>No </a:t>
            </a:r>
          </a:p>
          <a:p>
            <a:pPr algn="ctr"/>
            <a:r>
              <a:rPr lang="sv-SE">
                <a:solidFill>
                  <a:schemeClr val="accent2"/>
                </a:solidFill>
              </a:rPr>
              <a:t>tool support</a:t>
            </a:r>
            <a:endParaRPr lang="sv-S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CA3E65-7277-4C5B-A61A-6C4491A9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4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C761292-2A5E-4DC9-A58E-26715547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We have developed a tool for the officers on duty to quickly be able to get an understanding of the current situation in Sweden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BB6936-6860-4B1A-AD75-924A2A95D9AE}"/>
              </a:ext>
            </a:extLst>
          </p:cNvPr>
          <p:cNvSpPr/>
          <p:nvPr/>
        </p:nvSpPr>
        <p:spPr>
          <a:xfrm>
            <a:off x="744194" y="1775197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 b="1">
                <a:solidFill>
                  <a:schemeClr val="accent4"/>
                </a:solidFill>
              </a:rPr>
              <a:t>Simplify </a:t>
            </a:r>
            <a:r>
              <a:rPr lang="sv-SE">
                <a:solidFill>
                  <a:schemeClr val="accent4"/>
                </a:solidFill>
              </a:rPr>
              <a:t>the work for the officers on duty to </a:t>
            </a:r>
            <a:r>
              <a:rPr lang="sv-SE" b="1">
                <a:solidFill>
                  <a:schemeClr val="accent4"/>
                </a:solidFill>
              </a:rPr>
              <a:t>quickly identify any relevant events </a:t>
            </a:r>
            <a:r>
              <a:rPr lang="sv-SE">
                <a:solidFill>
                  <a:schemeClr val="accent4"/>
                </a:solidFill>
              </a:rPr>
              <a:t>for Röda Korset Sverige, where they might need to act and initiate a crisis operation.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808DF8-9C03-4E8A-ACFA-3B18FFE112F9}"/>
              </a:ext>
            </a:extLst>
          </p:cNvPr>
          <p:cNvSpPr/>
          <p:nvPr/>
        </p:nvSpPr>
        <p:spPr>
          <a:xfrm>
            <a:off x="5281014" y="1530811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Purpose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5F179A-17E5-4224-BAE9-D9B3BFE3A0ED}"/>
              </a:ext>
            </a:extLst>
          </p:cNvPr>
          <p:cNvSpPr/>
          <p:nvPr/>
        </p:nvSpPr>
        <p:spPr>
          <a:xfrm>
            <a:off x="744193" y="3314883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Gathers information from multiple sources, filter the data and present information and events that may be relevant for Röda Korset Sverige in their crisis readiness.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C0C2A6-B68A-464D-B8C5-75E868781966}"/>
              </a:ext>
            </a:extLst>
          </p:cNvPr>
          <p:cNvSpPr/>
          <p:nvPr/>
        </p:nvSpPr>
        <p:spPr>
          <a:xfrm>
            <a:off x="5281013" y="3070497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Features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3A6466-FDA7-42C0-8DED-70C504F0DADB}"/>
              </a:ext>
            </a:extLst>
          </p:cNvPr>
          <p:cNvSpPr/>
          <p:nvPr/>
        </p:nvSpPr>
        <p:spPr>
          <a:xfrm>
            <a:off x="709773" y="4930428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Social media, News sites, disturbances on the electricity and water-infrastructure, police events, crisis-information (krisinformation.se) events, and more...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DFE571-F813-45A7-91E7-1F23F972DD52}"/>
              </a:ext>
            </a:extLst>
          </p:cNvPr>
          <p:cNvSpPr/>
          <p:nvPr/>
        </p:nvSpPr>
        <p:spPr>
          <a:xfrm>
            <a:off x="4732602" y="4686042"/>
            <a:ext cx="2661130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Data Sources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E13423-628B-41BE-BA1E-B15DF6E18053}"/>
              </a:ext>
            </a:extLst>
          </p:cNvPr>
          <p:cNvSpPr/>
          <p:nvPr/>
        </p:nvSpPr>
        <p:spPr>
          <a:xfrm>
            <a:off x="336947" y="2855317"/>
            <a:ext cx="11449272" cy="329924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CA3E65-7277-4C5B-A61A-6C4491A9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5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C761292-2A5E-4DC9-A58E-26715547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We have developed a tool for the officers on duty to quickly be able to get an understanding of the current situation in Sweden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BB6936-6860-4B1A-AD75-924A2A95D9AE}"/>
              </a:ext>
            </a:extLst>
          </p:cNvPr>
          <p:cNvSpPr/>
          <p:nvPr/>
        </p:nvSpPr>
        <p:spPr>
          <a:xfrm>
            <a:off x="744194" y="1775197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 b="1">
                <a:solidFill>
                  <a:schemeClr val="accent4"/>
                </a:solidFill>
              </a:rPr>
              <a:t>Simplify </a:t>
            </a:r>
            <a:r>
              <a:rPr lang="sv-SE">
                <a:solidFill>
                  <a:schemeClr val="accent4"/>
                </a:solidFill>
              </a:rPr>
              <a:t>the work for the officers on duty to </a:t>
            </a:r>
            <a:r>
              <a:rPr lang="sv-SE" b="1">
                <a:solidFill>
                  <a:schemeClr val="accent4"/>
                </a:solidFill>
              </a:rPr>
              <a:t>quickly identify any relevant events </a:t>
            </a:r>
            <a:r>
              <a:rPr lang="sv-SE">
                <a:solidFill>
                  <a:schemeClr val="accent4"/>
                </a:solidFill>
              </a:rPr>
              <a:t>for Röda Korset Sverige, where they might need to act and initiate a crisis operation.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808DF8-9C03-4E8A-ACFA-3B18FFE112F9}"/>
              </a:ext>
            </a:extLst>
          </p:cNvPr>
          <p:cNvSpPr/>
          <p:nvPr/>
        </p:nvSpPr>
        <p:spPr>
          <a:xfrm>
            <a:off x="5281014" y="1530811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Purpose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5F179A-17E5-4224-BAE9-D9B3BFE3A0ED}"/>
              </a:ext>
            </a:extLst>
          </p:cNvPr>
          <p:cNvSpPr/>
          <p:nvPr/>
        </p:nvSpPr>
        <p:spPr>
          <a:xfrm>
            <a:off x="744193" y="3314883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Gathers information from multiple sources, filter the data and present information and events that may be relevant for Röda Korset Sverige in their crisis readiness.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C0C2A6-B68A-464D-B8C5-75E868781966}"/>
              </a:ext>
            </a:extLst>
          </p:cNvPr>
          <p:cNvSpPr/>
          <p:nvPr/>
        </p:nvSpPr>
        <p:spPr>
          <a:xfrm>
            <a:off x="5281013" y="3070497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Features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3A6466-FDA7-42C0-8DED-70C504F0DADB}"/>
              </a:ext>
            </a:extLst>
          </p:cNvPr>
          <p:cNvSpPr/>
          <p:nvPr/>
        </p:nvSpPr>
        <p:spPr>
          <a:xfrm>
            <a:off x="709773" y="4930428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Social media, News sites, disturbances on the electricity and water-infrastructure, police events, crisis-information (krisinformation.se) events, and more...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DFE571-F813-45A7-91E7-1F23F972DD52}"/>
              </a:ext>
            </a:extLst>
          </p:cNvPr>
          <p:cNvSpPr/>
          <p:nvPr/>
        </p:nvSpPr>
        <p:spPr>
          <a:xfrm>
            <a:off x="4732602" y="4686042"/>
            <a:ext cx="2661130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Data Sources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F26BFD-63C4-43EA-861F-981F2E88B764}"/>
              </a:ext>
            </a:extLst>
          </p:cNvPr>
          <p:cNvSpPr/>
          <p:nvPr/>
        </p:nvSpPr>
        <p:spPr>
          <a:xfrm>
            <a:off x="336947" y="4539019"/>
            <a:ext cx="11449272" cy="161554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04D2B07-C717-4E91-B5B6-BA0E3E7E0311}"/>
              </a:ext>
            </a:extLst>
          </p:cNvPr>
          <p:cNvSpPr/>
          <p:nvPr/>
        </p:nvSpPr>
        <p:spPr>
          <a:xfrm>
            <a:off x="512195" y="1454086"/>
            <a:ext cx="11449272" cy="1615545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2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CA3E65-7277-4C5B-A61A-6C4491A9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6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C761292-2A5E-4DC9-A58E-26715547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We have developed a tool for the officers on duty to quickly be able to get an understanding of the current situation in Sweden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BB6936-6860-4B1A-AD75-924A2A95D9AE}"/>
              </a:ext>
            </a:extLst>
          </p:cNvPr>
          <p:cNvSpPr/>
          <p:nvPr/>
        </p:nvSpPr>
        <p:spPr>
          <a:xfrm>
            <a:off x="744194" y="1775197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 b="1">
                <a:solidFill>
                  <a:schemeClr val="accent4"/>
                </a:solidFill>
              </a:rPr>
              <a:t>Simplify </a:t>
            </a:r>
            <a:r>
              <a:rPr lang="sv-SE">
                <a:solidFill>
                  <a:schemeClr val="accent4"/>
                </a:solidFill>
              </a:rPr>
              <a:t>the work for the officers on duty to </a:t>
            </a:r>
            <a:r>
              <a:rPr lang="sv-SE" b="1">
                <a:solidFill>
                  <a:schemeClr val="accent4"/>
                </a:solidFill>
              </a:rPr>
              <a:t>quickly identify any relevant events </a:t>
            </a:r>
            <a:r>
              <a:rPr lang="sv-SE">
                <a:solidFill>
                  <a:schemeClr val="accent4"/>
                </a:solidFill>
              </a:rPr>
              <a:t>for Röda Korset Sverige, where they might need to act and initiate a crisis operation.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808DF8-9C03-4E8A-ACFA-3B18FFE112F9}"/>
              </a:ext>
            </a:extLst>
          </p:cNvPr>
          <p:cNvSpPr/>
          <p:nvPr/>
        </p:nvSpPr>
        <p:spPr>
          <a:xfrm>
            <a:off x="5281014" y="1530811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Purpose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5F179A-17E5-4224-BAE9-D9B3BFE3A0ED}"/>
              </a:ext>
            </a:extLst>
          </p:cNvPr>
          <p:cNvSpPr/>
          <p:nvPr/>
        </p:nvSpPr>
        <p:spPr>
          <a:xfrm>
            <a:off x="744193" y="3314883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Gathers information from multiple sources, filter the data and present information and events that may be relevant for Röda Korset Sverige in their crisis readiness.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C0C2A6-B68A-464D-B8C5-75E868781966}"/>
              </a:ext>
            </a:extLst>
          </p:cNvPr>
          <p:cNvSpPr/>
          <p:nvPr/>
        </p:nvSpPr>
        <p:spPr>
          <a:xfrm>
            <a:off x="5281013" y="3070497"/>
            <a:ext cx="163314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Features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3A6466-FDA7-42C0-8DED-70C504F0DADB}"/>
              </a:ext>
            </a:extLst>
          </p:cNvPr>
          <p:cNvSpPr/>
          <p:nvPr/>
        </p:nvSpPr>
        <p:spPr>
          <a:xfrm>
            <a:off x="709773" y="4930428"/>
            <a:ext cx="10706788" cy="122413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sv-SE">
                <a:solidFill>
                  <a:schemeClr val="accent4"/>
                </a:solidFill>
              </a:rPr>
              <a:t>Social media, News sites, disturbances on the electricity and water-infrastructure, police events, crisis-information (krisinformation.se) events, and more...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DFE571-F813-45A7-91E7-1F23F972DD52}"/>
              </a:ext>
            </a:extLst>
          </p:cNvPr>
          <p:cNvSpPr/>
          <p:nvPr/>
        </p:nvSpPr>
        <p:spPr>
          <a:xfrm>
            <a:off x="4732602" y="4686042"/>
            <a:ext cx="2661130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sv-SE" b="1">
                <a:solidFill>
                  <a:schemeClr val="accent4"/>
                </a:solidFill>
              </a:rPr>
              <a:t>Data Sources</a:t>
            </a:r>
            <a:endParaRPr lang="sv-SE" b="1" dirty="0">
              <a:solidFill>
                <a:schemeClr val="accent4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D24F04A-4093-4C31-AD91-C2CF1EB25A55}"/>
              </a:ext>
            </a:extLst>
          </p:cNvPr>
          <p:cNvSpPr/>
          <p:nvPr/>
        </p:nvSpPr>
        <p:spPr>
          <a:xfrm>
            <a:off x="512195" y="1454086"/>
            <a:ext cx="11449272" cy="3231956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10BD364-7DDB-4E7B-A563-64CA1933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7</a:t>
            </a:fld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F3BC8D-DA07-4416-8233-B59ED27E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de-DE" sz="4400" dirty="0" smtClean="0"/>
          </a:p>
          <a:p>
            <a:pPr marL="0" indent="0" algn="ctr">
              <a:buNone/>
            </a:pPr>
            <a:endParaRPr lang="de-DE" sz="4400" dirty="0" smtClean="0"/>
          </a:p>
          <a:p>
            <a:pPr marL="0" indent="0" algn="ctr">
              <a:buNone/>
            </a:pPr>
            <a:r>
              <a:rPr lang="de-DE" sz="4400" dirty="0" smtClean="0"/>
              <a:t>http</a:t>
            </a:r>
            <a:r>
              <a:rPr lang="de-DE" sz="4400"/>
              <a:t>://</a:t>
            </a:r>
            <a:r>
              <a:rPr lang="de-DE" sz="4400" smtClean="0"/>
              <a:t>0.0.0.0:5002</a:t>
            </a:r>
            <a:endParaRPr lang="sv-SE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8DBEDF-F08A-457C-B2C2-5EFD548D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Röda Korsets Lägesanalysverktyg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604A847-420B-495E-8407-EA9E235D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 of our app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915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41FDAF8-D06A-4FF8-A990-906E97520FD0}"/>
              </a:ext>
            </a:extLst>
          </p:cNvPr>
          <p:cNvGrpSpPr/>
          <p:nvPr/>
        </p:nvGrpSpPr>
        <p:grpSpPr>
          <a:xfrm>
            <a:off x="8098280" y="1996860"/>
            <a:ext cx="545183" cy="1436315"/>
            <a:chOff x="6529635" y="3801332"/>
            <a:chExt cx="936104" cy="2466218"/>
          </a:xfrm>
        </p:grpSpPr>
        <p:sp>
          <p:nvSpPr>
            <p:cNvPr id="9" name="Shape 2050">
              <a:extLst>
                <a:ext uri="{FF2B5EF4-FFF2-40B4-BE49-F238E27FC236}">
                  <a16:creationId xmlns:a16="http://schemas.microsoft.com/office/drawing/2014/main" xmlns="" id="{297AFCA1-B053-46F2-B45F-29B120AFC45A}"/>
                </a:ext>
              </a:extLst>
            </p:cNvPr>
            <p:cNvSpPr/>
            <p:nvPr/>
          </p:nvSpPr>
          <p:spPr>
            <a:xfrm>
              <a:off x="6529635" y="3801332"/>
              <a:ext cx="936104" cy="2466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C874925-E13D-4E3B-B646-5DDBDCD0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871795" y="5325903"/>
              <a:ext cx="105702" cy="158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FB52A75-6A90-4FC4-ADC3-1A3D69E6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766092" y="5144085"/>
              <a:ext cx="105702" cy="1580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6C8302F-32A8-4404-B1DB-1F7100D5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029" y="5718032"/>
              <a:ext cx="151828" cy="1336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482D39A-46FD-4844-A07E-B415FA16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9967" y="5992791"/>
              <a:ext cx="151828" cy="13360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4C8FA439-AE03-4AA0-8509-1980CDE1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857" y="5952123"/>
              <a:ext cx="151828" cy="133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9467B6F1-C7FD-4E5B-B9F9-30F55B1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920" y="4337317"/>
              <a:ext cx="151828" cy="13360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07FF4B2-5314-4A80-8E42-6CF41C06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173" y="5307672"/>
              <a:ext cx="151828" cy="13360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D181B7-0CC0-40E2-9321-14EBA2CBE2EB}"/>
              </a:ext>
            </a:extLst>
          </p:cNvPr>
          <p:cNvSpPr/>
          <p:nvPr/>
        </p:nvSpPr>
        <p:spPr>
          <a:xfrm>
            <a:off x="2560601" y="938714"/>
            <a:ext cx="3168352" cy="156394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86B5E-454B-44DD-9289-05DB0240C115}"/>
              </a:ext>
            </a:extLst>
          </p:cNvPr>
          <p:cNvSpPr txBox="1"/>
          <p:nvPr/>
        </p:nvSpPr>
        <p:spPr>
          <a:xfrm>
            <a:off x="3266419" y="944621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Sammanfattning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B8410C-95B5-4A23-B407-A1D47D4E16E2}"/>
              </a:ext>
            </a:extLst>
          </p:cNvPr>
          <p:cNvSpPr txBox="1"/>
          <p:nvPr/>
        </p:nvSpPr>
        <p:spPr>
          <a:xfrm>
            <a:off x="2635193" y="1199133"/>
            <a:ext cx="216655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2400" b="1">
                <a:solidFill>
                  <a:srgbClr val="FF0000"/>
                </a:solidFill>
              </a:rPr>
              <a:t>! 	</a:t>
            </a:r>
            <a:r>
              <a:rPr lang="sv-SE" sz="1200">
                <a:solidFill>
                  <a:schemeClr val="tx2"/>
                </a:solidFill>
              </a:rPr>
              <a:t>Trafikolycka, stor, Falun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866B57-1E64-4B07-9924-9FA9C673BD26}"/>
              </a:ext>
            </a:extLst>
          </p:cNvPr>
          <p:cNvSpPr/>
          <p:nvPr/>
        </p:nvSpPr>
        <p:spPr>
          <a:xfrm>
            <a:off x="2560601" y="3557398"/>
            <a:ext cx="6411708" cy="59541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FD36D-3095-428B-A0DE-6BAE32D6B5B5}"/>
              </a:ext>
            </a:extLst>
          </p:cNvPr>
          <p:cNvSpPr txBox="1"/>
          <p:nvPr/>
        </p:nvSpPr>
        <p:spPr>
          <a:xfrm>
            <a:off x="3321341" y="453421"/>
            <a:ext cx="4976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>
                <a:solidFill>
                  <a:srgbClr val="BFBCB5"/>
                </a:solidFill>
                <a:latin typeface="Arial Black" panose="020B0A04020102020204" pitchFamily="34" charset="0"/>
              </a:rPr>
              <a:t>Röda Korsets </a:t>
            </a:r>
            <a:r>
              <a:rPr lang="sv-SE" sz="2000">
                <a:solidFill>
                  <a:schemeClr val="accent2"/>
                </a:solidFill>
                <a:latin typeface="Arial Black" panose="020B0A04020102020204" pitchFamily="34" charset="0"/>
              </a:rPr>
              <a:t>Lägesanalysverktyg</a:t>
            </a:r>
            <a:endParaRPr lang="sv-SE" sz="2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5496969-2172-49B9-9D94-9E8C91091343}"/>
              </a:ext>
            </a:extLst>
          </p:cNvPr>
          <p:cNvSpPr/>
          <p:nvPr/>
        </p:nvSpPr>
        <p:spPr>
          <a:xfrm>
            <a:off x="5803958" y="1880109"/>
            <a:ext cx="3168352" cy="15802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4D15605-2B00-483B-B6F8-88C61E3DAE3F}"/>
              </a:ext>
            </a:extLst>
          </p:cNvPr>
          <p:cNvSpPr/>
          <p:nvPr/>
        </p:nvSpPr>
        <p:spPr>
          <a:xfrm>
            <a:off x="2560601" y="2564553"/>
            <a:ext cx="3168352" cy="8958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3B180B-DF95-4169-994A-A71DF4F95B62}"/>
              </a:ext>
            </a:extLst>
          </p:cNvPr>
          <p:cNvSpPr txBox="1"/>
          <p:nvPr/>
        </p:nvSpPr>
        <p:spPr>
          <a:xfrm>
            <a:off x="3800773" y="255952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Filter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6EDF6AF-2B02-465D-8B35-73FD14D185F1}"/>
              </a:ext>
            </a:extLst>
          </p:cNvPr>
          <p:cNvSpPr/>
          <p:nvPr/>
        </p:nvSpPr>
        <p:spPr>
          <a:xfrm>
            <a:off x="2711780" y="2887486"/>
            <a:ext cx="82726" cy="8728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85DC492-A599-4BB7-A744-6674BEF0A77F}"/>
              </a:ext>
            </a:extLst>
          </p:cNvPr>
          <p:cNvSpPr txBox="1"/>
          <p:nvPr/>
        </p:nvSpPr>
        <p:spPr>
          <a:xfrm>
            <a:off x="2866514" y="2876603"/>
            <a:ext cx="656945" cy="10905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sv-SE" sz="1050">
                <a:solidFill>
                  <a:schemeClr val="tx2"/>
                </a:solidFill>
              </a:rPr>
              <a:t>Plats</a:t>
            </a:r>
            <a:endParaRPr lang="sv-SE" sz="105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204AA75-3EF1-485B-A561-5AE35C8687FE}"/>
              </a:ext>
            </a:extLst>
          </p:cNvPr>
          <p:cNvSpPr/>
          <p:nvPr/>
        </p:nvSpPr>
        <p:spPr>
          <a:xfrm>
            <a:off x="2711780" y="3037305"/>
            <a:ext cx="82726" cy="8728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0B665E-6A38-46FF-94FD-C212C452BCEA}"/>
              </a:ext>
            </a:extLst>
          </p:cNvPr>
          <p:cNvSpPr txBox="1"/>
          <p:nvPr/>
        </p:nvSpPr>
        <p:spPr>
          <a:xfrm>
            <a:off x="2866514" y="3026947"/>
            <a:ext cx="648072" cy="10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50">
                <a:solidFill>
                  <a:srgbClr val="000066"/>
                </a:solidFill>
              </a:defRPr>
            </a:lvl1pPr>
          </a:lstStyle>
          <a:p>
            <a:r>
              <a:rPr lang="sv-SE">
                <a:solidFill>
                  <a:schemeClr val="tx2"/>
                </a:solidFill>
              </a:rPr>
              <a:t>Källa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124A3EF-B836-44CD-B6E5-AED55A55C214}"/>
              </a:ext>
            </a:extLst>
          </p:cNvPr>
          <p:cNvSpPr/>
          <p:nvPr/>
        </p:nvSpPr>
        <p:spPr>
          <a:xfrm>
            <a:off x="2711780" y="3189723"/>
            <a:ext cx="82726" cy="8728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A39B18F-E669-4007-B13F-D4FABFAC372E}"/>
              </a:ext>
            </a:extLst>
          </p:cNvPr>
          <p:cNvSpPr txBox="1"/>
          <p:nvPr/>
        </p:nvSpPr>
        <p:spPr>
          <a:xfrm>
            <a:off x="2866514" y="3179365"/>
            <a:ext cx="647824" cy="10800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50">
                <a:solidFill>
                  <a:srgbClr val="000066"/>
                </a:solidFill>
              </a:defRPr>
            </a:lvl1pPr>
          </a:lstStyle>
          <a:p>
            <a:r>
              <a:rPr lang="sv-SE">
                <a:solidFill>
                  <a:schemeClr val="tx2"/>
                </a:solidFill>
              </a:rPr>
              <a:t>Tidpunkt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FB6927-C25D-4031-B3D4-556C94C91CB0}"/>
              </a:ext>
            </a:extLst>
          </p:cNvPr>
          <p:cNvSpPr txBox="1"/>
          <p:nvPr/>
        </p:nvSpPr>
        <p:spPr>
          <a:xfrm>
            <a:off x="6976804" y="187508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Kartvy</a:t>
            </a:r>
            <a:endParaRPr lang="sv-S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3BE431E-E3B7-4C31-AA94-35950E5F5801}"/>
              </a:ext>
            </a:extLst>
          </p:cNvPr>
          <p:cNvSpPr/>
          <p:nvPr/>
        </p:nvSpPr>
        <p:spPr>
          <a:xfrm>
            <a:off x="5803958" y="942163"/>
            <a:ext cx="3168352" cy="8275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AE2B1B4-C133-4DD6-85E1-2501E95C6A36}"/>
              </a:ext>
            </a:extLst>
          </p:cNvPr>
          <p:cNvSpPr txBox="1"/>
          <p:nvPr/>
        </p:nvSpPr>
        <p:spPr>
          <a:xfrm>
            <a:off x="6390105" y="944621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Pågående Insatser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6DF0C47-EF5C-4D28-8992-0FE7E318BDBA}"/>
              </a:ext>
            </a:extLst>
          </p:cNvPr>
          <p:cNvSpPr txBox="1"/>
          <p:nvPr/>
        </p:nvSpPr>
        <p:spPr>
          <a:xfrm>
            <a:off x="5302453" y="352433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chemeClr val="tx2"/>
                </a:solidFill>
              </a:rPr>
              <a:t>Flöde</a:t>
            </a:r>
            <a:endParaRPr lang="sv-SE" sz="1600" b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5B791C2-BB95-41A5-9ECD-9D7E0B0208F8}"/>
              </a:ext>
            </a:extLst>
          </p:cNvPr>
          <p:cNvSpPr txBox="1"/>
          <p:nvPr/>
        </p:nvSpPr>
        <p:spPr>
          <a:xfrm>
            <a:off x="5881563" y="2379549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accent2"/>
                </a:solidFill>
              </a:rPr>
              <a:t>Akut	2</a:t>
            </a:r>
            <a:endParaRPr lang="sv-SE" sz="1000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DE2181-B7CD-4C68-A940-93652643EB99}"/>
              </a:ext>
            </a:extLst>
          </p:cNvPr>
          <p:cNvSpPr txBox="1"/>
          <p:nvPr/>
        </p:nvSpPr>
        <p:spPr>
          <a:xfrm>
            <a:off x="5881563" y="2544852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accent3"/>
                </a:solidFill>
              </a:rPr>
              <a:t>Hög	4</a:t>
            </a:r>
            <a:endParaRPr lang="sv-SE" sz="1000" dirty="0">
              <a:solidFill>
                <a:schemeClr val="accent3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765135E-52F0-4F7D-B976-DB263B14D89F}"/>
              </a:ext>
            </a:extLst>
          </p:cNvPr>
          <p:cNvSpPr txBox="1"/>
          <p:nvPr/>
        </p:nvSpPr>
        <p:spPr>
          <a:xfrm>
            <a:off x="5881563" y="2710155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Medel 	10</a:t>
            </a:r>
            <a:endParaRPr lang="sv-SE" sz="1000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F98AE90-EEDF-424A-8ADC-C234B3AD9C28}"/>
              </a:ext>
            </a:extLst>
          </p:cNvPr>
          <p:cNvSpPr txBox="1"/>
          <p:nvPr/>
        </p:nvSpPr>
        <p:spPr>
          <a:xfrm>
            <a:off x="5881563" y="2875457"/>
            <a:ext cx="154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sv-SE" sz="1000">
                <a:solidFill>
                  <a:schemeClr val="tx2"/>
                </a:solidFill>
              </a:rPr>
              <a:t>Låg	449</a:t>
            </a:r>
            <a:endParaRPr lang="sv-SE" sz="1000" dirty="0">
              <a:solidFill>
                <a:schemeClr val="tx2"/>
              </a:solidFill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xmlns="" id="{EA8A4CAA-F024-4F40-AAB9-161E4367F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10371"/>
              </p:ext>
            </p:extLst>
          </p:nvPr>
        </p:nvGraphicFramePr>
        <p:xfrm>
          <a:off x="5870369" y="1444098"/>
          <a:ext cx="303553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12">
                  <a:extLst>
                    <a:ext uri="{9D8B030D-6E8A-4147-A177-3AD203B41FA5}">
                      <a16:colId xmlns:a16="http://schemas.microsoft.com/office/drawing/2014/main" xmlns="" val="538427634"/>
                    </a:ext>
                  </a:extLst>
                </a:gridCol>
                <a:gridCol w="1559218">
                  <a:extLst>
                    <a:ext uri="{9D8B030D-6E8A-4147-A177-3AD203B41FA5}">
                      <a16:colId xmlns:a16="http://schemas.microsoft.com/office/drawing/2014/main" xmlns="" val="2520110632"/>
                    </a:ext>
                  </a:extLst>
                </a:gridCol>
              </a:tblGrid>
              <a:tr h="203787">
                <a:tc>
                  <a:txBody>
                    <a:bodyPr/>
                    <a:lstStyle/>
                    <a:p>
                      <a:pPr marL="0" algn="l" defTabSz="1088959" rtl="0" eaLnBrk="1" latinLnBrk="0" hangingPunct="1"/>
                      <a:r>
                        <a:rPr lang="sv-SE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Bussolycka, Falun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17 volontärer inkallade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712334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871634F4-89CA-448B-8FBE-8FBD7F30B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545859" y="477636"/>
            <a:ext cx="351680" cy="35168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12EBA37-A664-48E9-859B-DD13643CC4EF}"/>
              </a:ext>
            </a:extLst>
          </p:cNvPr>
          <p:cNvSpPr txBox="1"/>
          <p:nvPr/>
        </p:nvSpPr>
        <p:spPr>
          <a:xfrm>
            <a:off x="2635193" y="1495196"/>
            <a:ext cx="253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Risk för storm, södra Sverige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D2EE7F8-30C8-436E-9E53-74CAF12C3B2F}"/>
              </a:ext>
            </a:extLst>
          </p:cNvPr>
          <p:cNvSpPr txBox="1"/>
          <p:nvPr/>
        </p:nvSpPr>
        <p:spPr>
          <a:xfrm>
            <a:off x="2635193" y="1812682"/>
            <a:ext cx="27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sv-SE" sz="1600" b="1">
                <a:solidFill>
                  <a:srgbClr val="BFBCB5"/>
                </a:solidFill>
              </a:rPr>
              <a:t>o</a:t>
            </a:r>
            <a:r>
              <a:rPr lang="sv-SE" sz="2400" b="1">
                <a:solidFill>
                  <a:srgbClr val="FF0000"/>
                </a:solidFill>
              </a:rPr>
              <a:t> 	</a:t>
            </a:r>
            <a:r>
              <a:rPr lang="sv-SE" sz="1200">
                <a:solidFill>
                  <a:schemeClr val="tx2"/>
                </a:solidFill>
              </a:rPr>
              <a:t>Inga kända större driftstörningar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76DD1E2-6F0F-40B1-82D1-04EDD550CAF5}"/>
              </a:ext>
            </a:extLst>
          </p:cNvPr>
          <p:cNvSpPr/>
          <p:nvPr/>
        </p:nvSpPr>
        <p:spPr>
          <a:xfrm>
            <a:off x="3997265" y="3037305"/>
            <a:ext cx="82726" cy="8728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73C2E04-22A5-47B0-93AD-C9FCA10C3F57}"/>
              </a:ext>
            </a:extLst>
          </p:cNvPr>
          <p:cNvSpPr txBox="1"/>
          <p:nvPr/>
        </p:nvSpPr>
        <p:spPr>
          <a:xfrm>
            <a:off x="4151999" y="3026947"/>
            <a:ext cx="647824" cy="10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50">
                <a:solidFill>
                  <a:srgbClr val="000066"/>
                </a:solidFill>
              </a:defRPr>
            </a:lvl1pPr>
          </a:lstStyle>
          <a:p>
            <a:r>
              <a:rPr lang="sv-SE">
                <a:solidFill>
                  <a:schemeClr val="tx2"/>
                </a:solidFill>
              </a:rPr>
              <a:t>Risknivå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2EB928-DC19-48C5-AECD-9F0F2CC33014}"/>
              </a:ext>
            </a:extLst>
          </p:cNvPr>
          <p:cNvSpPr txBox="1"/>
          <p:nvPr/>
        </p:nvSpPr>
        <p:spPr>
          <a:xfrm>
            <a:off x="5881563" y="223873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>
                <a:solidFill>
                  <a:schemeClr val="tx2"/>
                </a:solidFill>
              </a:rPr>
              <a:t>Risknivå</a:t>
            </a:r>
            <a:endParaRPr lang="sv-SE" sz="900" b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1F2CF7C-421D-4F0A-AEBA-33D7DAA55B5C}"/>
              </a:ext>
            </a:extLst>
          </p:cNvPr>
          <p:cNvSpPr txBox="1"/>
          <p:nvPr/>
        </p:nvSpPr>
        <p:spPr>
          <a:xfrm>
            <a:off x="6601643" y="22387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>
                <a:solidFill>
                  <a:schemeClr val="tx2"/>
                </a:solidFill>
              </a:rPr>
              <a:t>#</a:t>
            </a:r>
            <a:endParaRPr lang="sv-SE" sz="900" b="1" dirty="0">
              <a:solidFill>
                <a:schemeClr val="tx2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0EDD76CC-BAF4-4798-98D2-53B3E9053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373" y="407045"/>
            <a:ext cx="467588" cy="49286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058EE83-63ED-49F7-9E03-8D7797E48CC3}"/>
              </a:ext>
            </a:extLst>
          </p:cNvPr>
          <p:cNvSpPr/>
          <p:nvPr/>
        </p:nvSpPr>
        <p:spPr>
          <a:xfrm>
            <a:off x="2841977" y="3925759"/>
            <a:ext cx="5848957" cy="101779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B893494-C6E0-4E4D-AD9A-2975EEE46306}"/>
              </a:ext>
            </a:extLst>
          </p:cNvPr>
          <p:cNvSpPr/>
          <p:nvPr/>
        </p:nvSpPr>
        <p:spPr>
          <a:xfrm>
            <a:off x="2841977" y="5077887"/>
            <a:ext cx="5848957" cy="101779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781939F-6AE6-47D6-AA75-8693440D1622}"/>
              </a:ext>
            </a:extLst>
          </p:cNvPr>
          <p:cNvCxnSpPr/>
          <p:nvPr/>
        </p:nvCxnSpPr>
        <p:spPr>
          <a:xfrm flipH="1">
            <a:off x="5953571" y="2423269"/>
            <a:ext cx="1008112" cy="0"/>
          </a:xfrm>
          <a:prstGeom prst="line">
            <a:avLst/>
          </a:prstGeom>
          <a:ln w="9525">
            <a:solidFill>
              <a:srgbClr val="A7A2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B60E1CD-3C59-41C0-919F-E4093636906E}"/>
              </a:ext>
            </a:extLst>
          </p:cNvPr>
          <p:cNvSpPr/>
          <p:nvPr/>
        </p:nvSpPr>
        <p:spPr>
          <a:xfrm>
            <a:off x="2841977" y="6230015"/>
            <a:ext cx="5848957" cy="101779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4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FAFE459-51D1-4682-9D5E-BDB916A5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7DC6A67-F745-42FE-82D1-7A561047EC3E}" type="slidenum">
              <a:rPr lang="sv-SE" smtClean="0"/>
              <a:pPr algn="l"/>
              <a:t>9</a:t>
            </a:fld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D549E-A4B1-4524-8164-177EE75F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092FFC-A27D-4F84-ACBF-8D1F88D02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79CC54A-6F23-4DD1-93CC-3281F8A7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Mocked up design of Future App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057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AS template">
  <a:themeElements>
    <a:clrScheme name="RödaKorset">
      <a:dk1>
        <a:sysClr val="windowText" lastClr="000000"/>
      </a:dk1>
      <a:lt1>
        <a:srgbClr val="FFFFFF"/>
      </a:lt1>
      <a:dk2>
        <a:srgbClr val="6D6E70"/>
      </a:dk2>
      <a:lt2>
        <a:srgbClr val="D7D7D8"/>
      </a:lt2>
      <a:accent1>
        <a:srgbClr val="0091CD"/>
      </a:accent1>
      <a:accent2>
        <a:srgbClr val="ED1B2E"/>
      </a:accent2>
      <a:accent3>
        <a:srgbClr val="ECB731"/>
      </a:accent3>
      <a:accent4>
        <a:srgbClr val="6D6E70"/>
      </a:accent4>
      <a:accent5>
        <a:srgbClr val="537B35"/>
      </a:accent5>
      <a:accent6>
        <a:srgbClr val="ECB731"/>
      </a:accent6>
      <a:hlink>
        <a:srgbClr val="7F181B"/>
      </a:hlink>
      <a:folHlink>
        <a:srgbClr val="CAA977"/>
      </a:folHlink>
    </a:clrScheme>
    <a:fontScheme name="S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3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A7A29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rgbClr val="0000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S Template 16.9.pptx" id="{90E6DC23-941F-4541-932E-3B0548D998D5}" vid="{45D7D6EC-4E7E-49D8-9720-5A3765225D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51A13779F6249B9DFC1AEAB216E9F" ma:contentTypeVersion="11" ma:contentTypeDescription="Create a new document." ma:contentTypeScope="" ma:versionID="6efbbf140777edb2a91dddf7afdb4568">
  <xsd:schema xmlns:xsd="http://www.w3.org/2001/XMLSchema" xmlns:xs="http://www.w3.org/2001/XMLSchema" xmlns:p="http://schemas.microsoft.com/office/2006/metadata/properties" xmlns:ns3="02f8d52c-9859-4283-9db3-79fd6a12f735" xmlns:ns4="0781f4c8-07eb-421f-a540-dba289ee8bc7" targetNamespace="http://schemas.microsoft.com/office/2006/metadata/properties" ma:root="true" ma:fieldsID="1fe58456dd828d69f267886231d21270" ns3:_="" ns4:_="">
    <xsd:import namespace="02f8d52c-9859-4283-9db3-79fd6a12f735"/>
    <xsd:import namespace="0781f4c8-07eb-421f-a540-dba289ee8b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8d52c-9859-4283-9db3-79fd6a12f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1f4c8-07eb-421f-a540-dba289ee8bc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32C7BD-45B3-4127-98C9-9B3821E0B470}">
  <ds:schemaRefs>
    <ds:schemaRef ds:uri="http://purl.org/dc/elements/1.1/"/>
    <ds:schemaRef ds:uri="http://schemas.microsoft.com/office/2006/metadata/properties"/>
    <ds:schemaRef ds:uri="0781f4c8-07eb-421f-a540-dba289ee8bc7"/>
    <ds:schemaRef ds:uri="02f8d52c-9859-4283-9db3-79fd6a12f73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B45653-41D9-4DA9-AD59-CC4F7367E7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723D6F-4370-4ED9-9A0A-77867FD0B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f8d52c-9859-4283-9db3-79fd6a12f735"/>
    <ds:schemaRef ds:uri="0781f4c8-07eb-421f-a540-dba289ee8b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223</TotalTime>
  <Words>779</Words>
  <Application>Microsoft Macintosh PowerPoint</Application>
  <PresentationFormat>Anpassad</PresentationFormat>
  <Paragraphs>164</Paragraphs>
  <Slides>17</Slides>
  <Notes>0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2" baseType="lpstr">
      <vt:lpstr>Arial Black</vt:lpstr>
      <vt:lpstr>Calibri</vt:lpstr>
      <vt:lpstr>Source Sans Pro</vt:lpstr>
      <vt:lpstr>Arial</vt:lpstr>
      <vt:lpstr>SAS template</vt:lpstr>
      <vt:lpstr>Team suntory strong @ openhack19</vt:lpstr>
      <vt:lpstr>Current situation</vt:lpstr>
      <vt:lpstr>Current situation</vt:lpstr>
      <vt:lpstr>We have developed a tool for the officers on duty to quickly be able to get an understanding of the current situation in Sweden</vt:lpstr>
      <vt:lpstr>We have developed a tool for the officers on duty to quickly be able to get an understanding of the current situation in Sweden</vt:lpstr>
      <vt:lpstr>We have developed a tool for the officers on duty to quickly be able to get an understanding of the current situation in Sweden</vt:lpstr>
      <vt:lpstr>Demo of our app</vt:lpstr>
      <vt:lpstr>PowerPoint-presentation</vt:lpstr>
      <vt:lpstr>Mocked up design of Future App</vt:lpstr>
      <vt:lpstr>Future features will include information from additional sources, and an improved information filtering functionality</vt:lpstr>
      <vt:lpstr>PowerPoint-presentation</vt:lpstr>
      <vt:lpstr>Appendix: Technical Architecture</vt:lpstr>
      <vt:lpstr>Links to API’s etc.</vt:lpstr>
      <vt:lpstr>PowerPoint-presentation</vt:lpstr>
      <vt:lpstr>PowerPoint-presentation</vt:lpstr>
      <vt:lpstr>PowerPoint-presentation</vt:lpstr>
      <vt:lpstr>We have developed a tool for the officers on duty to quickly be able to get an understanding of the current situation in Sweden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Spångö, Olof (STOPF)</dc:creator>
  <cp:lastModifiedBy>Microsoft Office-användare</cp:lastModifiedBy>
  <cp:revision>5</cp:revision>
  <dcterms:created xsi:type="dcterms:W3CDTF">2019-11-02T10:26:25Z</dcterms:created>
  <dcterms:modified xsi:type="dcterms:W3CDTF">2019-11-03T09:06:30Z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0x01010060451A13779F6249B9DFC1AEAB216E9F</vt:lpwstr>
  </property>
</Properties>
</file>