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6" r:id="rId22"/>
    <p:sldId id="278" r:id="rId23"/>
    <p:sldId id="279" r:id="rId24"/>
    <p:sldId id="280" r:id="rId25"/>
    <p:sldId id="284" r:id="rId26"/>
    <p:sldId id="286" r:id="rId27"/>
    <p:sldId id="281" r:id="rId28"/>
    <p:sldId id="285" r:id="rId29"/>
    <p:sldId id="282" r:id="rId30"/>
    <p:sldId id="283" r:id="rId31"/>
    <p:sldId id="287" r:id="rId32"/>
    <p:sldId id="291" r:id="rId33"/>
    <p:sldId id="292" r:id="rId34"/>
    <p:sldId id="293" r:id="rId35"/>
    <p:sldId id="295" r:id="rId36"/>
    <p:sldId id="288" r:id="rId37"/>
    <p:sldId id="289" r:id="rId38"/>
    <p:sldId id="290" r:id="rId39"/>
    <p:sldId id="294" r:id="rId40"/>
  </p:sldIdLst>
  <p:sldSz cx="9144000" cy="5143500" type="screen16x9"/>
  <p:notesSz cx="7315200" cy="9601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3D7"/>
    <a:srgbClr val="B9BEC9"/>
    <a:srgbClr val="151811"/>
    <a:srgbClr val="346282"/>
    <a:srgbClr val="C0F264"/>
    <a:srgbClr val="A2CA53"/>
    <a:srgbClr val="8464C7"/>
    <a:srgbClr val="9B84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30" d="100"/>
          <a:sy n="130" d="100"/>
        </p:scale>
        <p:origin x="-234" y="-72"/>
      </p:cViewPr>
      <p:guideLst>
        <p:guide orient="horz" pos="286"/>
        <p:guide pos="19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66" d="100"/>
          <a:sy n="66" d="100"/>
        </p:scale>
        <p:origin x="-3288" y="-11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6A83FF5-869E-6C41-8D3D-C03D9ED76BAB}" type="datetime1">
              <a:rPr lang="en-US"/>
              <a:pPr>
                <a:defRPr/>
              </a:pPr>
              <a:t>5/22/2014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CD6513C-7B03-724F-97A5-499E5AAEA7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171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76CB44-6D62-9646-A7BE-3FF8CCB86E2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89190-556C-F843-9626-6B27DC16DD21}" type="datetime1">
              <a:rPr lang="en-US"/>
              <a:pPr>
                <a:defRPr/>
              </a:pPr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5B3D7"/>
                </a:solidFill>
              </a:defRPr>
            </a:lvl1pPr>
          </a:lstStyle>
          <a:p>
            <a:pPr>
              <a:defRPr/>
            </a:pPr>
            <a:r>
              <a:rPr lang="en-US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/>
              <a:t>Copyright © GENIVI Alliance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2B43E-75B5-F54A-86F9-722E40445B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520924" y="257175"/>
            <a:ext cx="7061200" cy="615554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92873-45E0-B146-8A55-32A031231BFB}" type="datetime1">
              <a:rPr lang="en-US"/>
              <a:pPr>
                <a:defRPr/>
              </a:pPr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5B3D7"/>
                </a:solidFill>
              </a:defRPr>
            </a:lvl1pPr>
          </a:lstStyle>
          <a:p>
            <a:pPr>
              <a:defRPr/>
            </a:pPr>
            <a:r>
              <a:rPr lang="en-US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/>
              <a:t>Copyright © GENIVI Alliance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36733-028A-524C-9129-25D20A7DDA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26262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D8516-0F1D-AF4B-BE5D-2CB58ACF5E22}" type="datetime1">
              <a:rPr lang="en-US"/>
              <a:pPr>
                <a:defRPr/>
              </a:pPr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5B3D7"/>
                </a:solidFill>
              </a:defRPr>
            </a:lvl1pPr>
          </a:lstStyle>
          <a:p>
            <a:pPr>
              <a:defRPr/>
            </a:pPr>
            <a:r>
              <a:rPr lang="en-US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/>
              <a:t>Copyright © GENIVI Alliance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2DCE3-4295-6544-839E-CE20E3DF36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520924" y="257175"/>
            <a:ext cx="7061200" cy="615554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415DE-CAB3-E840-8BAF-E4A11E50DF67}" type="datetime1">
              <a:rPr lang="en-US"/>
              <a:pPr>
                <a:defRPr/>
              </a:pPr>
              <a:t>5/22/2014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5B3D7"/>
                </a:solidFill>
              </a:defRPr>
            </a:lvl1pPr>
          </a:lstStyle>
          <a:p>
            <a:pPr>
              <a:defRPr/>
            </a:pPr>
            <a:r>
              <a:rPr lang="en-US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/>
              <a:t>Copyright © GENIVI Alliance 2013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9C403-214A-0F45-B4B3-DEC378C9A7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520924" y="257175"/>
            <a:ext cx="7061200" cy="615554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4B16C-A8AE-5B49-AF36-3BDD08CF727C}" type="datetime1">
              <a:rPr lang="en-US"/>
              <a:pPr>
                <a:defRPr/>
              </a:pPr>
              <a:t>5/22/2014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5B3D7"/>
                </a:solidFill>
              </a:defRPr>
            </a:lvl1pPr>
          </a:lstStyle>
          <a:p>
            <a:pPr>
              <a:defRPr/>
            </a:pPr>
            <a:r>
              <a:rPr lang="en-US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/>
              <a:t>Copyright © GENIVI Alliance 2013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DE332-CB3E-F841-863C-04222CABC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520924" y="257175"/>
            <a:ext cx="7061200" cy="615554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D352F-3025-954B-94ED-6E9A06D3C126}" type="datetime1">
              <a:rPr lang="en-US"/>
              <a:pPr>
                <a:defRPr/>
              </a:pPr>
              <a:t>5/22/2014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5B3D7"/>
                </a:solidFill>
              </a:defRPr>
            </a:lvl1pPr>
          </a:lstStyle>
          <a:p>
            <a:pPr>
              <a:defRPr/>
            </a:pPr>
            <a:r>
              <a:rPr lang="en-US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/>
              <a:t>Copyright © GENIVI Alliance 2013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561CF-EF63-5B4D-8F1B-D0DEFAFC1F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95B3D7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fld id="{5E3CB992-08DE-F747-A7D6-0860738A029B}" type="datetime1">
              <a:rPr lang="en-US"/>
              <a:pPr>
                <a:defRPr/>
              </a:pPr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0825" y="4767263"/>
            <a:ext cx="645318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/>
              <a:t>Copyright © GENIVI Alliance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95B3D7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fld id="{13C22889-0FFA-3F43-AE3F-09DBD7F3C3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1520825" y="257175"/>
            <a:ext cx="706120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Arial"/>
          <a:ea typeface="ＭＳ Ｐゴシック" pitchFamily="-109" charset="-128"/>
          <a:cs typeface="Arial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ＭＳ Ｐゴシック" pitchFamily="-109" charset="-128"/>
          <a:cs typeface="Arial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ＭＳ Ｐゴシック" pitchFamily="-109" charset="-128"/>
          <a:cs typeface="Arial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ＭＳ Ｐゴシック" pitchFamily="-109" charset="-128"/>
          <a:cs typeface="Arial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ＭＳ Ｐゴシック" pitchFamily="-109" charset="-128"/>
          <a:cs typeface="Arial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9" charset="0"/>
        <a:buChar char="•"/>
        <a:defRPr sz="3200" kern="1200">
          <a:solidFill>
            <a:schemeClr val="tx1"/>
          </a:solidFill>
          <a:latin typeface="Arial"/>
          <a:ea typeface="ＭＳ Ｐゴシック" pitchFamily="-109" charset="-128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9" charset="0"/>
        <a:buChar char="–"/>
        <a:defRPr sz="2800" kern="1200">
          <a:solidFill>
            <a:schemeClr val="tx1"/>
          </a:solidFill>
          <a:latin typeface="Arial"/>
          <a:ea typeface="ＭＳ Ｐゴシック" pitchFamily="-109" charset="-128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9" charset="0"/>
        <a:buChar char="•"/>
        <a:defRPr sz="2400" kern="1200">
          <a:solidFill>
            <a:schemeClr val="tx1"/>
          </a:solidFill>
          <a:latin typeface="Arial"/>
          <a:ea typeface="ＭＳ Ｐゴシック" pitchFamily="-109" charset="-128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9" charset="0"/>
        <a:buChar char="–"/>
        <a:defRPr sz="2000" kern="1200">
          <a:solidFill>
            <a:schemeClr val="tx1"/>
          </a:solidFill>
          <a:latin typeface="Arial"/>
          <a:ea typeface="ＭＳ Ｐゴシック" pitchFamily="-109" charset="-128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9" charset="0"/>
        <a:buChar char="»"/>
        <a:defRPr sz="2000" kern="1200">
          <a:solidFill>
            <a:schemeClr val="tx1"/>
          </a:solidFill>
          <a:latin typeface="Arial"/>
          <a:ea typeface="ＭＳ Ｐゴシック" pitchFamily="-109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hmne.sourceforge.net/" TargetMode="External"/><Relationship Id="rId2" Type="http://schemas.openxmlformats.org/officeDocument/2006/relationships/hyperlink" Target="http://nsis.sourceforge.net/Main_Pag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msdn.com/b/ericwhite/archive/2008/10/27/how-to-use-altchunk-for-document-assembly.a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nikpatel.net/2010/04/11/add-content-controls-in-the-word-documents-for-the-open-xml-automatio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0" descr="genivi_ppt_cover_16x9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5" y="1588"/>
            <a:ext cx="9137650" cy="514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F278B82-B80C-CD46-BB05-C28471371740}" type="datetime5">
              <a:rPr lang="en-US" smtClean="0">
                <a:solidFill>
                  <a:srgbClr val="346282"/>
                </a:solidFill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22-May-14</a:t>
            </a:fld>
            <a:endParaRPr lang="en-US" smtClean="0">
              <a:solidFill>
                <a:srgbClr val="346282"/>
              </a:solidFill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9220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1820863" y="4694238"/>
            <a:ext cx="5461000" cy="27305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46282"/>
                </a:solidFill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t>Dashboard image reproduced with the permission of Visteon and 3M Corporation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46282"/>
                </a:solidFill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t>GENIVI is a registered trademark of the GENIVI Alliance in the USA and other countries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46282"/>
                </a:solidFill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t>Copyright © GENIVI Alliance 2013 </a:t>
            </a:r>
          </a:p>
        </p:txBody>
      </p:sp>
      <p:sp>
        <p:nvSpPr>
          <p:cNvPr id="922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A9481A5-F17A-A647-8241-270CE510B62F}" type="slidenum">
              <a:rPr lang="en-US" smtClean="0">
                <a:solidFill>
                  <a:srgbClr val="346282"/>
                </a:solidFill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mtClean="0">
              <a:solidFill>
                <a:srgbClr val="346282"/>
              </a:solidFill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9" name="Title 7"/>
          <p:cNvSpPr txBox="1">
            <a:spLocks/>
          </p:cNvSpPr>
          <p:nvPr/>
        </p:nvSpPr>
        <p:spPr>
          <a:xfrm>
            <a:off x="277813" y="1582738"/>
            <a:ext cx="8588375" cy="1331912"/>
          </a:xfrm>
          <a:prstGeom prst="rect">
            <a:avLst/>
          </a:prstGeom>
          <a:effectLst>
            <a:outerShdw blurRad="50800" dist="38100" dir="2460000" algn="ctr" rotWithShape="0">
              <a:schemeClr val="tx1"/>
            </a:outerShdw>
          </a:effectLst>
        </p:spPr>
        <p:txBody>
          <a:bodyPr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b="1" dirty="0">
              <a:ln w="50800"/>
              <a:solidFill>
                <a:srgbClr val="9CC0F6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2590800" y="921018"/>
            <a:ext cx="6400966" cy="1323439"/>
          </a:xfrm>
          <a:prstGeom prst="rect">
            <a:avLst/>
          </a:prstGeom>
          <a:noFill/>
          <a:ln>
            <a:noFill/>
          </a:ln>
          <a:effectLst>
            <a:outerShdw blurRad="50800" dist="38100" dir="2700000">
              <a:srgbClr val="000000">
                <a:alpha val="43000"/>
              </a:srgbClr>
            </a:outerShdw>
          </a:effectLst>
          <a:ex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3000" dirty="0" err="1" smtClean="0">
                <a:solidFill>
                  <a:schemeClr val="bg1"/>
                </a:solidFill>
              </a:rPr>
              <a:t>Magneti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Marelli</a:t>
            </a:r>
            <a:r>
              <a:rPr lang="en-US" sz="3000" dirty="0" smtClean="0">
                <a:solidFill>
                  <a:schemeClr val="bg1"/>
                </a:solidFill>
              </a:rPr>
              <a:t> Enterprise Architect Document Generation System</a:t>
            </a:r>
            <a:endParaRPr lang="en-US" sz="3000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23-may-2014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104" name="TextBox 4"/>
          <p:cNvSpPr txBox="1">
            <a:spLocks noChangeArrowheads="1"/>
          </p:cNvSpPr>
          <p:nvPr/>
        </p:nvSpPr>
        <p:spPr bwMode="auto">
          <a:xfrm>
            <a:off x="2990850" y="3571875"/>
            <a:ext cx="4339714" cy="923330"/>
          </a:xfrm>
          <a:prstGeom prst="rect">
            <a:avLst/>
          </a:prstGeom>
          <a:noFill/>
          <a:ln>
            <a:noFill/>
          </a:ln>
          <a:effectLst>
            <a:outerShdw blurRad="50800" dist="38100" dir="2700000">
              <a:srgbClr val="000000">
                <a:alpha val="43000"/>
              </a:srgbClr>
            </a:outerShdw>
          </a:effectLst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800" dirty="0" smtClean="0">
                <a:solidFill>
                  <a:schemeClr val="bg1"/>
                </a:solidFill>
                <a:ea typeface="+mn-ea"/>
              </a:rPr>
              <a:t>Guido </a:t>
            </a:r>
            <a:r>
              <a:rPr lang="en-US" sz="1800" dirty="0" err="1" smtClean="0">
                <a:solidFill>
                  <a:schemeClr val="bg1"/>
                </a:solidFill>
                <a:ea typeface="+mn-ea"/>
              </a:rPr>
              <a:t>Pennella</a:t>
            </a:r>
            <a:endParaRPr lang="en-US" sz="1800" dirty="0">
              <a:solidFill>
                <a:schemeClr val="bg1"/>
              </a:solidFill>
              <a:ea typeface="+mn-ea"/>
            </a:endParaRPr>
          </a:p>
          <a:p>
            <a:pPr eaLnBrk="1" hangingPunct="1">
              <a:defRPr/>
            </a:pPr>
            <a:r>
              <a:rPr lang="en-US" sz="1800" dirty="0" smtClean="0">
                <a:solidFill>
                  <a:schemeClr val="bg1"/>
                </a:solidFill>
                <a:ea typeface="+mn-ea"/>
              </a:rPr>
              <a:t>Senior </a:t>
            </a:r>
            <a:r>
              <a:rPr lang="en-US" sz="1800" dirty="0" err="1" smtClean="0">
                <a:solidFill>
                  <a:schemeClr val="bg1"/>
                </a:solidFill>
                <a:ea typeface="+mn-ea"/>
              </a:rPr>
              <a:t>Senior</a:t>
            </a:r>
            <a:r>
              <a:rPr lang="en-US" sz="1800" dirty="0" smtClean="0">
                <a:solidFill>
                  <a:schemeClr val="bg1"/>
                </a:solidFill>
                <a:ea typeface="+mn-ea"/>
              </a:rPr>
              <a:t> System/Software Architect</a:t>
            </a:r>
            <a:endParaRPr lang="en-US" sz="1800" dirty="0">
              <a:solidFill>
                <a:schemeClr val="bg1"/>
              </a:solidFill>
              <a:ea typeface="+mn-ea"/>
            </a:endParaRPr>
          </a:p>
          <a:p>
            <a:pPr eaLnBrk="1" hangingPunct="1">
              <a:defRPr/>
            </a:pPr>
            <a:r>
              <a:rPr lang="en-US" sz="1800" dirty="0" err="1" smtClean="0">
                <a:solidFill>
                  <a:schemeClr val="bg1"/>
                </a:solidFill>
                <a:ea typeface="+mn-ea"/>
              </a:rPr>
              <a:t>Magneti</a:t>
            </a:r>
            <a:r>
              <a:rPr lang="en-US" sz="1800" dirty="0" smtClean="0">
                <a:solidFill>
                  <a:schemeClr val="bg1"/>
                </a:solidFill>
                <a:ea typeface="+mn-ea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ea typeface="+mn-ea"/>
              </a:rPr>
              <a:t>Marelli</a:t>
            </a:r>
            <a:r>
              <a:rPr lang="en-US" sz="1800" dirty="0" smtClean="0">
                <a:solidFill>
                  <a:schemeClr val="bg1"/>
                </a:solidFill>
                <a:ea typeface="+mn-ea"/>
              </a:rPr>
              <a:t> SPA</a:t>
            </a:r>
            <a:endParaRPr lang="en-US" sz="1800" dirty="0">
              <a:solidFill>
                <a:schemeClr val="bg1"/>
              </a:solidFill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Document</a:t>
            </a:r>
            <a:r>
              <a:rPr lang="it-IT" dirty="0"/>
              <a:t> Generation System Operations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/>
            <a:r>
              <a:rPr lang="it-IT" sz="2400" dirty="0"/>
              <a:t>How to use the </a:t>
            </a:r>
            <a:r>
              <a:rPr lang="it-IT" sz="2400" dirty="0" err="1"/>
              <a:t>system</a:t>
            </a:r>
            <a:r>
              <a:rPr lang="it-IT" sz="2400" dirty="0"/>
              <a:t>, </a:t>
            </a:r>
            <a:r>
              <a:rPr lang="it-IT" sz="2400" dirty="0" err="1"/>
              <a:t>basic</a:t>
            </a:r>
            <a:r>
              <a:rPr lang="it-IT" sz="2400" dirty="0"/>
              <a:t> </a:t>
            </a:r>
            <a:r>
              <a:rPr lang="it-IT" sz="2400" dirty="0" err="1"/>
              <a:t>introduction</a:t>
            </a:r>
            <a:endParaRPr lang="it-IT" sz="2400" dirty="0"/>
          </a:p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E89190-556C-F843-9626-6B27DC16DD21}" type="datetime1">
              <a:rPr lang="en-US" smtClean="0"/>
              <a:pPr>
                <a:defRPr/>
              </a:pPr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E2B43E-75B5-F54A-86F9-722E40445BE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9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565" y="995324"/>
            <a:ext cx="8792869" cy="3642513"/>
          </a:xfrm>
        </p:spPr>
        <p:txBody>
          <a:bodyPr/>
          <a:lstStyle/>
          <a:p>
            <a:r>
              <a:rPr lang="it-IT" sz="2000" dirty="0" smtClean="0"/>
              <a:t>The </a:t>
            </a:r>
            <a:r>
              <a:rPr lang="it-IT" sz="2000" dirty="0" err="1" smtClean="0"/>
              <a:t>system</a:t>
            </a:r>
            <a:r>
              <a:rPr lang="it-IT" sz="2000" dirty="0" smtClean="0"/>
              <a:t> </a:t>
            </a:r>
            <a:r>
              <a:rPr lang="it-IT" sz="2000" dirty="0" err="1" smtClean="0"/>
              <a:t>needs</a:t>
            </a:r>
            <a:r>
              <a:rPr lang="it-IT" sz="2000" dirty="0" smtClean="0"/>
              <a:t> the </a:t>
            </a:r>
            <a:r>
              <a:rPr lang="it-IT" sz="2000" dirty="0" err="1" smtClean="0"/>
              <a:t>following</a:t>
            </a:r>
            <a:r>
              <a:rPr lang="it-IT" sz="2000" dirty="0" smtClean="0"/>
              <a:t>:</a:t>
            </a:r>
          </a:p>
          <a:p>
            <a:pPr lvl="1"/>
            <a:r>
              <a:rPr lang="it-IT" sz="1600" dirty="0" smtClean="0"/>
              <a:t>Windows7 or </a:t>
            </a:r>
            <a:r>
              <a:rPr lang="it-IT" sz="1600" dirty="0" err="1" smtClean="0"/>
              <a:t>later</a:t>
            </a:r>
            <a:r>
              <a:rPr lang="it-IT" sz="1600" dirty="0" smtClean="0"/>
              <a:t> </a:t>
            </a:r>
          </a:p>
          <a:p>
            <a:pPr lvl="1"/>
            <a:r>
              <a:rPr lang="it-IT" sz="1600" dirty="0" smtClean="0"/>
              <a:t>.NET Framework 4.5 </a:t>
            </a:r>
          </a:p>
          <a:p>
            <a:pPr lvl="1"/>
            <a:r>
              <a:rPr lang="it-IT" sz="1600" dirty="0" smtClean="0"/>
              <a:t>Microsoft Word 2007 or </a:t>
            </a:r>
            <a:r>
              <a:rPr lang="it-IT" sz="1600" dirty="0" err="1" smtClean="0"/>
              <a:t>later</a:t>
            </a:r>
            <a:endParaRPr lang="it-IT" sz="1600" dirty="0" smtClean="0"/>
          </a:p>
          <a:p>
            <a:pPr lvl="1"/>
            <a:r>
              <a:rPr lang="it-IT" sz="1600" dirty="0" smtClean="0"/>
              <a:t>Enterprise Architect 8 or </a:t>
            </a:r>
            <a:r>
              <a:rPr lang="it-IT" sz="1600" dirty="0" err="1" smtClean="0"/>
              <a:t>later</a:t>
            </a:r>
            <a:r>
              <a:rPr lang="it-IT" sz="1600" dirty="0" smtClean="0"/>
              <a:t> (*)</a:t>
            </a:r>
          </a:p>
          <a:p>
            <a:r>
              <a:rPr lang="it-IT" sz="2000" dirty="0" smtClean="0"/>
              <a:t>Note </a:t>
            </a:r>
            <a:r>
              <a:rPr lang="it-IT" sz="2000" dirty="0" err="1" smtClean="0"/>
              <a:t>that</a:t>
            </a:r>
            <a:r>
              <a:rPr lang="it-IT" sz="2000" dirty="0" smtClean="0"/>
              <a:t> </a:t>
            </a:r>
            <a:r>
              <a:rPr lang="it-IT" sz="2000" dirty="0" err="1" smtClean="0"/>
              <a:t>there</a:t>
            </a:r>
            <a:r>
              <a:rPr lang="it-IT" sz="2000" dirty="0" smtClean="0"/>
              <a:t> are no </a:t>
            </a:r>
            <a:r>
              <a:rPr lang="it-IT" sz="2000" dirty="0" err="1" smtClean="0"/>
              <a:t>real</a:t>
            </a:r>
            <a:r>
              <a:rPr lang="it-IT" sz="2000" dirty="0" smtClean="0"/>
              <a:t> </a:t>
            </a:r>
            <a:r>
              <a:rPr lang="it-IT" sz="2000" dirty="0" err="1" smtClean="0"/>
              <a:t>needs</a:t>
            </a:r>
            <a:r>
              <a:rPr lang="it-IT" sz="2000" dirty="0" smtClean="0"/>
              <a:t> in </a:t>
            </a:r>
            <a:r>
              <a:rPr lang="it-IT" sz="2000" dirty="0" err="1" smtClean="0"/>
              <a:t>terms</a:t>
            </a:r>
            <a:r>
              <a:rPr lang="it-IT" sz="2000" dirty="0" smtClean="0"/>
              <a:t> of RAM and HARD DISK </a:t>
            </a:r>
            <a:r>
              <a:rPr lang="it-IT" sz="2000" dirty="0" err="1" smtClean="0"/>
              <a:t>size</a:t>
            </a:r>
            <a:r>
              <a:rPr lang="it-IT" sz="2000" dirty="0" smtClean="0"/>
              <a:t>, </a:t>
            </a:r>
            <a:r>
              <a:rPr lang="it-IT" sz="2000" dirty="0" err="1" smtClean="0"/>
              <a:t>as</a:t>
            </a:r>
            <a:r>
              <a:rPr lang="it-IT" sz="2000" dirty="0" smtClean="0"/>
              <a:t> the </a:t>
            </a:r>
            <a:r>
              <a:rPr lang="it-IT" sz="2000" dirty="0" err="1" smtClean="0"/>
              <a:t>system</a:t>
            </a:r>
            <a:r>
              <a:rPr lang="it-IT" sz="2000" dirty="0" smtClean="0"/>
              <a:t> </a:t>
            </a:r>
            <a:r>
              <a:rPr lang="it-IT" sz="2000" dirty="0" err="1" smtClean="0"/>
              <a:t>is</a:t>
            </a:r>
            <a:r>
              <a:rPr lang="it-IT" sz="2000" dirty="0" smtClean="0"/>
              <a:t> </a:t>
            </a:r>
            <a:r>
              <a:rPr lang="it-IT" sz="2000" dirty="0" err="1" smtClean="0"/>
              <a:t>quite</a:t>
            </a:r>
            <a:r>
              <a:rPr lang="it-IT" sz="2000" dirty="0" smtClean="0"/>
              <a:t> </a:t>
            </a:r>
            <a:r>
              <a:rPr lang="it-IT" sz="2000" dirty="0" err="1" smtClean="0"/>
              <a:t>lightweight</a:t>
            </a:r>
            <a:r>
              <a:rPr lang="it-IT" sz="2000" dirty="0" smtClean="0"/>
              <a:t>. Entry </a:t>
            </a:r>
            <a:r>
              <a:rPr lang="it-IT" sz="2000" dirty="0" err="1" smtClean="0"/>
              <a:t>level</a:t>
            </a:r>
            <a:r>
              <a:rPr lang="it-IT" sz="2000" dirty="0" smtClean="0"/>
              <a:t> PC with Windows7 </a:t>
            </a:r>
            <a:r>
              <a:rPr lang="it-IT" sz="2000" dirty="0" err="1" smtClean="0"/>
              <a:t>will</a:t>
            </a:r>
            <a:r>
              <a:rPr lang="it-IT" sz="2000" dirty="0" smtClean="0"/>
              <a:t> </a:t>
            </a:r>
            <a:r>
              <a:rPr lang="it-IT" sz="2000" dirty="0" err="1" smtClean="0"/>
              <a:t>not</a:t>
            </a:r>
            <a:r>
              <a:rPr lang="it-IT" sz="2000" dirty="0" smtClean="0"/>
              <a:t> </a:t>
            </a:r>
            <a:r>
              <a:rPr lang="it-IT" sz="2000" dirty="0" err="1" smtClean="0"/>
              <a:t>have</a:t>
            </a:r>
            <a:r>
              <a:rPr lang="it-IT" sz="2000" dirty="0" smtClean="0"/>
              <a:t> </a:t>
            </a:r>
            <a:r>
              <a:rPr lang="it-IT" sz="2000" dirty="0" err="1" smtClean="0"/>
              <a:t>issues</a:t>
            </a:r>
            <a:endParaRPr lang="it-IT" sz="2000" dirty="0" smtClean="0"/>
          </a:p>
          <a:p>
            <a:endParaRPr lang="it-IT" sz="2000" dirty="0" smtClean="0"/>
          </a:p>
          <a:p>
            <a:pPr marL="0" indent="0">
              <a:buNone/>
            </a:pPr>
            <a:r>
              <a:rPr lang="it-IT" sz="1800" dirty="0" smtClean="0"/>
              <a:t>(*) In </a:t>
            </a:r>
            <a:r>
              <a:rPr lang="it-IT" sz="1800" dirty="0" err="1" smtClean="0"/>
              <a:t>theory</a:t>
            </a:r>
            <a:r>
              <a:rPr lang="it-IT" sz="1800" dirty="0" smtClean="0"/>
              <a:t> the </a:t>
            </a:r>
            <a:r>
              <a:rPr lang="it-IT" sz="1800" dirty="0" err="1" smtClean="0"/>
              <a:t>system</a:t>
            </a:r>
            <a:r>
              <a:rPr lang="it-IT" sz="1800" dirty="0" smtClean="0"/>
              <a:t> can generate </a:t>
            </a:r>
            <a:r>
              <a:rPr lang="it-IT" sz="1800" dirty="0" err="1" smtClean="0"/>
              <a:t>documents</a:t>
            </a:r>
            <a:r>
              <a:rPr lang="it-IT" sz="1800" dirty="0" smtClean="0"/>
              <a:t> out of </a:t>
            </a:r>
            <a:r>
              <a:rPr lang="it-IT" sz="1800" dirty="0" err="1" smtClean="0"/>
              <a:t>many</a:t>
            </a:r>
            <a:r>
              <a:rPr lang="it-IT" sz="1800" dirty="0" smtClean="0"/>
              <a:t> </a:t>
            </a:r>
            <a:r>
              <a:rPr lang="it-IT" sz="1800" dirty="0" err="1" smtClean="0"/>
              <a:t>sources</a:t>
            </a:r>
            <a:r>
              <a:rPr lang="it-IT" sz="1800" dirty="0" smtClean="0"/>
              <a:t> (XML </a:t>
            </a:r>
            <a:r>
              <a:rPr lang="it-IT" sz="1800" dirty="0" err="1" smtClean="0"/>
              <a:t>files</a:t>
            </a:r>
            <a:r>
              <a:rPr lang="it-IT" sz="1800" dirty="0" smtClean="0"/>
              <a:t>, </a:t>
            </a:r>
            <a:r>
              <a:rPr lang="it-IT" sz="1800" dirty="0" err="1" smtClean="0"/>
              <a:t>but</a:t>
            </a:r>
            <a:r>
              <a:rPr lang="it-IT" sz="1800" dirty="0" smtClean="0"/>
              <a:t> </a:t>
            </a:r>
            <a:r>
              <a:rPr lang="it-IT" sz="1800" dirty="0" err="1" smtClean="0"/>
              <a:t>also</a:t>
            </a:r>
            <a:r>
              <a:rPr lang="it-IT" sz="1800" dirty="0" smtClean="0"/>
              <a:t> a </a:t>
            </a:r>
            <a:r>
              <a:rPr lang="it-IT" sz="1800" dirty="0" err="1" smtClean="0"/>
              <a:t>generic</a:t>
            </a:r>
            <a:r>
              <a:rPr lang="it-IT" sz="1800" dirty="0" smtClean="0"/>
              <a:t> XMI </a:t>
            </a:r>
            <a:r>
              <a:rPr lang="it-IT" sz="1800" dirty="0" err="1" smtClean="0"/>
              <a:t>coming</a:t>
            </a:r>
            <a:r>
              <a:rPr lang="it-IT" sz="1800" dirty="0" smtClean="0"/>
              <a:t> from </a:t>
            </a:r>
            <a:r>
              <a:rPr lang="it-IT" sz="1800" dirty="0" err="1" smtClean="0"/>
              <a:t>another</a:t>
            </a:r>
            <a:r>
              <a:rPr lang="it-IT" sz="1800" dirty="0" smtClean="0"/>
              <a:t> </a:t>
            </a:r>
            <a:r>
              <a:rPr lang="it-IT" sz="1800" dirty="0" err="1" smtClean="0"/>
              <a:t>tool</a:t>
            </a:r>
            <a:r>
              <a:rPr lang="it-IT" sz="1800" dirty="0" smtClean="0"/>
              <a:t> or a </a:t>
            </a:r>
            <a:r>
              <a:rPr lang="it-IT" sz="1800" dirty="0" err="1" smtClean="0"/>
              <a:t>generic</a:t>
            </a:r>
            <a:r>
              <a:rPr lang="it-IT" sz="1800" dirty="0" smtClean="0"/>
              <a:t> database), so EA </a:t>
            </a:r>
            <a:r>
              <a:rPr lang="it-IT" sz="1800" dirty="0" err="1" smtClean="0"/>
              <a:t>is</a:t>
            </a:r>
            <a:r>
              <a:rPr lang="it-IT" sz="1800" dirty="0" smtClean="0"/>
              <a:t> </a:t>
            </a:r>
            <a:r>
              <a:rPr lang="it-IT" sz="1800" dirty="0" err="1" smtClean="0"/>
              <a:t>listed</a:t>
            </a:r>
            <a:r>
              <a:rPr lang="it-IT" sz="1800" dirty="0" smtClean="0"/>
              <a:t> </a:t>
            </a:r>
            <a:r>
              <a:rPr lang="it-IT" sz="1800" dirty="0" err="1" smtClean="0"/>
              <a:t>here</a:t>
            </a:r>
            <a:r>
              <a:rPr lang="it-IT" sz="1800" dirty="0" smtClean="0"/>
              <a:t> </a:t>
            </a:r>
            <a:r>
              <a:rPr lang="it-IT" sz="1800" dirty="0" err="1" smtClean="0"/>
              <a:t>only</a:t>
            </a:r>
            <a:r>
              <a:rPr lang="it-IT" sz="1800" dirty="0" smtClean="0"/>
              <a:t> for some ready made </a:t>
            </a:r>
            <a:r>
              <a:rPr lang="it-IT" sz="1800" dirty="0" err="1" smtClean="0"/>
              <a:t>plugins</a:t>
            </a:r>
            <a:r>
              <a:rPr lang="it-IT" sz="2000" dirty="0" smtClean="0"/>
              <a:t> </a:t>
            </a:r>
            <a:endParaRPr lang="it-IT" sz="2000" dirty="0"/>
          </a:p>
          <a:p>
            <a:endParaRPr lang="it-IT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Installation </a:t>
            </a:r>
            <a:r>
              <a:rPr lang="it-IT" dirty="0" err="1" smtClean="0"/>
              <a:t>pre</a:t>
            </a:r>
            <a:r>
              <a:rPr lang="it-IT" dirty="0" smtClean="0"/>
              <a:t>-requisite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7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smtClean="0"/>
              <a:t>The </a:t>
            </a:r>
            <a:r>
              <a:rPr lang="it-IT" sz="2000" dirty="0" err="1" smtClean="0"/>
              <a:t>sources</a:t>
            </a:r>
            <a:r>
              <a:rPr lang="it-IT" sz="2000" dirty="0" smtClean="0"/>
              <a:t> of the </a:t>
            </a:r>
            <a:r>
              <a:rPr lang="it-IT" sz="2000" dirty="0" err="1" smtClean="0"/>
              <a:t>system</a:t>
            </a:r>
            <a:r>
              <a:rPr lang="it-IT" sz="2000" dirty="0" smtClean="0"/>
              <a:t> are </a:t>
            </a:r>
            <a:r>
              <a:rPr lang="it-IT" sz="2000" dirty="0" err="1" smtClean="0"/>
              <a:t>provided</a:t>
            </a:r>
            <a:r>
              <a:rPr lang="it-IT" sz="2000" dirty="0" smtClean="0"/>
              <a:t> with a </a:t>
            </a:r>
            <a:r>
              <a:rPr lang="en-US" sz="2000" dirty="0" err="1"/>
              <a:t>Nullsoft</a:t>
            </a:r>
            <a:r>
              <a:rPr lang="en-US" sz="2000" dirty="0"/>
              <a:t> Scriptable Install </a:t>
            </a:r>
            <a:r>
              <a:rPr lang="en-US" sz="2000" dirty="0" smtClean="0"/>
              <a:t>System (NSIS) script.</a:t>
            </a:r>
            <a:r>
              <a:rPr lang="it-IT" sz="2000" dirty="0" smtClean="0"/>
              <a:t> </a:t>
            </a:r>
          </a:p>
          <a:p>
            <a:pPr lvl="1"/>
            <a:r>
              <a:rPr lang="it-IT" sz="1600" dirty="0" smtClean="0"/>
              <a:t>NSIS site: </a:t>
            </a:r>
            <a:r>
              <a:rPr lang="it-IT" sz="1600" dirty="0" smtClean="0">
                <a:hlinkClick r:id="rId2"/>
              </a:rPr>
              <a:t>http</a:t>
            </a:r>
            <a:r>
              <a:rPr lang="it-IT" sz="1600" dirty="0">
                <a:hlinkClick r:id="rId2"/>
              </a:rPr>
              <a:t>://</a:t>
            </a:r>
            <a:r>
              <a:rPr lang="it-IT" sz="1600" dirty="0" smtClean="0">
                <a:hlinkClick r:id="rId2"/>
              </a:rPr>
              <a:t>nsis.sourceforge.net/Main_Page</a:t>
            </a:r>
            <a:r>
              <a:rPr lang="it-IT" sz="1600" dirty="0" smtClean="0"/>
              <a:t>   </a:t>
            </a:r>
          </a:p>
          <a:p>
            <a:r>
              <a:rPr lang="it-IT" sz="2000" dirty="0" smtClean="0"/>
              <a:t>The script per se </a:t>
            </a:r>
            <a:r>
              <a:rPr lang="it-IT" sz="2000" dirty="0" err="1" smtClean="0"/>
              <a:t>has</a:t>
            </a:r>
            <a:r>
              <a:rPr lang="it-IT" sz="2000" dirty="0" smtClean="0"/>
              <a:t> </a:t>
            </a:r>
            <a:r>
              <a:rPr lang="it-IT" sz="2000" dirty="0" err="1" smtClean="0"/>
              <a:t>been</a:t>
            </a:r>
            <a:r>
              <a:rPr lang="it-IT" sz="2000" dirty="0" smtClean="0"/>
              <a:t> </a:t>
            </a:r>
            <a:r>
              <a:rPr lang="it-IT" sz="2000" dirty="0" err="1" smtClean="0"/>
              <a:t>generated</a:t>
            </a:r>
            <a:r>
              <a:rPr lang="it-IT" sz="2000" dirty="0" smtClean="0"/>
              <a:t> and </a:t>
            </a:r>
            <a:r>
              <a:rPr lang="it-IT" sz="2000" dirty="0" err="1" smtClean="0"/>
              <a:t>managed</a:t>
            </a:r>
            <a:r>
              <a:rPr lang="it-IT" sz="2000" dirty="0" smtClean="0"/>
              <a:t> via </a:t>
            </a:r>
            <a:r>
              <a:rPr lang="en-US" sz="2000" dirty="0"/>
              <a:t>HM NIS EDIT: A Free NSIS </a:t>
            </a:r>
            <a:r>
              <a:rPr lang="en-US" sz="2000" dirty="0" smtClean="0"/>
              <a:t>Editor/IDE</a:t>
            </a:r>
          </a:p>
          <a:p>
            <a:pPr lvl="1"/>
            <a:r>
              <a:rPr lang="it-IT" sz="1600" dirty="0"/>
              <a:t>HM NIS EDIT site: </a:t>
            </a:r>
            <a:r>
              <a:rPr lang="it-IT" sz="1600" dirty="0">
                <a:hlinkClick r:id="rId3"/>
              </a:rPr>
              <a:t>http://hmne.sourceforge.net</a:t>
            </a:r>
            <a:r>
              <a:rPr lang="it-IT" sz="1600" dirty="0" smtClean="0">
                <a:hlinkClick r:id="rId3"/>
              </a:rPr>
              <a:t>/</a:t>
            </a:r>
            <a:r>
              <a:rPr lang="it-IT" sz="1600" dirty="0" smtClean="0"/>
              <a:t> </a:t>
            </a:r>
            <a:endParaRPr lang="en-US" sz="1600" dirty="0"/>
          </a:p>
          <a:p>
            <a:r>
              <a:rPr lang="it-IT" sz="2000" dirty="0" smtClean="0"/>
              <a:t>In the GIT </a:t>
            </a:r>
            <a:r>
              <a:rPr lang="it-IT" sz="2000" dirty="0" err="1" smtClean="0"/>
              <a:t>repository</a:t>
            </a:r>
            <a:r>
              <a:rPr lang="it-IT" sz="2000" dirty="0" smtClean="0"/>
              <a:t> </a:t>
            </a:r>
            <a:r>
              <a:rPr lang="it-IT" sz="2000" dirty="0" err="1" smtClean="0"/>
              <a:t>there</a:t>
            </a:r>
            <a:r>
              <a:rPr lang="it-IT" sz="2000" dirty="0" smtClean="0"/>
              <a:t> </a:t>
            </a:r>
            <a:r>
              <a:rPr lang="it-IT" sz="2000" dirty="0" err="1" smtClean="0"/>
              <a:t>will</a:t>
            </a:r>
            <a:r>
              <a:rPr lang="it-IT" sz="2000" dirty="0" smtClean="0"/>
              <a:t> be a file, </a:t>
            </a:r>
            <a:r>
              <a:rPr lang="it-IT" sz="2000" dirty="0" err="1" smtClean="0"/>
              <a:t>called</a:t>
            </a:r>
            <a:r>
              <a:rPr lang="it-IT" sz="2000" dirty="0" smtClean="0"/>
              <a:t> SETUP.EXE </a:t>
            </a:r>
            <a:r>
              <a:rPr lang="it-IT" sz="2000" dirty="0" err="1" smtClean="0"/>
              <a:t>that</a:t>
            </a:r>
            <a:r>
              <a:rPr lang="it-IT" sz="2000" dirty="0" smtClean="0"/>
              <a:t> </a:t>
            </a:r>
            <a:r>
              <a:rPr lang="it-IT" sz="2000" dirty="0" err="1" smtClean="0"/>
              <a:t>contains</a:t>
            </a:r>
            <a:r>
              <a:rPr lang="it-IT" sz="2000" dirty="0" smtClean="0"/>
              <a:t> the </a:t>
            </a:r>
            <a:r>
              <a:rPr lang="it-IT" sz="2000" dirty="0" err="1" smtClean="0"/>
              <a:t>latest</a:t>
            </a:r>
            <a:r>
              <a:rPr lang="it-IT" sz="2000" dirty="0" smtClean="0"/>
              <a:t> and </a:t>
            </a:r>
            <a:r>
              <a:rPr lang="it-IT" sz="2000" dirty="0" err="1" smtClean="0"/>
              <a:t>gratest</a:t>
            </a:r>
            <a:r>
              <a:rPr lang="it-IT" sz="2000" dirty="0" smtClean="0"/>
              <a:t> </a:t>
            </a:r>
            <a:r>
              <a:rPr lang="it-IT" sz="2000" dirty="0" err="1" smtClean="0"/>
              <a:t>compiled</a:t>
            </a:r>
            <a:r>
              <a:rPr lang="it-IT" sz="2000" dirty="0" smtClean="0"/>
              <a:t> code, with the </a:t>
            </a:r>
            <a:r>
              <a:rPr lang="it-IT" sz="2000" dirty="0" err="1" smtClean="0"/>
              <a:t>automated</a:t>
            </a:r>
            <a:r>
              <a:rPr lang="it-IT" sz="2000" dirty="0" smtClean="0"/>
              <a:t> </a:t>
            </a:r>
            <a:r>
              <a:rPr lang="it-IT" sz="2000" dirty="0" err="1" smtClean="0"/>
              <a:t>installation</a:t>
            </a:r>
            <a:r>
              <a:rPr lang="it-IT" sz="2000" dirty="0" smtClean="0"/>
              <a:t> and </a:t>
            </a:r>
            <a:r>
              <a:rPr lang="it-IT" sz="2000" dirty="0" err="1" smtClean="0"/>
              <a:t>disinstallation</a:t>
            </a:r>
            <a:r>
              <a:rPr lang="it-IT" sz="2000" dirty="0" smtClean="0"/>
              <a:t> via NSIS.</a:t>
            </a:r>
          </a:p>
          <a:p>
            <a:pPr lvl="1"/>
            <a:r>
              <a:rPr lang="it-IT" sz="1600" dirty="0" err="1" smtClean="0"/>
              <a:t>Thus</a:t>
            </a:r>
            <a:r>
              <a:rPr lang="it-IT" sz="1600" dirty="0" smtClean="0"/>
              <a:t> non </a:t>
            </a:r>
            <a:r>
              <a:rPr lang="it-IT" sz="1600" dirty="0" err="1" smtClean="0"/>
              <a:t>developer</a:t>
            </a:r>
            <a:r>
              <a:rPr lang="it-IT" sz="1600" dirty="0" smtClean="0"/>
              <a:t> </a:t>
            </a:r>
            <a:r>
              <a:rPr lang="it-IT" sz="1600" dirty="0" err="1" smtClean="0"/>
              <a:t>users</a:t>
            </a:r>
            <a:r>
              <a:rPr lang="it-IT" sz="1600" dirty="0" smtClean="0"/>
              <a:t> can easy download the SETUP.EXE file and </a:t>
            </a:r>
            <a:r>
              <a:rPr lang="it-IT" sz="1600" dirty="0" err="1" smtClean="0"/>
              <a:t>install</a:t>
            </a:r>
            <a:r>
              <a:rPr lang="it-IT" sz="1600" dirty="0" smtClean="0"/>
              <a:t> the SW on </a:t>
            </a:r>
            <a:r>
              <a:rPr lang="it-IT" sz="1600" dirty="0" err="1" smtClean="0"/>
              <a:t>their</a:t>
            </a:r>
            <a:r>
              <a:rPr lang="it-IT" sz="1600" dirty="0" smtClean="0"/>
              <a:t> PC </a:t>
            </a:r>
            <a:r>
              <a:rPr lang="it-IT" sz="1600" dirty="0" err="1" smtClean="0"/>
              <a:t>without</a:t>
            </a:r>
            <a:r>
              <a:rPr lang="it-IT" sz="1600" dirty="0" smtClean="0"/>
              <a:t> the </a:t>
            </a:r>
            <a:r>
              <a:rPr lang="it-IT" sz="1600" dirty="0" err="1" smtClean="0"/>
              <a:t>need</a:t>
            </a:r>
            <a:r>
              <a:rPr lang="it-IT" sz="1600" dirty="0" smtClean="0"/>
              <a:t> to </a:t>
            </a:r>
            <a:r>
              <a:rPr lang="it-IT" sz="1600" dirty="0" err="1" smtClean="0"/>
              <a:t>manage</a:t>
            </a:r>
            <a:r>
              <a:rPr lang="it-IT" sz="1600" dirty="0" smtClean="0"/>
              <a:t> the full </a:t>
            </a:r>
            <a:r>
              <a:rPr lang="it-IT" sz="1600" dirty="0" err="1" smtClean="0"/>
              <a:t>development</a:t>
            </a:r>
            <a:r>
              <a:rPr lang="it-IT" sz="1600" dirty="0" smtClean="0"/>
              <a:t> </a:t>
            </a:r>
            <a:r>
              <a:rPr lang="it-IT" sz="1600" dirty="0" err="1" smtClean="0"/>
              <a:t>environment</a:t>
            </a:r>
            <a:r>
              <a:rPr lang="it-IT" sz="1600" dirty="0" smtClean="0"/>
              <a:t>.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Installation of the SW – 1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2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00150"/>
            <a:ext cx="2417674" cy="33940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Installation of the SW – 1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92" y="874949"/>
            <a:ext cx="488632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99" y="874949"/>
            <a:ext cx="488632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874949"/>
            <a:ext cx="488632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229" y="839861"/>
            <a:ext cx="488632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652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 smtClean="0"/>
              <a:t>Running</a:t>
            </a:r>
            <a:r>
              <a:rPr lang="it-IT" dirty="0" smtClean="0"/>
              <a:t> the Software – the </a:t>
            </a:r>
            <a:r>
              <a:rPr lang="it-IT" dirty="0" err="1" smtClean="0"/>
              <a:t>main</a:t>
            </a:r>
            <a:r>
              <a:rPr lang="it-IT" dirty="0" smtClean="0"/>
              <a:t> </a:t>
            </a:r>
            <a:r>
              <a:rPr lang="it-IT" dirty="0" err="1" smtClean="0"/>
              <a:t>window</a:t>
            </a:r>
            <a:r>
              <a:rPr lang="it-IT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811" y="925524"/>
            <a:ext cx="663892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124777" y="1638604"/>
            <a:ext cx="1269187" cy="1009498"/>
          </a:xfrm>
          <a:prstGeom prst="wedgeRectCallout">
            <a:avLst>
              <a:gd name="adj1" fmla="val 50925"/>
              <a:gd name="adj2" fmla="val -7496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Menu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active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7694790" y="1791004"/>
            <a:ext cx="1269187" cy="1009498"/>
          </a:xfrm>
          <a:prstGeom prst="wedgeRectCallout">
            <a:avLst>
              <a:gd name="adj1" fmla="val -51092"/>
              <a:gd name="adj2" fmla="val -952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Menu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active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0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311603"/>
            <a:ext cx="8229600" cy="2282622"/>
          </a:xfrm>
        </p:spPr>
        <p:txBody>
          <a:bodyPr/>
          <a:lstStyle/>
          <a:p>
            <a:r>
              <a:rPr lang="it-IT" sz="2000" dirty="0" err="1" smtClean="0"/>
              <a:t>Document</a:t>
            </a:r>
            <a:r>
              <a:rPr lang="it-IT" sz="2000" dirty="0" smtClean="0"/>
              <a:t> </a:t>
            </a:r>
            <a:r>
              <a:rPr lang="it-IT" sz="2000" dirty="0" err="1" smtClean="0"/>
              <a:t>section</a:t>
            </a:r>
            <a:endParaRPr lang="it-IT" sz="2000" dirty="0" smtClean="0"/>
          </a:p>
          <a:p>
            <a:pPr lvl="1"/>
            <a:r>
              <a:rPr lang="it-IT" sz="1600" dirty="0" smtClean="0"/>
              <a:t>TEMPLATE DOCUMENT: </a:t>
            </a:r>
            <a:r>
              <a:rPr lang="it-IT" sz="1600" dirty="0" err="1" smtClean="0"/>
              <a:t>this</a:t>
            </a:r>
            <a:r>
              <a:rPr lang="it-IT" sz="1600" dirty="0" smtClean="0"/>
              <a:t> </a:t>
            </a:r>
            <a:r>
              <a:rPr lang="it-IT" sz="1600" dirty="0" err="1" smtClean="0"/>
              <a:t>field</a:t>
            </a:r>
            <a:r>
              <a:rPr lang="it-IT" sz="1600" dirty="0" smtClean="0"/>
              <a:t> </a:t>
            </a:r>
            <a:r>
              <a:rPr lang="it-IT" sz="1600" dirty="0" err="1" smtClean="0"/>
              <a:t>shall</a:t>
            </a:r>
            <a:r>
              <a:rPr lang="it-IT" sz="1600" dirty="0" smtClean="0"/>
              <a:t> </a:t>
            </a:r>
            <a:r>
              <a:rPr lang="it-IT" sz="1600" dirty="0" err="1" smtClean="0"/>
              <a:t>contain</a:t>
            </a:r>
            <a:r>
              <a:rPr lang="it-IT" sz="1600" dirty="0" smtClean="0"/>
              <a:t> the DOCX </a:t>
            </a:r>
            <a:r>
              <a:rPr lang="it-IT" sz="1600" dirty="0" err="1" smtClean="0"/>
              <a:t>document</a:t>
            </a:r>
            <a:r>
              <a:rPr lang="it-IT" sz="1600" dirty="0" smtClean="0"/>
              <a:t> </a:t>
            </a:r>
            <a:r>
              <a:rPr lang="it-IT" sz="1600" dirty="0" err="1" smtClean="0"/>
              <a:t>template</a:t>
            </a:r>
            <a:r>
              <a:rPr lang="it-IT" sz="1600" dirty="0" smtClean="0"/>
              <a:t>, with the full </a:t>
            </a:r>
            <a:r>
              <a:rPr lang="it-IT" sz="1600" dirty="0" err="1" smtClean="0"/>
              <a:t>path</a:t>
            </a:r>
            <a:r>
              <a:rPr lang="it-IT" sz="1600" dirty="0" smtClean="0"/>
              <a:t>. In </a:t>
            </a:r>
            <a:r>
              <a:rPr lang="it-IT" sz="1600" dirty="0" err="1" smtClean="0"/>
              <a:t>order</a:t>
            </a:r>
            <a:r>
              <a:rPr lang="it-IT" sz="1600" dirty="0" smtClean="0"/>
              <a:t> to </a:t>
            </a:r>
            <a:r>
              <a:rPr lang="it-IT" sz="1600" dirty="0" err="1" smtClean="0"/>
              <a:t>choose</a:t>
            </a:r>
            <a:r>
              <a:rPr lang="it-IT" sz="1600" dirty="0" smtClean="0"/>
              <a:t> an </a:t>
            </a:r>
            <a:r>
              <a:rPr lang="it-IT" sz="1600" dirty="0" err="1" smtClean="0"/>
              <a:t>existing</a:t>
            </a:r>
            <a:r>
              <a:rPr lang="it-IT" sz="1600" dirty="0" smtClean="0"/>
              <a:t> file, use the CHOOSE TEMPLATE </a:t>
            </a:r>
            <a:r>
              <a:rPr lang="it-IT" sz="1600" dirty="0" err="1" smtClean="0"/>
              <a:t>button</a:t>
            </a:r>
            <a:r>
              <a:rPr lang="it-IT" sz="1600" dirty="0" smtClean="0"/>
              <a:t>, </a:t>
            </a:r>
            <a:r>
              <a:rPr lang="it-IT" sz="1600" dirty="0" err="1" smtClean="0"/>
              <a:t>that</a:t>
            </a:r>
            <a:r>
              <a:rPr lang="it-IT" sz="1600" dirty="0" smtClean="0"/>
              <a:t> </a:t>
            </a:r>
            <a:r>
              <a:rPr lang="it-IT" sz="1600" dirty="0" err="1" smtClean="0"/>
              <a:t>opens</a:t>
            </a:r>
            <a:r>
              <a:rPr lang="it-IT" sz="1600" dirty="0" smtClean="0"/>
              <a:t> the </a:t>
            </a:r>
            <a:r>
              <a:rPr lang="it-IT" sz="1600" dirty="0" err="1" smtClean="0"/>
              <a:t>classic</a:t>
            </a:r>
            <a:r>
              <a:rPr lang="it-IT" sz="1600" dirty="0" smtClean="0"/>
              <a:t> Windows File </a:t>
            </a:r>
            <a:r>
              <a:rPr lang="it-IT" sz="1600" dirty="0" err="1" smtClean="0"/>
              <a:t>Chooser</a:t>
            </a:r>
            <a:r>
              <a:rPr lang="it-IT" sz="1600" dirty="0" smtClean="0"/>
              <a:t>.</a:t>
            </a:r>
          </a:p>
          <a:p>
            <a:pPr lvl="1"/>
            <a:r>
              <a:rPr lang="it-IT" sz="1600" dirty="0" smtClean="0"/>
              <a:t>OUTPUT DOCUMENT: </a:t>
            </a:r>
            <a:r>
              <a:rPr lang="it-IT" sz="1600" dirty="0" err="1" smtClean="0"/>
              <a:t>this</a:t>
            </a:r>
            <a:r>
              <a:rPr lang="it-IT" sz="1600" dirty="0" smtClean="0"/>
              <a:t> </a:t>
            </a:r>
            <a:r>
              <a:rPr lang="it-IT" sz="1600" dirty="0" err="1" smtClean="0"/>
              <a:t>field</a:t>
            </a:r>
            <a:r>
              <a:rPr lang="it-IT" sz="1600" dirty="0" smtClean="0"/>
              <a:t> </a:t>
            </a:r>
            <a:r>
              <a:rPr lang="it-IT" sz="1600" dirty="0" err="1" smtClean="0"/>
              <a:t>shall</a:t>
            </a:r>
            <a:r>
              <a:rPr lang="it-IT" sz="1600" dirty="0" smtClean="0"/>
              <a:t> </a:t>
            </a:r>
            <a:r>
              <a:rPr lang="it-IT" sz="1600" dirty="0" err="1" smtClean="0"/>
              <a:t>contain</a:t>
            </a:r>
            <a:r>
              <a:rPr lang="it-IT" sz="1600" dirty="0" smtClean="0"/>
              <a:t> the DOCX output </a:t>
            </a:r>
            <a:r>
              <a:rPr lang="it-IT" sz="1600" dirty="0" err="1" smtClean="0"/>
              <a:t>document</a:t>
            </a:r>
            <a:r>
              <a:rPr lang="it-IT" sz="1600" dirty="0" smtClean="0"/>
              <a:t>, </a:t>
            </a:r>
            <a:r>
              <a:rPr lang="it-IT" sz="1600" dirty="0" err="1" smtClean="0"/>
              <a:t>that</a:t>
            </a:r>
            <a:r>
              <a:rPr lang="it-IT" sz="1600" dirty="0" smtClean="0"/>
              <a:t> </a:t>
            </a:r>
            <a:r>
              <a:rPr lang="it-IT" sz="1600" dirty="0" err="1" smtClean="0"/>
              <a:t>will</a:t>
            </a:r>
            <a:r>
              <a:rPr lang="it-IT" sz="1600" dirty="0" smtClean="0"/>
              <a:t> be </a:t>
            </a:r>
            <a:r>
              <a:rPr lang="it-IT" sz="1600" dirty="0" err="1" smtClean="0"/>
              <a:t>rewritten</a:t>
            </a:r>
            <a:r>
              <a:rPr lang="it-IT" sz="1600" dirty="0" smtClean="0"/>
              <a:t> with the generation. </a:t>
            </a:r>
            <a:r>
              <a:rPr lang="it-IT" sz="1600" dirty="0"/>
              <a:t>In </a:t>
            </a:r>
            <a:r>
              <a:rPr lang="it-IT" sz="1600" dirty="0" err="1"/>
              <a:t>order</a:t>
            </a:r>
            <a:r>
              <a:rPr lang="it-IT" sz="1600" dirty="0"/>
              <a:t> to </a:t>
            </a:r>
            <a:r>
              <a:rPr lang="it-IT" sz="1600" dirty="0" err="1"/>
              <a:t>choose</a:t>
            </a:r>
            <a:r>
              <a:rPr lang="it-IT" sz="1600" dirty="0"/>
              <a:t> an </a:t>
            </a:r>
            <a:r>
              <a:rPr lang="it-IT" sz="1600" dirty="0" err="1"/>
              <a:t>existing</a:t>
            </a:r>
            <a:r>
              <a:rPr lang="it-IT" sz="1600" dirty="0"/>
              <a:t> file, use the CHOOSE TEMPLATE </a:t>
            </a:r>
            <a:r>
              <a:rPr lang="it-IT" sz="1600" dirty="0" err="1"/>
              <a:t>button</a:t>
            </a:r>
            <a:r>
              <a:rPr lang="it-IT" sz="1600" dirty="0"/>
              <a:t>, </a:t>
            </a:r>
            <a:r>
              <a:rPr lang="it-IT" sz="1600" dirty="0" err="1"/>
              <a:t>that</a:t>
            </a:r>
            <a:r>
              <a:rPr lang="it-IT" sz="1600" dirty="0"/>
              <a:t> </a:t>
            </a:r>
            <a:r>
              <a:rPr lang="it-IT" sz="1600" dirty="0" err="1"/>
              <a:t>opens</a:t>
            </a:r>
            <a:r>
              <a:rPr lang="it-IT" sz="1600" dirty="0"/>
              <a:t> the </a:t>
            </a:r>
            <a:r>
              <a:rPr lang="it-IT" sz="1600" dirty="0" err="1"/>
              <a:t>classic</a:t>
            </a:r>
            <a:r>
              <a:rPr lang="it-IT" sz="1600" dirty="0"/>
              <a:t> Windows File </a:t>
            </a:r>
            <a:r>
              <a:rPr lang="it-IT" sz="1600" dirty="0" err="1"/>
              <a:t>Chooser</a:t>
            </a:r>
            <a:r>
              <a:rPr lang="it-IT" sz="1600" dirty="0"/>
              <a:t>.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0923" y="257175"/>
            <a:ext cx="7520663" cy="615554"/>
          </a:xfrm>
        </p:spPr>
        <p:txBody>
          <a:bodyPr>
            <a:normAutofit fontScale="90000"/>
          </a:bodyPr>
          <a:lstStyle/>
          <a:p>
            <a:r>
              <a:rPr lang="it-IT" dirty="0" err="1" smtClean="0"/>
              <a:t>Running</a:t>
            </a:r>
            <a:r>
              <a:rPr lang="it-IT" dirty="0" smtClean="0"/>
              <a:t> the SW – </a:t>
            </a:r>
            <a:r>
              <a:rPr lang="it-IT" dirty="0" err="1" smtClean="0"/>
              <a:t>main</a:t>
            </a:r>
            <a:r>
              <a:rPr lang="it-IT" dirty="0" smtClean="0"/>
              <a:t> </a:t>
            </a:r>
            <a:r>
              <a:rPr lang="it-IT" dirty="0" err="1" smtClean="0"/>
              <a:t>window</a:t>
            </a:r>
            <a:r>
              <a:rPr lang="it-IT" dirty="0" smtClean="0"/>
              <a:t> </a:t>
            </a:r>
            <a:r>
              <a:rPr lang="it-IT" dirty="0" err="1" smtClean="0"/>
              <a:t>sections</a:t>
            </a:r>
            <a:r>
              <a:rPr lang="it-IT" dirty="0" smtClean="0"/>
              <a:t> / 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93813"/>
            <a:ext cx="8408973" cy="1049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718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7824" y="2509114"/>
            <a:ext cx="8578938" cy="2085112"/>
          </a:xfrm>
        </p:spPr>
        <p:txBody>
          <a:bodyPr/>
          <a:lstStyle/>
          <a:p>
            <a:r>
              <a:rPr lang="it-IT" sz="2000" dirty="0" smtClean="0"/>
              <a:t>Enterprise Architect Connection</a:t>
            </a:r>
          </a:p>
          <a:p>
            <a:pPr lvl="1"/>
            <a:r>
              <a:rPr lang="it-IT" sz="1600" dirty="0" smtClean="0"/>
              <a:t>TEMPORARY DIRECTORY: </a:t>
            </a:r>
            <a:r>
              <a:rPr lang="it-IT" sz="1600" dirty="0" err="1" smtClean="0"/>
              <a:t>this</a:t>
            </a:r>
            <a:r>
              <a:rPr lang="it-IT" sz="1600" dirty="0" smtClean="0"/>
              <a:t> </a:t>
            </a:r>
            <a:r>
              <a:rPr lang="it-IT" sz="1600" dirty="0" err="1" smtClean="0"/>
              <a:t>field</a:t>
            </a:r>
            <a:r>
              <a:rPr lang="it-IT" sz="1600" dirty="0" smtClean="0"/>
              <a:t> </a:t>
            </a:r>
            <a:r>
              <a:rPr lang="it-IT" sz="1600" dirty="0" err="1" smtClean="0"/>
              <a:t>shall</a:t>
            </a:r>
            <a:r>
              <a:rPr lang="it-IT" sz="1600" dirty="0" smtClean="0"/>
              <a:t> </a:t>
            </a:r>
            <a:r>
              <a:rPr lang="it-IT" sz="1600" dirty="0" err="1" smtClean="0"/>
              <a:t>contain</a:t>
            </a:r>
            <a:r>
              <a:rPr lang="it-IT" sz="1600" dirty="0" smtClean="0"/>
              <a:t> the </a:t>
            </a:r>
            <a:r>
              <a:rPr lang="it-IT" sz="1600" dirty="0" err="1" smtClean="0"/>
              <a:t>temporary</a:t>
            </a:r>
            <a:r>
              <a:rPr lang="it-IT" sz="1600" dirty="0" smtClean="0"/>
              <a:t> directory </a:t>
            </a:r>
            <a:r>
              <a:rPr lang="it-IT" sz="1600" dirty="0" err="1" smtClean="0"/>
              <a:t>where</a:t>
            </a:r>
            <a:r>
              <a:rPr lang="it-IT" sz="1600" dirty="0" smtClean="0"/>
              <a:t> the </a:t>
            </a:r>
            <a:r>
              <a:rPr lang="it-IT" sz="1600" dirty="0" err="1" smtClean="0"/>
              <a:t>tool</a:t>
            </a:r>
            <a:r>
              <a:rPr lang="it-IT" sz="1600" dirty="0" smtClean="0"/>
              <a:t> </a:t>
            </a:r>
            <a:r>
              <a:rPr lang="it-IT" sz="1600" dirty="0" err="1" smtClean="0"/>
              <a:t>will</a:t>
            </a:r>
            <a:r>
              <a:rPr lang="it-IT" sz="1600" dirty="0" smtClean="0"/>
              <a:t> generate intermediate </a:t>
            </a:r>
            <a:r>
              <a:rPr lang="it-IT" sz="1600" dirty="0" err="1" smtClean="0"/>
              <a:t>files</a:t>
            </a:r>
            <a:r>
              <a:rPr lang="it-IT" sz="1600" dirty="0" smtClean="0"/>
              <a:t> to be </a:t>
            </a:r>
            <a:r>
              <a:rPr lang="it-IT" sz="1600" dirty="0" err="1" smtClean="0"/>
              <a:t>injected</a:t>
            </a:r>
            <a:r>
              <a:rPr lang="it-IT" sz="1600" dirty="0" smtClean="0"/>
              <a:t> </a:t>
            </a:r>
            <a:r>
              <a:rPr lang="it-IT" sz="1600" dirty="0" err="1" smtClean="0"/>
              <a:t>into</a:t>
            </a:r>
            <a:r>
              <a:rPr lang="it-IT" sz="1600" dirty="0" smtClean="0"/>
              <a:t> the </a:t>
            </a:r>
            <a:r>
              <a:rPr lang="it-IT" sz="1600" dirty="0" err="1" smtClean="0"/>
              <a:t>template</a:t>
            </a:r>
            <a:r>
              <a:rPr lang="it-IT" sz="1600" dirty="0" smtClean="0"/>
              <a:t>. The CHOOSE DIRECTORY </a:t>
            </a:r>
            <a:r>
              <a:rPr lang="it-IT" sz="1600" dirty="0" err="1" smtClean="0"/>
              <a:t>button</a:t>
            </a:r>
            <a:r>
              <a:rPr lang="it-IT" sz="1600" dirty="0" smtClean="0"/>
              <a:t> </a:t>
            </a:r>
            <a:r>
              <a:rPr lang="it-IT" sz="1600" dirty="0" err="1" smtClean="0"/>
              <a:t>activate</a:t>
            </a:r>
            <a:r>
              <a:rPr lang="it-IT" sz="1600" dirty="0" smtClean="0"/>
              <a:t> a </a:t>
            </a:r>
            <a:r>
              <a:rPr lang="it-IT" sz="1600" dirty="0" err="1" smtClean="0"/>
              <a:t>classic</a:t>
            </a:r>
            <a:r>
              <a:rPr lang="it-IT" sz="1600" dirty="0" smtClean="0"/>
              <a:t> Windows Directory </a:t>
            </a:r>
            <a:r>
              <a:rPr lang="it-IT" sz="1600" dirty="0" err="1" smtClean="0"/>
              <a:t>Chooser</a:t>
            </a:r>
            <a:r>
              <a:rPr lang="it-IT" sz="1600" dirty="0" smtClean="0"/>
              <a:t> </a:t>
            </a:r>
            <a:r>
              <a:rPr lang="it-IT" sz="1600" dirty="0" err="1" smtClean="0"/>
              <a:t>dialog</a:t>
            </a:r>
            <a:r>
              <a:rPr lang="it-IT" sz="1600" dirty="0" smtClean="0"/>
              <a:t>.</a:t>
            </a:r>
          </a:p>
          <a:p>
            <a:pPr lvl="1"/>
            <a:r>
              <a:rPr lang="it-IT" sz="1600" dirty="0" smtClean="0"/>
              <a:t>ENTEPRISE ARCHITCT PROJECT: </a:t>
            </a:r>
            <a:r>
              <a:rPr lang="it-IT" sz="1600" dirty="0" err="1" smtClean="0"/>
              <a:t>this</a:t>
            </a:r>
            <a:r>
              <a:rPr lang="it-IT" sz="1600" dirty="0" smtClean="0"/>
              <a:t> </a:t>
            </a:r>
            <a:r>
              <a:rPr lang="it-IT" sz="1600" dirty="0" err="1" smtClean="0"/>
              <a:t>field</a:t>
            </a:r>
            <a:r>
              <a:rPr lang="it-IT" sz="1600" dirty="0" smtClean="0"/>
              <a:t> </a:t>
            </a:r>
            <a:r>
              <a:rPr lang="it-IT" sz="1600" dirty="0" err="1" smtClean="0"/>
              <a:t>shall</a:t>
            </a:r>
            <a:r>
              <a:rPr lang="it-IT" sz="1600" dirty="0" smtClean="0"/>
              <a:t> </a:t>
            </a:r>
            <a:r>
              <a:rPr lang="it-IT" sz="1600" dirty="0" err="1" smtClean="0"/>
              <a:t>contain</a:t>
            </a:r>
            <a:r>
              <a:rPr lang="it-IT" sz="1600" dirty="0" smtClean="0"/>
              <a:t> the EAP file (</a:t>
            </a:r>
            <a:r>
              <a:rPr lang="it-IT" sz="1600" dirty="0" err="1" smtClean="0"/>
              <a:t>even</a:t>
            </a:r>
            <a:r>
              <a:rPr lang="it-IT" sz="1600" dirty="0" smtClean="0"/>
              <a:t> </a:t>
            </a:r>
            <a:r>
              <a:rPr lang="it-IT" sz="1600" dirty="0" err="1" smtClean="0"/>
              <a:t>if</a:t>
            </a:r>
            <a:r>
              <a:rPr lang="it-IT" sz="1600" dirty="0" smtClean="0"/>
              <a:t> EA </a:t>
            </a:r>
            <a:r>
              <a:rPr lang="it-IT" sz="1600" dirty="0" err="1" smtClean="0"/>
              <a:t>is</a:t>
            </a:r>
            <a:r>
              <a:rPr lang="it-IT" sz="1600" dirty="0" smtClean="0"/>
              <a:t> </a:t>
            </a:r>
            <a:r>
              <a:rPr lang="it-IT" sz="1600" dirty="0" err="1" smtClean="0"/>
              <a:t>installed</a:t>
            </a:r>
            <a:r>
              <a:rPr lang="it-IT" sz="1600" dirty="0" smtClean="0"/>
              <a:t> on a remote server the </a:t>
            </a:r>
            <a:r>
              <a:rPr lang="it-IT" sz="1600" dirty="0" err="1" smtClean="0"/>
              <a:t>user</a:t>
            </a:r>
            <a:r>
              <a:rPr lang="it-IT" sz="1600" dirty="0" smtClean="0"/>
              <a:t> can generate a EAP link file – </a:t>
            </a:r>
            <a:r>
              <a:rPr lang="it-IT" sz="1600" dirty="0" err="1" smtClean="0"/>
              <a:t>see</a:t>
            </a:r>
            <a:r>
              <a:rPr lang="it-IT" sz="1600" dirty="0" smtClean="0"/>
              <a:t> EA </a:t>
            </a:r>
            <a:r>
              <a:rPr lang="it-IT" sz="1600" dirty="0" err="1" smtClean="0"/>
              <a:t>documentation</a:t>
            </a:r>
            <a:r>
              <a:rPr lang="it-IT" sz="1600" dirty="0" smtClean="0"/>
              <a:t>) of the </a:t>
            </a:r>
            <a:r>
              <a:rPr lang="it-IT" sz="1600" dirty="0" err="1" smtClean="0"/>
              <a:t>project</a:t>
            </a:r>
            <a:r>
              <a:rPr lang="it-IT" sz="1600" dirty="0" smtClean="0"/>
              <a:t> </a:t>
            </a:r>
            <a:r>
              <a:rPr lang="it-IT" sz="1600" dirty="0" err="1" smtClean="0"/>
              <a:t>we</a:t>
            </a:r>
            <a:r>
              <a:rPr lang="it-IT" sz="1600" dirty="0" smtClean="0"/>
              <a:t> </a:t>
            </a:r>
            <a:r>
              <a:rPr lang="it-IT" sz="1600" dirty="0" err="1" smtClean="0"/>
              <a:t>need</a:t>
            </a:r>
            <a:r>
              <a:rPr lang="it-IT" sz="1600" dirty="0" smtClean="0"/>
              <a:t> to </a:t>
            </a:r>
            <a:r>
              <a:rPr lang="it-IT" sz="1600" dirty="0" err="1" smtClean="0"/>
              <a:t>extract</a:t>
            </a:r>
            <a:r>
              <a:rPr lang="it-IT" sz="1600" dirty="0" smtClean="0"/>
              <a:t> data. Via the CHOOSE EAP LINK the </a:t>
            </a:r>
            <a:r>
              <a:rPr lang="it-IT" sz="1600" dirty="0" err="1" smtClean="0"/>
              <a:t>user</a:t>
            </a:r>
            <a:r>
              <a:rPr lang="it-IT" sz="1600" dirty="0" smtClean="0"/>
              <a:t> can </a:t>
            </a:r>
            <a:r>
              <a:rPr lang="it-IT" sz="1600" dirty="0" err="1" smtClean="0"/>
              <a:t>select</a:t>
            </a:r>
            <a:r>
              <a:rPr lang="it-IT" sz="1600" dirty="0" smtClean="0"/>
              <a:t> the EAP file via a </a:t>
            </a:r>
            <a:r>
              <a:rPr lang="it-IT" sz="1600" dirty="0" err="1" smtClean="0"/>
              <a:t>classic</a:t>
            </a:r>
            <a:r>
              <a:rPr lang="it-IT" sz="1600" dirty="0" smtClean="0"/>
              <a:t> Windows File </a:t>
            </a:r>
            <a:r>
              <a:rPr lang="it-IT" sz="1600" dirty="0" err="1" smtClean="0"/>
              <a:t>Chooser</a:t>
            </a:r>
            <a:r>
              <a:rPr lang="it-IT" sz="1600" dirty="0" smtClean="0"/>
              <a:t> </a:t>
            </a:r>
            <a:r>
              <a:rPr lang="it-IT" sz="1600" dirty="0" err="1" smtClean="0"/>
              <a:t>dialog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0924" y="257175"/>
            <a:ext cx="7571870" cy="615554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Running</a:t>
            </a:r>
            <a:r>
              <a:rPr lang="it-IT" dirty="0"/>
              <a:t> the SW –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window</a:t>
            </a:r>
            <a:r>
              <a:rPr lang="it-IT" dirty="0"/>
              <a:t> </a:t>
            </a:r>
            <a:r>
              <a:rPr lang="it-IT" dirty="0" err="1"/>
              <a:t>sections</a:t>
            </a:r>
            <a:r>
              <a:rPr lang="it-IT" dirty="0"/>
              <a:t> / </a:t>
            </a:r>
            <a:r>
              <a:rPr lang="it-IT" dirty="0" smtClean="0"/>
              <a:t>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24" y="1061008"/>
            <a:ext cx="8451440" cy="144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547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8517" y="2172614"/>
            <a:ext cx="8671466" cy="2238452"/>
          </a:xfrm>
        </p:spPr>
        <p:txBody>
          <a:bodyPr/>
          <a:lstStyle/>
          <a:p>
            <a:r>
              <a:rPr lang="it-IT" sz="2000" dirty="0" smtClean="0"/>
              <a:t>Generation DLL data</a:t>
            </a:r>
          </a:p>
          <a:p>
            <a:pPr lvl="1"/>
            <a:r>
              <a:rPr lang="it-IT" sz="1600" dirty="0" smtClean="0"/>
              <a:t>DLL DIRECTORY: </a:t>
            </a:r>
            <a:r>
              <a:rPr lang="it-IT" sz="1600" dirty="0" err="1" smtClean="0"/>
              <a:t>if</a:t>
            </a:r>
            <a:r>
              <a:rPr lang="it-IT" sz="1600" dirty="0" smtClean="0"/>
              <a:t> </a:t>
            </a:r>
            <a:r>
              <a:rPr lang="it-IT" sz="1600" dirty="0" err="1" smtClean="0"/>
              <a:t>this</a:t>
            </a:r>
            <a:r>
              <a:rPr lang="it-IT" sz="1600" dirty="0" smtClean="0"/>
              <a:t> </a:t>
            </a:r>
            <a:r>
              <a:rPr lang="it-IT" sz="1600" dirty="0" err="1" smtClean="0"/>
              <a:t>field</a:t>
            </a:r>
            <a:r>
              <a:rPr lang="it-IT" sz="1600" dirty="0" smtClean="0"/>
              <a:t> </a:t>
            </a:r>
            <a:r>
              <a:rPr lang="it-IT" sz="1600" dirty="0" err="1" smtClean="0"/>
              <a:t>is</a:t>
            </a:r>
            <a:r>
              <a:rPr lang="it-IT" sz="1600" dirty="0" smtClean="0"/>
              <a:t> </a:t>
            </a:r>
            <a:r>
              <a:rPr lang="it-IT" sz="1600" dirty="0" err="1" smtClean="0"/>
              <a:t>left</a:t>
            </a:r>
            <a:r>
              <a:rPr lang="it-IT" sz="1600" dirty="0" smtClean="0"/>
              <a:t> </a:t>
            </a:r>
            <a:r>
              <a:rPr lang="it-IT" sz="1600" dirty="0" err="1" smtClean="0"/>
              <a:t>empty</a:t>
            </a:r>
            <a:r>
              <a:rPr lang="it-IT" sz="1600" dirty="0" smtClean="0"/>
              <a:t>, the SW </a:t>
            </a:r>
            <a:r>
              <a:rPr lang="it-IT" sz="1600" dirty="0" err="1" smtClean="0"/>
              <a:t>will</a:t>
            </a:r>
            <a:r>
              <a:rPr lang="it-IT" sz="1600" dirty="0" smtClean="0"/>
              <a:t> look for the generation </a:t>
            </a:r>
            <a:r>
              <a:rPr lang="it-IT" sz="1600" dirty="0" err="1" smtClean="0"/>
              <a:t>plugins</a:t>
            </a:r>
            <a:r>
              <a:rPr lang="it-IT" sz="1600" dirty="0" smtClean="0"/>
              <a:t> DLL </a:t>
            </a:r>
            <a:r>
              <a:rPr lang="it-IT" sz="1600" dirty="0" err="1" smtClean="0"/>
              <a:t>only</a:t>
            </a:r>
            <a:r>
              <a:rPr lang="it-IT" sz="1600" dirty="0" smtClean="0"/>
              <a:t> </a:t>
            </a:r>
            <a:r>
              <a:rPr lang="it-IT" sz="1600" dirty="0" err="1" smtClean="0"/>
              <a:t>into</a:t>
            </a:r>
            <a:r>
              <a:rPr lang="it-IT" sz="1600" dirty="0" smtClean="0"/>
              <a:t> the </a:t>
            </a:r>
            <a:r>
              <a:rPr lang="it-IT" sz="1600" dirty="0" err="1" smtClean="0"/>
              <a:t>installation</a:t>
            </a:r>
            <a:r>
              <a:rPr lang="it-IT" sz="1600" dirty="0" smtClean="0"/>
              <a:t> directory. </a:t>
            </a:r>
            <a:r>
              <a:rPr lang="it-IT" sz="1600" dirty="0" err="1" smtClean="0"/>
              <a:t>If</a:t>
            </a:r>
            <a:r>
              <a:rPr lang="it-IT" sz="1600" dirty="0" smtClean="0"/>
              <a:t> </a:t>
            </a:r>
            <a:r>
              <a:rPr lang="it-IT" sz="1600" dirty="0" err="1" smtClean="0"/>
              <a:t>contains</a:t>
            </a:r>
            <a:r>
              <a:rPr lang="it-IT" sz="1600" dirty="0" smtClean="0"/>
              <a:t> a directory (</a:t>
            </a:r>
            <a:r>
              <a:rPr lang="it-IT" sz="1600" dirty="0" err="1" smtClean="0"/>
              <a:t>chosen</a:t>
            </a:r>
            <a:r>
              <a:rPr lang="it-IT" sz="1600" dirty="0" smtClean="0"/>
              <a:t> via the CHOOSE DIRECTORY </a:t>
            </a:r>
            <a:r>
              <a:rPr lang="it-IT" sz="1600" dirty="0" err="1" smtClean="0"/>
              <a:t>dialog</a:t>
            </a:r>
            <a:r>
              <a:rPr lang="it-IT" sz="1600" dirty="0" smtClean="0"/>
              <a:t> </a:t>
            </a:r>
            <a:r>
              <a:rPr lang="it-IT" sz="1600" dirty="0" err="1" smtClean="0"/>
              <a:t>activated</a:t>
            </a:r>
            <a:r>
              <a:rPr lang="it-IT" sz="1600" dirty="0" smtClean="0"/>
              <a:t> via the </a:t>
            </a:r>
            <a:r>
              <a:rPr lang="it-IT" sz="1600" dirty="0" err="1" smtClean="0"/>
              <a:t>button</a:t>
            </a:r>
            <a:r>
              <a:rPr lang="it-IT" sz="1600" dirty="0" smtClean="0"/>
              <a:t> on the side) the SW </a:t>
            </a:r>
            <a:r>
              <a:rPr lang="it-IT" sz="1600" dirty="0" err="1" smtClean="0"/>
              <a:t>will</a:t>
            </a:r>
            <a:r>
              <a:rPr lang="it-IT" sz="1600" dirty="0" smtClean="0"/>
              <a:t> </a:t>
            </a:r>
            <a:r>
              <a:rPr lang="it-IT" sz="1600" dirty="0" err="1" smtClean="0"/>
              <a:t>load</a:t>
            </a:r>
            <a:r>
              <a:rPr lang="it-IT" sz="1600" dirty="0" smtClean="0"/>
              <a:t> the DLL from </a:t>
            </a:r>
            <a:r>
              <a:rPr lang="it-IT" sz="1600" dirty="0" err="1" smtClean="0"/>
              <a:t>that</a:t>
            </a:r>
            <a:r>
              <a:rPr lang="it-IT" sz="1600" dirty="0" smtClean="0"/>
              <a:t> directory.</a:t>
            </a:r>
            <a:r>
              <a:rPr lang="en-US" sz="1600" dirty="0" smtClean="0"/>
              <a:t> So, if unsure, just leave it empty.</a:t>
            </a:r>
            <a:endParaRPr lang="it-IT" sz="1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0923" y="257175"/>
            <a:ext cx="7542609" cy="615554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Running</a:t>
            </a:r>
            <a:r>
              <a:rPr lang="it-IT" dirty="0"/>
              <a:t> the SW –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window</a:t>
            </a:r>
            <a:r>
              <a:rPr lang="it-IT" dirty="0"/>
              <a:t> </a:t>
            </a:r>
            <a:r>
              <a:rPr lang="it-IT" dirty="0" err="1"/>
              <a:t>sections</a:t>
            </a:r>
            <a:r>
              <a:rPr lang="it-IT" dirty="0"/>
              <a:t> / </a:t>
            </a:r>
            <a:r>
              <a:rPr lang="it-IT" dirty="0" smtClean="0"/>
              <a:t>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17" y="1052132"/>
            <a:ext cx="8671466" cy="1025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765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223" y="2414015"/>
            <a:ext cx="8647826" cy="2092148"/>
          </a:xfrm>
        </p:spPr>
        <p:txBody>
          <a:bodyPr/>
          <a:lstStyle/>
          <a:p>
            <a:r>
              <a:rPr lang="it-IT" sz="2000" dirty="0" smtClean="0"/>
              <a:t>GENERATE DOCUMENTATION </a:t>
            </a:r>
            <a:r>
              <a:rPr lang="it-IT" sz="2000" dirty="0" err="1" smtClean="0"/>
              <a:t>button</a:t>
            </a:r>
            <a:r>
              <a:rPr lang="it-IT" sz="2000" dirty="0" smtClean="0"/>
              <a:t>: </a:t>
            </a:r>
            <a:r>
              <a:rPr lang="it-IT" sz="2000" dirty="0" err="1" smtClean="0"/>
              <a:t>as</a:t>
            </a:r>
            <a:r>
              <a:rPr lang="it-IT" sz="2000" dirty="0" smtClean="0"/>
              <a:t> the </a:t>
            </a:r>
            <a:r>
              <a:rPr lang="it-IT" sz="2000" dirty="0" err="1" smtClean="0"/>
              <a:t>title</a:t>
            </a:r>
            <a:r>
              <a:rPr lang="it-IT" sz="2000" dirty="0" smtClean="0"/>
              <a:t> </a:t>
            </a:r>
            <a:r>
              <a:rPr lang="it-IT" sz="2000" dirty="0" err="1" smtClean="0"/>
              <a:t>suggest</a:t>
            </a:r>
            <a:r>
              <a:rPr lang="it-IT" sz="2000" dirty="0" smtClean="0"/>
              <a:t>, </a:t>
            </a:r>
            <a:r>
              <a:rPr lang="it-IT" sz="2000" dirty="0" err="1" smtClean="0"/>
              <a:t>this</a:t>
            </a:r>
            <a:r>
              <a:rPr lang="it-IT" sz="2000" dirty="0" smtClean="0"/>
              <a:t> </a:t>
            </a:r>
            <a:r>
              <a:rPr lang="it-IT" sz="2000" dirty="0" err="1" smtClean="0"/>
              <a:t>button</a:t>
            </a:r>
            <a:r>
              <a:rPr lang="it-IT" sz="2000" dirty="0" smtClean="0"/>
              <a:t> </a:t>
            </a:r>
            <a:r>
              <a:rPr lang="it-IT" sz="2000" dirty="0" err="1" smtClean="0"/>
              <a:t>activate</a:t>
            </a:r>
            <a:r>
              <a:rPr lang="it-IT" sz="2000" dirty="0" smtClean="0"/>
              <a:t> the generation of the </a:t>
            </a:r>
            <a:r>
              <a:rPr lang="it-IT" sz="2000" dirty="0" err="1" smtClean="0"/>
              <a:t>document</a:t>
            </a:r>
            <a:r>
              <a:rPr lang="it-IT" sz="2000" dirty="0" smtClean="0"/>
              <a:t>, </a:t>
            </a:r>
            <a:r>
              <a:rPr lang="it-IT" sz="2000" dirty="0" err="1" smtClean="0"/>
              <a:t>as</a:t>
            </a:r>
            <a:r>
              <a:rPr lang="it-IT" sz="2000" dirty="0" smtClean="0"/>
              <a:t> </a:t>
            </a:r>
            <a:r>
              <a:rPr lang="it-IT" sz="2000" dirty="0" err="1" smtClean="0"/>
              <a:t>described</a:t>
            </a:r>
            <a:r>
              <a:rPr lang="it-IT" sz="2000" dirty="0" smtClean="0"/>
              <a:t> in the </a:t>
            </a:r>
            <a:r>
              <a:rPr lang="it-IT" sz="2000" dirty="0" err="1" smtClean="0"/>
              <a:t>previous</a:t>
            </a:r>
            <a:r>
              <a:rPr lang="it-IT" sz="2000" dirty="0" smtClean="0"/>
              <a:t> </a:t>
            </a:r>
            <a:r>
              <a:rPr lang="it-IT" sz="2000" dirty="0" err="1" smtClean="0"/>
              <a:t>section</a:t>
            </a:r>
            <a:r>
              <a:rPr lang="it-IT" sz="2000" dirty="0" smtClean="0"/>
              <a:t>.</a:t>
            </a:r>
          </a:p>
          <a:p>
            <a:r>
              <a:rPr lang="it-IT" sz="2000" dirty="0" smtClean="0"/>
              <a:t>GENERATION PROGRESS: </a:t>
            </a:r>
            <a:r>
              <a:rPr lang="it-IT" sz="2000" dirty="0" err="1" smtClean="0"/>
              <a:t>simple</a:t>
            </a:r>
            <a:r>
              <a:rPr lang="it-IT" sz="2000" dirty="0" smtClean="0"/>
              <a:t> progress bar, </a:t>
            </a:r>
            <a:r>
              <a:rPr lang="it-IT" sz="2000" dirty="0" err="1" smtClean="0"/>
              <a:t>based</a:t>
            </a:r>
            <a:r>
              <a:rPr lang="it-IT" sz="2000" dirty="0" smtClean="0"/>
              <a:t> on the </a:t>
            </a:r>
            <a:r>
              <a:rPr lang="it-IT" sz="2000" dirty="0" err="1" smtClean="0"/>
              <a:t>number</a:t>
            </a:r>
            <a:r>
              <a:rPr lang="it-IT" sz="2000" dirty="0" smtClean="0"/>
              <a:t> of </a:t>
            </a:r>
            <a:r>
              <a:rPr lang="it-IT" sz="2000" dirty="0" err="1" smtClean="0"/>
              <a:t>controls</a:t>
            </a:r>
            <a:r>
              <a:rPr lang="it-IT" sz="2000" dirty="0" smtClean="0"/>
              <a:t> </a:t>
            </a:r>
            <a:r>
              <a:rPr lang="it-IT" sz="2000" dirty="0" err="1" smtClean="0"/>
              <a:t>found</a:t>
            </a:r>
            <a:r>
              <a:rPr lang="it-IT" sz="2000" dirty="0" smtClean="0"/>
              <a:t> in the </a:t>
            </a:r>
            <a:r>
              <a:rPr lang="it-IT" sz="2000" dirty="0" err="1" smtClean="0"/>
              <a:t>template</a:t>
            </a:r>
            <a:r>
              <a:rPr lang="it-IT" sz="2000" dirty="0" smtClean="0"/>
              <a:t>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0923" y="257175"/>
            <a:ext cx="7469457" cy="615554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Running</a:t>
            </a:r>
            <a:r>
              <a:rPr lang="it-IT" dirty="0"/>
              <a:t> the SW –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window</a:t>
            </a:r>
            <a:r>
              <a:rPr lang="it-IT" dirty="0"/>
              <a:t> </a:t>
            </a:r>
            <a:r>
              <a:rPr lang="it-IT" dirty="0" err="1"/>
              <a:t>sections</a:t>
            </a:r>
            <a:r>
              <a:rPr lang="it-IT" dirty="0"/>
              <a:t> / </a:t>
            </a:r>
            <a:r>
              <a:rPr lang="it-IT" dirty="0" smtClean="0"/>
              <a:t>4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02" y="1085850"/>
            <a:ext cx="8703947" cy="1306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708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1200150"/>
            <a:ext cx="8035747" cy="3394075"/>
          </a:xfrm>
        </p:spPr>
        <p:txBody>
          <a:bodyPr/>
          <a:lstStyle/>
          <a:p>
            <a:r>
              <a:rPr lang="it-IT" sz="2000" dirty="0" err="1" smtClean="0"/>
              <a:t>When</a:t>
            </a:r>
            <a:r>
              <a:rPr lang="it-IT" sz="2000" dirty="0" smtClean="0"/>
              <a:t> the DEVELOPER </a:t>
            </a:r>
            <a:r>
              <a:rPr lang="it-IT" sz="2000" dirty="0" err="1" smtClean="0"/>
              <a:t>feature</a:t>
            </a:r>
            <a:r>
              <a:rPr lang="it-IT" sz="2000" dirty="0" smtClean="0"/>
              <a:t> </a:t>
            </a:r>
            <a:r>
              <a:rPr lang="it-IT" sz="2000" dirty="0" err="1" smtClean="0"/>
              <a:t>has</a:t>
            </a:r>
            <a:r>
              <a:rPr lang="it-IT" sz="2000" dirty="0" smtClean="0"/>
              <a:t> </a:t>
            </a:r>
            <a:r>
              <a:rPr lang="it-IT" sz="2000" dirty="0" err="1" smtClean="0"/>
              <a:t>been</a:t>
            </a:r>
            <a:r>
              <a:rPr lang="it-IT" sz="2000" dirty="0" smtClean="0"/>
              <a:t> </a:t>
            </a:r>
            <a:r>
              <a:rPr lang="it-IT" sz="2000" dirty="0" err="1" smtClean="0"/>
              <a:t>activated</a:t>
            </a:r>
            <a:r>
              <a:rPr lang="it-IT" sz="2000" dirty="0" smtClean="0"/>
              <a:t>, in </a:t>
            </a:r>
            <a:r>
              <a:rPr lang="it-IT" sz="2000" dirty="0" err="1" smtClean="0"/>
              <a:t>order</a:t>
            </a:r>
            <a:r>
              <a:rPr lang="it-IT" sz="2000" dirty="0" smtClean="0"/>
              <a:t> to </a:t>
            </a:r>
            <a:r>
              <a:rPr lang="it-IT" sz="2000" dirty="0" err="1" smtClean="0"/>
              <a:t>place</a:t>
            </a:r>
            <a:r>
              <a:rPr lang="it-IT" sz="2000" dirty="0" smtClean="0"/>
              <a:t> a generation </a:t>
            </a:r>
            <a:r>
              <a:rPr lang="it-IT" sz="2000" dirty="0" err="1" smtClean="0"/>
              <a:t>element</a:t>
            </a:r>
            <a:r>
              <a:rPr lang="it-IT" sz="2000" dirty="0" smtClean="0"/>
              <a:t>, just </a:t>
            </a:r>
            <a:r>
              <a:rPr lang="it-IT" sz="2000" dirty="0" err="1" smtClean="0"/>
              <a:t>place</a:t>
            </a:r>
            <a:r>
              <a:rPr lang="it-IT" sz="2000" dirty="0" smtClean="0"/>
              <a:t> the </a:t>
            </a:r>
            <a:r>
              <a:rPr lang="it-IT" sz="2000" dirty="0" err="1" smtClean="0"/>
              <a:t>cursor</a:t>
            </a:r>
            <a:r>
              <a:rPr lang="it-IT" sz="2000" dirty="0" smtClean="0"/>
              <a:t> </a:t>
            </a:r>
            <a:r>
              <a:rPr lang="it-IT" sz="2000" dirty="0" err="1" smtClean="0"/>
              <a:t>where</a:t>
            </a:r>
            <a:r>
              <a:rPr lang="it-IT" sz="2000" dirty="0" smtClean="0"/>
              <a:t> the </a:t>
            </a:r>
            <a:r>
              <a:rPr lang="it-IT" sz="2000" dirty="0" err="1" smtClean="0"/>
              <a:t>element</a:t>
            </a:r>
            <a:r>
              <a:rPr lang="it-IT" sz="2000" dirty="0" smtClean="0"/>
              <a:t> </a:t>
            </a:r>
            <a:r>
              <a:rPr lang="it-IT" sz="2000" dirty="0" err="1" smtClean="0"/>
              <a:t>shall</a:t>
            </a:r>
            <a:r>
              <a:rPr lang="it-IT" sz="2000" dirty="0" smtClean="0"/>
              <a:t> be </a:t>
            </a:r>
            <a:r>
              <a:rPr lang="it-IT" sz="2000" dirty="0" err="1" smtClean="0"/>
              <a:t>placed</a:t>
            </a:r>
            <a:r>
              <a:rPr lang="it-IT" sz="2000" dirty="0" smtClean="0"/>
              <a:t> and click on the RICH TEXT CONTENT CONTROL on the DEVELOPER </a:t>
            </a:r>
            <a:r>
              <a:rPr lang="it-IT" sz="2000" dirty="0" err="1" smtClean="0"/>
              <a:t>ribbon</a:t>
            </a:r>
            <a:r>
              <a:rPr lang="it-IT" sz="2000" dirty="0" smtClean="0"/>
              <a:t>.</a:t>
            </a:r>
          </a:p>
          <a:p>
            <a:r>
              <a:rPr lang="it-IT" sz="2000" dirty="0" err="1" smtClean="0"/>
              <a:t>This</a:t>
            </a:r>
            <a:r>
              <a:rPr lang="it-IT" sz="2000" dirty="0" smtClean="0"/>
              <a:t> </a:t>
            </a:r>
            <a:r>
              <a:rPr lang="it-IT" sz="2000" dirty="0" err="1" smtClean="0"/>
              <a:t>will</a:t>
            </a:r>
            <a:r>
              <a:rPr lang="it-IT" sz="2000" dirty="0" smtClean="0"/>
              <a:t> </a:t>
            </a:r>
            <a:r>
              <a:rPr lang="it-IT" sz="2000" dirty="0" err="1" smtClean="0"/>
              <a:t>insert</a:t>
            </a:r>
            <a:r>
              <a:rPr lang="it-IT" sz="2000" dirty="0" smtClean="0"/>
              <a:t> an </a:t>
            </a:r>
            <a:r>
              <a:rPr lang="it-IT" sz="2000" dirty="0" err="1" smtClean="0"/>
              <a:t>empty</a:t>
            </a:r>
            <a:r>
              <a:rPr lang="it-IT" sz="2000" dirty="0" smtClean="0"/>
              <a:t> control </a:t>
            </a:r>
            <a:r>
              <a:rPr lang="it-IT" sz="2000" dirty="0" err="1" smtClean="0"/>
              <a:t>at</a:t>
            </a:r>
            <a:r>
              <a:rPr lang="it-IT" sz="2000" dirty="0" smtClean="0"/>
              <a:t> the </a:t>
            </a:r>
            <a:r>
              <a:rPr lang="it-IT" sz="2000" dirty="0" err="1" smtClean="0"/>
              <a:t>cursor</a:t>
            </a:r>
            <a:r>
              <a:rPr lang="it-IT" sz="2000" dirty="0" smtClean="0"/>
              <a:t> </a:t>
            </a:r>
            <a:r>
              <a:rPr lang="it-IT" sz="2000" dirty="0" err="1" smtClean="0"/>
              <a:t>place</a:t>
            </a:r>
            <a:r>
              <a:rPr lang="it-IT" sz="2000" dirty="0" smtClean="0"/>
              <a:t>, </a:t>
            </a:r>
            <a:r>
              <a:rPr lang="it-IT" sz="2000" dirty="0" err="1" smtClean="0"/>
              <a:t>such</a:t>
            </a:r>
            <a:r>
              <a:rPr lang="it-IT" sz="2000" dirty="0" smtClean="0"/>
              <a:t> </a:t>
            </a:r>
            <a:r>
              <a:rPr lang="it-IT" sz="2000" dirty="0" err="1" smtClean="0"/>
              <a:t>as</a:t>
            </a:r>
            <a:r>
              <a:rPr lang="it-IT" sz="2000" dirty="0" smtClean="0"/>
              <a:t> the </a:t>
            </a:r>
            <a:r>
              <a:rPr lang="it-IT" sz="2000" dirty="0" err="1" smtClean="0"/>
              <a:t>one</a:t>
            </a:r>
            <a:r>
              <a:rPr lang="it-IT" sz="2000" dirty="0" smtClean="0"/>
              <a:t> </a:t>
            </a:r>
            <a:r>
              <a:rPr lang="it-IT" sz="2000" dirty="0" err="1" smtClean="0"/>
              <a:t>depicted</a:t>
            </a:r>
            <a:r>
              <a:rPr lang="it-IT" sz="2000" dirty="0" smtClean="0"/>
              <a:t> </a:t>
            </a:r>
            <a:r>
              <a:rPr lang="it-IT" sz="2000" dirty="0" err="1" smtClean="0"/>
              <a:t>hereafter</a:t>
            </a:r>
            <a:endParaRPr lang="it-IT" sz="2000" dirty="0" smtClean="0"/>
          </a:p>
          <a:p>
            <a:endParaRPr lang="it-IT" sz="2000" dirty="0"/>
          </a:p>
          <a:p>
            <a:r>
              <a:rPr lang="it-IT" sz="2000" dirty="0" smtClean="0"/>
              <a:t>Generation </a:t>
            </a:r>
            <a:r>
              <a:rPr lang="it-IT" sz="2000" dirty="0" err="1" smtClean="0"/>
              <a:t>elements</a:t>
            </a:r>
            <a:r>
              <a:rPr lang="it-IT" sz="2000" dirty="0" smtClean="0"/>
              <a:t> are a mix of PROPERTIES of the </a:t>
            </a:r>
            <a:r>
              <a:rPr lang="it-IT" sz="2000" dirty="0" err="1" smtClean="0"/>
              <a:t>above</a:t>
            </a:r>
            <a:r>
              <a:rPr lang="it-IT" sz="2000" dirty="0" smtClean="0"/>
              <a:t> control and CONTENT of the control </a:t>
            </a:r>
            <a:r>
              <a:rPr lang="it-IT" sz="2000" dirty="0" err="1" smtClean="0"/>
              <a:t>itself</a:t>
            </a:r>
            <a:r>
              <a:rPr lang="it-IT" sz="2000" dirty="0"/>
              <a:t> </a:t>
            </a:r>
            <a:r>
              <a:rPr lang="it-IT" sz="2000" dirty="0" smtClean="0"/>
              <a:t>(CONTENT </a:t>
            </a:r>
            <a:r>
              <a:rPr lang="it-IT" sz="2000" dirty="0" err="1" smtClean="0"/>
              <a:t>placed</a:t>
            </a:r>
            <a:r>
              <a:rPr lang="it-IT" sz="2000" dirty="0" smtClean="0"/>
              <a:t> in «CLICK HERE TO ENTER TEXT»). 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G</a:t>
            </a:r>
            <a:r>
              <a:rPr lang="it-IT" dirty="0" smtClean="0"/>
              <a:t>eneration </a:t>
            </a:r>
            <a:r>
              <a:rPr lang="it-IT" dirty="0" err="1" smtClean="0"/>
              <a:t>elements</a:t>
            </a:r>
            <a:r>
              <a:rPr lang="it-IT" dirty="0" smtClean="0"/>
              <a:t> </a:t>
            </a:r>
            <a:r>
              <a:rPr lang="it-IT" dirty="0" err="1" smtClean="0"/>
              <a:t>into</a:t>
            </a:r>
            <a:r>
              <a:rPr lang="it-IT" dirty="0" smtClean="0"/>
              <a:t> the </a:t>
            </a:r>
            <a:r>
              <a:rPr lang="it-IT" dirty="0" err="1" smtClean="0"/>
              <a:t>template</a:t>
            </a:r>
            <a:r>
              <a:rPr lang="it-IT" dirty="0" smtClean="0"/>
              <a:t>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444" y="2853538"/>
            <a:ext cx="261937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368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err="1" smtClean="0"/>
              <a:t>Document</a:t>
            </a:r>
            <a:r>
              <a:rPr lang="it-IT" sz="2000" dirty="0" smtClean="0"/>
              <a:t> Generation System Base Architecture</a:t>
            </a:r>
          </a:p>
          <a:p>
            <a:pPr lvl="1"/>
            <a:r>
              <a:rPr lang="it-IT" sz="1600" dirty="0" smtClean="0"/>
              <a:t>How the </a:t>
            </a:r>
            <a:r>
              <a:rPr lang="it-IT" sz="1600" dirty="0" err="1" smtClean="0"/>
              <a:t>system</a:t>
            </a:r>
            <a:r>
              <a:rPr lang="it-IT" sz="1600" dirty="0" smtClean="0"/>
              <a:t> generate </a:t>
            </a:r>
            <a:r>
              <a:rPr lang="it-IT" sz="1600" dirty="0" err="1" smtClean="0"/>
              <a:t>documents</a:t>
            </a:r>
            <a:endParaRPr lang="it-IT" sz="1600" dirty="0" smtClean="0"/>
          </a:p>
          <a:p>
            <a:r>
              <a:rPr lang="it-IT" sz="2000" dirty="0" err="1"/>
              <a:t>Document</a:t>
            </a:r>
            <a:r>
              <a:rPr lang="it-IT" sz="2000" dirty="0"/>
              <a:t> Generation </a:t>
            </a:r>
            <a:r>
              <a:rPr lang="it-IT" sz="2000" dirty="0" smtClean="0"/>
              <a:t>System Operations</a:t>
            </a:r>
          </a:p>
          <a:p>
            <a:pPr lvl="1"/>
            <a:r>
              <a:rPr lang="it-IT" sz="1600" dirty="0" smtClean="0"/>
              <a:t>How to use the </a:t>
            </a:r>
            <a:r>
              <a:rPr lang="it-IT" sz="1600" dirty="0" err="1" smtClean="0"/>
              <a:t>system</a:t>
            </a:r>
            <a:r>
              <a:rPr lang="it-IT" sz="1600" dirty="0" smtClean="0"/>
              <a:t>, </a:t>
            </a:r>
            <a:r>
              <a:rPr lang="it-IT" sz="1600" dirty="0" err="1" smtClean="0"/>
              <a:t>basic</a:t>
            </a:r>
            <a:r>
              <a:rPr lang="it-IT" sz="1600" dirty="0" smtClean="0"/>
              <a:t> </a:t>
            </a:r>
            <a:r>
              <a:rPr lang="it-IT" sz="1600" dirty="0" err="1" smtClean="0"/>
              <a:t>introduction</a:t>
            </a:r>
            <a:endParaRPr lang="it-IT" sz="1600" dirty="0" smtClean="0"/>
          </a:p>
          <a:p>
            <a:r>
              <a:rPr lang="it-IT" sz="2000" dirty="0" err="1" smtClean="0"/>
              <a:t>Developing</a:t>
            </a:r>
            <a:r>
              <a:rPr lang="it-IT" sz="2000" dirty="0" smtClean="0"/>
              <a:t> </a:t>
            </a:r>
            <a:r>
              <a:rPr lang="it-IT" sz="2000" dirty="0" err="1" smtClean="0"/>
              <a:t>your</a:t>
            </a:r>
            <a:r>
              <a:rPr lang="it-IT" sz="2000" dirty="0" smtClean="0"/>
              <a:t> </a:t>
            </a:r>
            <a:r>
              <a:rPr lang="it-IT" sz="2000" dirty="0" err="1" smtClean="0"/>
              <a:t>own</a:t>
            </a:r>
            <a:r>
              <a:rPr lang="it-IT" sz="2000" dirty="0" smtClean="0"/>
              <a:t> </a:t>
            </a:r>
            <a:r>
              <a:rPr lang="it-IT" sz="2000" dirty="0" err="1" smtClean="0"/>
              <a:t>plugins</a:t>
            </a:r>
            <a:r>
              <a:rPr lang="it-IT" sz="2000" dirty="0" smtClean="0"/>
              <a:t> - </a:t>
            </a:r>
            <a:r>
              <a:rPr lang="it-IT" sz="2000" dirty="0" err="1" smtClean="0"/>
              <a:t>repository</a:t>
            </a:r>
            <a:r>
              <a:rPr lang="it-IT" sz="2000" dirty="0" smtClean="0"/>
              <a:t> &amp; </a:t>
            </a:r>
            <a:r>
              <a:rPr lang="it-IT" sz="2000" dirty="0" err="1" smtClean="0"/>
              <a:t>other</a:t>
            </a:r>
            <a:r>
              <a:rPr lang="it-IT" sz="2000" dirty="0" smtClean="0"/>
              <a:t> SW </a:t>
            </a:r>
            <a:r>
              <a:rPr lang="it-IT" sz="2000" dirty="0" err="1" smtClean="0"/>
              <a:t>stuff</a:t>
            </a:r>
            <a:endParaRPr lang="it-IT" sz="2000" dirty="0" smtClean="0"/>
          </a:p>
          <a:p>
            <a:pPr lvl="1"/>
            <a:r>
              <a:rPr lang="it-IT" sz="1600" dirty="0" smtClean="0"/>
              <a:t>How to </a:t>
            </a:r>
            <a:r>
              <a:rPr lang="it-IT" sz="1600" dirty="0" err="1" smtClean="0"/>
              <a:t>extend</a:t>
            </a:r>
            <a:r>
              <a:rPr lang="it-IT" sz="1600" dirty="0" smtClean="0"/>
              <a:t> the </a:t>
            </a:r>
            <a:r>
              <a:rPr lang="it-IT" sz="1600" dirty="0" err="1" smtClean="0"/>
              <a:t>system</a:t>
            </a:r>
            <a:endParaRPr lang="en-US" sz="1600" dirty="0"/>
          </a:p>
          <a:p>
            <a:endParaRPr lang="en-US" sz="2000" dirty="0"/>
          </a:p>
        </p:txBody>
      </p:sp>
      <p:sp>
        <p:nvSpPr>
          <p:cNvPr id="11267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149A1F5-6529-8B43-B886-57D54FD0792E}" type="datetime5">
              <a:rPr lang="en-US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22-May-14</a:t>
            </a:fld>
            <a:endParaRPr lang="en-US" smtClean="0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/>
              <a:t>Copyright © GENIVI Alliance 2013</a:t>
            </a:r>
          </a:p>
        </p:txBody>
      </p:sp>
      <p:sp>
        <p:nvSpPr>
          <p:cNvPr id="1126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CA9EBDF-5A20-2649-87F1-C13A30EB5179}" type="slidenum">
              <a:rPr lang="en-US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mtClean="0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1270" name="Title 5"/>
          <p:cNvSpPr>
            <a:spLocks noGrp="1"/>
          </p:cNvSpPr>
          <p:nvPr>
            <p:ph type="title"/>
          </p:nvPr>
        </p:nvSpPr>
        <p:spPr>
          <a:xfrm>
            <a:off x="1520825" y="257175"/>
            <a:ext cx="7061200" cy="615950"/>
          </a:xfrm>
        </p:spPr>
        <p:txBody>
          <a:bodyPr/>
          <a:lstStyle/>
          <a:p>
            <a:r>
              <a:rPr lang="de-DE" dirty="0" smtClean="0">
                <a:latin typeface="Arial" pitchFamily="-109" charset="0"/>
              </a:rPr>
              <a:t>Agenda</a:t>
            </a:r>
            <a:endParaRPr lang="en-US" dirty="0" smtClean="0">
              <a:latin typeface="Arial" pitchFamily="-10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00150"/>
            <a:ext cx="3931920" cy="3394075"/>
          </a:xfrm>
        </p:spPr>
        <p:txBody>
          <a:bodyPr/>
          <a:lstStyle/>
          <a:p>
            <a:r>
              <a:rPr lang="it-IT" sz="2000" dirty="0" smtClean="0"/>
              <a:t>Note </a:t>
            </a:r>
            <a:r>
              <a:rPr lang="it-IT" sz="2000" dirty="0" err="1" smtClean="0"/>
              <a:t>that</a:t>
            </a:r>
            <a:r>
              <a:rPr lang="it-IT" sz="2000" dirty="0" smtClean="0"/>
              <a:t> the TITLE &amp; TAG on the PROPERTIES of the control </a:t>
            </a:r>
            <a:r>
              <a:rPr lang="it-IT" sz="2000" dirty="0" err="1" smtClean="0"/>
              <a:t>shall</a:t>
            </a:r>
            <a:r>
              <a:rPr lang="it-IT" sz="2000" dirty="0" smtClean="0"/>
              <a:t> be </a:t>
            </a:r>
            <a:r>
              <a:rPr lang="it-IT" sz="2000" dirty="0" err="1" smtClean="0"/>
              <a:t>equal</a:t>
            </a:r>
            <a:r>
              <a:rPr lang="it-IT" sz="2000" dirty="0" smtClean="0"/>
              <a:t> and set on the </a:t>
            </a:r>
            <a:r>
              <a:rPr lang="it-IT" sz="2000" dirty="0" err="1" smtClean="0"/>
              <a:t>basis</a:t>
            </a:r>
            <a:r>
              <a:rPr lang="it-IT" sz="2000" dirty="0" smtClean="0"/>
              <a:t> of the generation </a:t>
            </a:r>
            <a:r>
              <a:rPr lang="it-IT" sz="2000" dirty="0" err="1" smtClean="0"/>
              <a:t>plugins</a:t>
            </a:r>
            <a:r>
              <a:rPr lang="it-IT" sz="2000" dirty="0" smtClean="0"/>
              <a:t> (</a:t>
            </a:r>
            <a:r>
              <a:rPr lang="it-IT" sz="2000" dirty="0" err="1" smtClean="0"/>
              <a:t>see</a:t>
            </a:r>
            <a:r>
              <a:rPr lang="it-IT" sz="2000" dirty="0" smtClean="0"/>
              <a:t> </a:t>
            </a:r>
            <a:r>
              <a:rPr lang="it-IT" sz="2000" dirty="0" err="1" smtClean="0"/>
              <a:t>hereafter</a:t>
            </a:r>
            <a:r>
              <a:rPr lang="it-IT" sz="2000" dirty="0" smtClean="0"/>
              <a:t>).</a:t>
            </a:r>
          </a:p>
          <a:p>
            <a:r>
              <a:rPr lang="it-IT" sz="2000" dirty="0" smtClean="0"/>
              <a:t>For the </a:t>
            </a:r>
            <a:r>
              <a:rPr lang="it-IT" sz="2000" dirty="0" err="1" smtClean="0"/>
              <a:t>remaining</a:t>
            </a:r>
            <a:r>
              <a:rPr lang="it-IT" sz="2000" dirty="0" smtClean="0"/>
              <a:t> part of the PROPERTIES, </a:t>
            </a:r>
            <a:r>
              <a:rPr lang="it-IT" sz="2000" dirty="0" err="1" smtClean="0"/>
              <a:t>leave</a:t>
            </a:r>
            <a:r>
              <a:rPr lang="it-IT" sz="2000" dirty="0" smtClean="0"/>
              <a:t> </a:t>
            </a:r>
            <a:r>
              <a:rPr lang="it-IT" sz="2000" dirty="0" err="1" smtClean="0"/>
              <a:t>them</a:t>
            </a:r>
            <a:r>
              <a:rPr lang="it-IT" sz="2000" dirty="0" smtClean="0"/>
              <a:t> </a:t>
            </a:r>
            <a:r>
              <a:rPr lang="it-IT" sz="2000" dirty="0" err="1" smtClean="0"/>
              <a:t>empty</a:t>
            </a:r>
            <a:r>
              <a:rPr lang="it-IT" sz="2000" dirty="0" smtClean="0"/>
              <a:t>, </a:t>
            </a:r>
            <a:r>
              <a:rPr lang="it-IT" sz="2000" dirty="0" err="1" smtClean="0"/>
              <a:t>as</a:t>
            </a:r>
            <a:r>
              <a:rPr lang="it-IT" sz="2000" dirty="0" smtClean="0"/>
              <a:t> in the </a:t>
            </a:r>
            <a:r>
              <a:rPr lang="it-IT" sz="2000" dirty="0" err="1" smtClean="0"/>
              <a:t>example</a:t>
            </a:r>
            <a:r>
              <a:rPr lang="it-IT" sz="2000" dirty="0" smtClean="0"/>
              <a:t> </a:t>
            </a:r>
            <a:r>
              <a:rPr lang="it-IT" sz="2000" dirty="0" err="1" smtClean="0"/>
              <a:t>here</a:t>
            </a:r>
            <a:r>
              <a:rPr lang="it-IT" sz="2000" dirty="0" smtClean="0"/>
              <a:t> </a:t>
            </a:r>
            <a:r>
              <a:rPr lang="it-IT" sz="2000" dirty="0" err="1" smtClean="0"/>
              <a:t>aside</a:t>
            </a:r>
            <a:r>
              <a:rPr lang="it-IT" sz="2000" dirty="0" smtClean="0"/>
              <a:t>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Title &amp; TAG on the </a:t>
            </a:r>
            <a:r>
              <a:rPr lang="it-IT" dirty="0" err="1" smtClean="0"/>
              <a:t>properties</a:t>
            </a:r>
            <a:r>
              <a:rPr lang="it-IT" dirty="0" smtClean="0"/>
              <a:t> </a:t>
            </a:r>
            <a:r>
              <a:rPr lang="it-IT" dirty="0" err="1" smtClean="0"/>
              <a:t>dialog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967" y="1079906"/>
            <a:ext cx="4014864" cy="3487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011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46531"/>
            <a:ext cx="8229600" cy="3649827"/>
          </a:xfrm>
        </p:spPr>
        <p:txBody>
          <a:bodyPr/>
          <a:lstStyle/>
          <a:p>
            <a:r>
              <a:rPr lang="it-IT" sz="2000" dirty="0" smtClean="0"/>
              <a:t>The </a:t>
            </a:r>
            <a:r>
              <a:rPr lang="it-IT" sz="2000" dirty="0" err="1" smtClean="0"/>
              <a:t>basic</a:t>
            </a:r>
            <a:r>
              <a:rPr lang="it-IT" sz="2000" dirty="0" smtClean="0"/>
              <a:t> set of </a:t>
            </a:r>
            <a:r>
              <a:rPr lang="it-IT" sz="2000" dirty="0" err="1" smtClean="0"/>
              <a:t>generators</a:t>
            </a:r>
            <a:r>
              <a:rPr lang="it-IT" sz="2000" dirty="0" smtClean="0"/>
              <a:t> </a:t>
            </a:r>
            <a:r>
              <a:rPr lang="it-IT" sz="2000" dirty="0" err="1" smtClean="0"/>
              <a:t>allows</a:t>
            </a:r>
            <a:r>
              <a:rPr lang="it-IT" sz="2000" dirty="0" smtClean="0"/>
              <a:t> to </a:t>
            </a:r>
            <a:r>
              <a:rPr lang="it-IT" sz="2000" dirty="0" err="1" smtClean="0"/>
              <a:t>insert</a:t>
            </a:r>
            <a:r>
              <a:rPr lang="it-IT" sz="2000" dirty="0" smtClean="0"/>
              <a:t> </a:t>
            </a:r>
            <a:r>
              <a:rPr lang="it-IT" sz="2000" dirty="0" err="1" smtClean="0"/>
              <a:t>existing</a:t>
            </a:r>
            <a:r>
              <a:rPr lang="it-IT" sz="2000" dirty="0" smtClean="0"/>
              <a:t> </a:t>
            </a:r>
            <a:r>
              <a:rPr lang="it-IT" sz="2000" dirty="0" err="1" smtClean="0"/>
              <a:t>files</a:t>
            </a:r>
            <a:r>
              <a:rPr lang="it-IT" sz="2000" dirty="0" smtClean="0"/>
              <a:t> </a:t>
            </a:r>
            <a:r>
              <a:rPr lang="it-IT" sz="2000" dirty="0" err="1" smtClean="0"/>
              <a:t>into</a:t>
            </a:r>
            <a:r>
              <a:rPr lang="it-IT" sz="2000" dirty="0" smtClean="0"/>
              <a:t> the </a:t>
            </a:r>
            <a:r>
              <a:rPr lang="it-IT" sz="2000" dirty="0" err="1" smtClean="0"/>
              <a:t>template</a:t>
            </a:r>
            <a:r>
              <a:rPr lang="it-IT" sz="2000" dirty="0" smtClean="0"/>
              <a:t>.</a:t>
            </a:r>
          </a:p>
          <a:p>
            <a:r>
              <a:rPr lang="it-IT" sz="2000" dirty="0" smtClean="0"/>
              <a:t>Base </a:t>
            </a:r>
            <a:r>
              <a:rPr lang="it-IT" sz="2000" dirty="0" err="1" smtClean="0"/>
              <a:t>files</a:t>
            </a:r>
            <a:r>
              <a:rPr lang="it-IT" sz="2000" dirty="0" smtClean="0"/>
              <a:t> can be in RTF, DOCX and XHTML format.</a:t>
            </a:r>
          </a:p>
          <a:p>
            <a:endParaRPr lang="it-IT" sz="2000" dirty="0"/>
          </a:p>
          <a:p>
            <a:endParaRPr lang="it-IT" sz="2000" dirty="0" smtClean="0"/>
          </a:p>
          <a:p>
            <a:endParaRPr lang="it-IT" sz="2000" dirty="0"/>
          </a:p>
          <a:p>
            <a:endParaRPr lang="it-IT" sz="2000" dirty="0" smtClean="0"/>
          </a:p>
          <a:p>
            <a:endParaRPr lang="it-IT" sz="2000" dirty="0"/>
          </a:p>
          <a:p>
            <a:endParaRPr lang="it-IT" sz="2000" dirty="0" smtClean="0"/>
          </a:p>
          <a:p>
            <a:r>
              <a:rPr lang="it-IT" sz="2000" dirty="0" smtClean="0"/>
              <a:t>Note: TITLE/TAG </a:t>
            </a:r>
            <a:r>
              <a:rPr lang="it-IT" sz="2000" dirty="0" err="1" smtClean="0"/>
              <a:t>is</a:t>
            </a:r>
            <a:r>
              <a:rPr lang="it-IT" sz="2000" dirty="0" smtClean="0"/>
              <a:t> CASE SENSITIVE (use </a:t>
            </a:r>
            <a:r>
              <a:rPr lang="it-IT" sz="2000" dirty="0" err="1" smtClean="0"/>
              <a:t>always</a:t>
            </a:r>
            <a:r>
              <a:rPr lang="it-IT" sz="2000" dirty="0" smtClean="0"/>
              <a:t> </a:t>
            </a:r>
            <a:r>
              <a:rPr lang="it-IT" sz="2000" dirty="0" err="1" smtClean="0"/>
              <a:t>lowercase</a:t>
            </a:r>
            <a:r>
              <a:rPr lang="it-IT" sz="2000" dirty="0" smtClean="0"/>
              <a:t> !)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0924" y="257175"/>
            <a:ext cx="7279262" cy="615554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Simple base </a:t>
            </a:r>
            <a:r>
              <a:rPr lang="it-IT" dirty="0" err="1" smtClean="0"/>
              <a:t>generators</a:t>
            </a:r>
            <a:r>
              <a:rPr lang="it-IT" dirty="0" smtClean="0"/>
              <a:t>: file </a:t>
            </a:r>
            <a:r>
              <a:rPr lang="it-IT" dirty="0" err="1" smtClean="0"/>
              <a:t>injection</a:t>
            </a:r>
            <a:r>
              <a:rPr lang="it-IT" dirty="0" smtClean="0"/>
              <a:t> – 1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44379"/>
              </p:ext>
            </p:extLst>
          </p:nvPr>
        </p:nvGraphicFramePr>
        <p:xfrm>
          <a:off x="558394" y="2119833"/>
          <a:ext cx="7854087" cy="1957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091"/>
                <a:gridCol w="2699309"/>
                <a:gridCol w="3891687"/>
              </a:tblGrid>
              <a:tr h="439306">
                <a:tc>
                  <a:txBody>
                    <a:bodyPr/>
                    <a:lstStyle/>
                    <a:p>
                      <a:r>
                        <a:rPr lang="it-IT" dirty="0" smtClean="0"/>
                        <a:t>Title/TAG </a:t>
                      </a:r>
                      <a:r>
                        <a:rPr lang="it-IT" dirty="0" err="1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Content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439306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Full </a:t>
                      </a:r>
                      <a:r>
                        <a:rPr lang="it-IT" dirty="0" err="1" smtClean="0"/>
                        <a:t>path</a:t>
                      </a:r>
                      <a:r>
                        <a:rPr lang="it-IT" dirty="0" smtClean="0"/>
                        <a:t> of the DOCX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Inject</a:t>
                      </a:r>
                      <a:r>
                        <a:rPr lang="it-IT" baseline="0" dirty="0" smtClean="0"/>
                        <a:t> a DOCX file </a:t>
                      </a:r>
                      <a:r>
                        <a:rPr lang="it-IT" baseline="0" dirty="0" err="1" smtClean="0"/>
                        <a:t>into</a:t>
                      </a:r>
                      <a:r>
                        <a:rPr lang="it-IT" baseline="0" dirty="0" smtClean="0"/>
                        <a:t> the </a:t>
                      </a:r>
                      <a:r>
                        <a:rPr lang="it-IT" baseline="0" dirty="0" err="1" smtClean="0"/>
                        <a:t>template</a:t>
                      </a:r>
                      <a:endParaRPr lang="en-US" dirty="0"/>
                    </a:p>
                  </a:txBody>
                  <a:tcPr/>
                </a:tc>
              </a:tr>
              <a:tr h="439306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local_rtf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Full </a:t>
                      </a:r>
                      <a:r>
                        <a:rPr lang="it-IT" dirty="0" err="1" smtClean="0"/>
                        <a:t>path</a:t>
                      </a:r>
                      <a:r>
                        <a:rPr lang="it-IT" dirty="0" smtClean="0"/>
                        <a:t> of the RTF file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 smtClean="0"/>
                        <a:t>Inject</a:t>
                      </a:r>
                      <a:r>
                        <a:rPr lang="it-IT" baseline="0" dirty="0" smtClean="0"/>
                        <a:t> a RTF file </a:t>
                      </a:r>
                      <a:r>
                        <a:rPr lang="it-IT" baseline="0" dirty="0" err="1" smtClean="0"/>
                        <a:t>into</a:t>
                      </a:r>
                      <a:r>
                        <a:rPr lang="it-IT" baseline="0" dirty="0" smtClean="0"/>
                        <a:t> the </a:t>
                      </a:r>
                      <a:r>
                        <a:rPr lang="it-IT" baseline="0" dirty="0" err="1" smtClean="0"/>
                        <a:t>template</a:t>
                      </a:r>
                      <a:endParaRPr lang="en-US" dirty="0" smtClean="0"/>
                    </a:p>
                  </a:txBody>
                  <a:tcPr/>
                </a:tc>
              </a:tr>
              <a:tr h="439306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local_xhtml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Full </a:t>
                      </a:r>
                      <a:r>
                        <a:rPr lang="it-IT" dirty="0" err="1" smtClean="0"/>
                        <a:t>path</a:t>
                      </a:r>
                      <a:r>
                        <a:rPr lang="it-IT" dirty="0" smtClean="0"/>
                        <a:t> of the XHTML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dirty="0" smtClean="0"/>
                        <a:t>file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 smtClean="0"/>
                        <a:t>Inject</a:t>
                      </a:r>
                      <a:r>
                        <a:rPr lang="it-IT" baseline="0" dirty="0" smtClean="0"/>
                        <a:t> a XHTML file </a:t>
                      </a:r>
                      <a:r>
                        <a:rPr lang="it-IT" baseline="0" dirty="0" err="1" smtClean="0"/>
                        <a:t>into</a:t>
                      </a:r>
                      <a:r>
                        <a:rPr lang="it-IT" baseline="0" dirty="0" smtClean="0"/>
                        <a:t> the </a:t>
                      </a:r>
                      <a:r>
                        <a:rPr lang="it-IT" baseline="0" dirty="0" err="1" smtClean="0"/>
                        <a:t>template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53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2881" y="1200150"/>
            <a:ext cx="8785554" cy="3394075"/>
          </a:xfrm>
        </p:spPr>
        <p:txBody>
          <a:bodyPr/>
          <a:lstStyle/>
          <a:p>
            <a:r>
              <a:rPr lang="it-IT" sz="2000" dirty="0" err="1" smtClean="0"/>
              <a:t>These</a:t>
            </a:r>
            <a:r>
              <a:rPr lang="it-IT" sz="2000" dirty="0" smtClean="0"/>
              <a:t> base </a:t>
            </a:r>
            <a:r>
              <a:rPr lang="it-IT" sz="2000" dirty="0" err="1" smtClean="0"/>
              <a:t>generators</a:t>
            </a:r>
            <a:r>
              <a:rPr lang="it-IT" sz="2000" dirty="0" smtClean="0"/>
              <a:t> are </a:t>
            </a:r>
            <a:r>
              <a:rPr lang="it-IT" sz="2000" dirty="0" err="1" smtClean="0"/>
              <a:t>useful</a:t>
            </a:r>
            <a:r>
              <a:rPr lang="it-IT" sz="2000" dirty="0" smtClean="0"/>
              <a:t> for </a:t>
            </a:r>
            <a:r>
              <a:rPr lang="it-IT" sz="2000" dirty="0" err="1" smtClean="0"/>
              <a:t>inserting</a:t>
            </a:r>
            <a:r>
              <a:rPr lang="it-IT" sz="2000" dirty="0" smtClean="0"/>
              <a:t> </a:t>
            </a:r>
            <a:r>
              <a:rPr lang="it-IT" sz="2000" dirty="0" err="1" smtClean="0"/>
              <a:t>into</a:t>
            </a:r>
            <a:r>
              <a:rPr lang="it-IT" sz="2000" dirty="0" smtClean="0"/>
              <a:t> the </a:t>
            </a:r>
            <a:r>
              <a:rPr lang="it-IT" sz="2000" dirty="0" err="1" smtClean="0"/>
              <a:t>document</a:t>
            </a:r>
            <a:r>
              <a:rPr lang="it-IT" sz="2000" dirty="0" smtClean="0"/>
              <a:t> common </a:t>
            </a:r>
            <a:r>
              <a:rPr lang="it-IT" sz="2000" dirty="0" err="1" smtClean="0"/>
              <a:t>projects</a:t>
            </a:r>
            <a:r>
              <a:rPr lang="it-IT" sz="2000" dirty="0" smtClean="0"/>
              <a:t> </a:t>
            </a:r>
            <a:r>
              <a:rPr lang="it-IT" sz="2000" dirty="0" err="1" smtClean="0"/>
              <a:t>parts</a:t>
            </a:r>
            <a:r>
              <a:rPr lang="it-IT" sz="2000" dirty="0" smtClean="0"/>
              <a:t>, </a:t>
            </a:r>
            <a:r>
              <a:rPr lang="it-IT" sz="2000" dirty="0" err="1" smtClean="0"/>
              <a:t>such</a:t>
            </a:r>
            <a:r>
              <a:rPr lang="it-IT" sz="2000" dirty="0" smtClean="0"/>
              <a:t> </a:t>
            </a:r>
            <a:r>
              <a:rPr lang="it-IT" sz="2000" dirty="0" err="1" smtClean="0"/>
              <a:t>as</a:t>
            </a:r>
            <a:r>
              <a:rPr lang="it-IT" sz="2000" dirty="0" smtClean="0"/>
              <a:t> </a:t>
            </a:r>
          </a:p>
          <a:p>
            <a:pPr lvl="1"/>
            <a:r>
              <a:rPr lang="it-IT" sz="1600" dirty="0" smtClean="0"/>
              <a:t>A general </a:t>
            </a:r>
            <a:r>
              <a:rPr lang="it-IT" sz="1600" dirty="0" err="1" smtClean="0"/>
              <a:t>introduction</a:t>
            </a:r>
            <a:r>
              <a:rPr lang="it-IT" sz="1600" dirty="0" smtClean="0"/>
              <a:t> of the </a:t>
            </a:r>
            <a:r>
              <a:rPr lang="it-IT" sz="1600" dirty="0" err="1" smtClean="0"/>
              <a:t>project</a:t>
            </a:r>
            <a:r>
              <a:rPr lang="it-IT" sz="1600" dirty="0" smtClean="0"/>
              <a:t> (or </a:t>
            </a:r>
            <a:r>
              <a:rPr lang="it-IT" sz="1600" dirty="0" err="1" smtClean="0"/>
              <a:t>subproject</a:t>
            </a:r>
            <a:r>
              <a:rPr lang="it-IT" sz="1600" dirty="0" smtClean="0"/>
              <a:t>) common to a set of </a:t>
            </a:r>
            <a:r>
              <a:rPr lang="it-IT" sz="1600" dirty="0" err="1" smtClean="0"/>
              <a:t>documents</a:t>
            </a:r>
            <a:r>
              <a:rPr lang="it-IT" sz="1600" dirty="0" smtClean="0"/>
              <a:t>.</a:t>
            </a:r>
          </a:p>
          <a:p>
            <a:pPr lvl="1"/>
            <a:r>
              <a:rPr lang="it-IT" sz="1600" dirty="0" smtClean="0"/>
              <a:t>A general </a:t>
            </a:r>
            <a:r>
              <a:rPr lang="it-IT" sz="1600" dirty="0" err="1" smtClean="0"/>
              <a:t>licence</a:t>
            </a:r>
            <a:r>
              <a:rPr lang="it-IT" sz="1600" dirty="0" smtClean="0"/>
              <a:t> for the </a:t>
            </a:r>
            <a:r>
              <a:rPr lang="it-IT" sz="1600" dirty="0" err="1" smtClean="0"/>
              <a:t>document</a:t>
            </a:r>
            <a:r>
              <a:rPr lang="it-IT" sz="1600" dirty="0" smtClean="0"/>
              <a:t> </a:t>
            </a:r>
            <a:r>
              <a:rPr lang="it-IT" sz="1600" dirty="0" err="1" smtClean="0"/>
              <a:t>itself</a:t>
            </a:r>
            <a:endParaRPr lang="it-IT" sz="1600" dirty="0" smtClean="0"/>
          </a:p>
          <a:p>
            <a:r>
              <a:rPr lang="it-IT" sz="2000" dirty="0" err="1" smtClean="0"/>
              <a:t>Moreover</a:t>
            </a:r>
            <a:r>
              <a:rPr lang="it-IT" sz="2000" dirty="0" smtClean="0"/>
              <a:t>, </a:t>
            </a:r>
            <a:r>
              <a:rPr lang="it-IT" sz="2000" dirty="0" err="1" smtClean="0"/>
              <a:t>these</a:t>
            </a:r>
            <a:r>
              <a:rPr lang="it-IT" sz="2000" dirty="0" smtClean="0"/>
              <a:t> can be </a:t>
            </a:r>
            <a:r>
              <a:rPr lang="it-IT" sz="2000" dirty="0" err="1" smtClean="0"/>
              <a:t>useful</a:t>
            </a:r>
            <a:r>
              <a:rPr lang="it-IT" sz="2000" dirty="0" smtClean="0"/>
              <a:t> to </a:t>
            </a:r>
            <a:r>
              <a:rPr lang="it-IT" sz="2000" dirty="0" err="1" smtClean="0"/>
              <a:t>inject</a:t>
            </a:r>
            <a:r>
              <a:rPr lang="it-IT" sz="2000" dirty="0" smtClean="0"/>
              <a:t> </a:t>
            </a:r>
            <a:r>
              <a:rPr lang="it-IT" sz="2000" dirty="0" err="1" smtClean="0"/>
              <a:t>documents</a:t>
            </a:r>
            <a:r>
              <a:rPr lang="it-IT" sz="2000" dirty="0" smtClean="0"/>
              <a:t> </a:t>
            </a:r>
            <a:r>
              <a:rPr lang="it-IT" sz="2000" dirty="0" err="1" smtClean="0"/>
              <a:t>generated</a:t>
            </a:r>
            <a:r>
              <a:rPr lang="it-IT" sz="2000" dirty="0" smtClean="0"/>
              <a:t> </a:t>
            </a:r>
            <a:r>
              <a:rPr lang="it-IT" sz="2000" dirty="0" err="1" smtClean="0"/>
              <a:t>somehow</a:t>
            </a:r>
            <a:r>
              <a:rPr lang="it-IT" sz="2000" dirty="0" smtClean="0"/>
              <a:t> by </a:t>
            </a:r>
            <a:r>
              <a:rPr lang="it-IT" sz="2000" dirty="0" err="1" smtClean="0"/>
              <a:t>other</a:t>
            </a:r>
            <a:r>
              <a:rPr lang="it-IT" sz="2000" dirty="0" smtClean="0"/>
              <a:t> </a:t>
            </a:r>
            <a:r>
              <a:rPr lang="it-IT" sz="2000" dirty="0" err="1" smtClean="0"/>
              <a:t>means</a:t>
            </a:r>
            <a:r>
              <a:rPr lang="it-IT" sz="2000" dirty="0" smtClean="0"/>
              <a:t>, </a:t>
            </a:r>
            <a:r>
              <a:rPr lang="it-IT" sz="2000" dirty="0" err="1" smtClean="0"/>
              <a:t>such</a:t>
            </a:r>
            <a:r>
              <a:rPr lang="it-IT" sz="2000" dirty="0" smtClean="0"/>
              <a:t> </a:t>
            </a:r>
            <a:r>
              <a:rPr lang="it-IT" sz="2000" dirty="0" err="1" smtClean="0"/>
              <a:t>as</a:t>
            </a:r>
            <a:r>
              <a:rPr lang="it-IT" sz="2000" dirty="0" smtClean="0"/>
              <a:t> part of a DOXYGEN </a:t>
            </a:r>
            <a:r>
              <a:rPr lang="it-IT" sz="2000" dirty="0" err="1" smtClean="0"/>
              <a:t>documentation</a:t>
            </a:r>
            <a:r>
              <a:rPr lang="it-IT" sz="2000" dirty="0" smtClean="0"/>
              <a:t> or </a:t>
            </a:r>
            <a:r>
              <a:rPr lang="it-IT" sz="2000" dirty="0" err="1" smtClean="0"/>
              <a:t>other</a:t>
            </a:r>
            <a:r>
              <a:rPr lang="it-IT" sz="2000" dirty="0" smtClean="0"/>
              <a:t> </a:t>
            </a:r>
            <a:r>
              <a:rPr lang="it-IT" sz="2000" dirty="0" err="1" smtClean="0"/>
              <a:t>document</a:t>
            </a:r>
            <a:r>
              <a:rPr lang="it-IT" sz="2000" dirty="0" smtClean="0"/>
              <a:t> generation </a:t>
            </a:r>
            <a:r>
              <a:rPr lang="it-IT" sz="2000" dirty="0" err="1" smtClean="0"/>
              <a:t>systems</a:t>
            </a:r>
            <a:r>
              <a:rPr lang="it-IT" sz="2000" dirty="0" smtClean="0"/>
              <a:t>.</a:t>
            </a:r>
          </a:p>
          <a:p>
            <a:pPr lvl="1"/>
            <a:r>
              <a:rPr lang="it-IT" sz="1600" dirty="0" err="1" smtClean="0"/>
              <a:t>Remember</a:t>
            </a:r>
            <a:r>
              <a:rPr lang="it-IT" sz="1600" dirty="0" smtClean="0"/>
              <a:t> </a:t>
            </a:r>
            <a:r>
              <a:rPr lang="it-IT" sz="1600" dirty="0" err="1" smtClean="0"/>
              <a:t>that</a:t>
            </a:r>
            <a:r>
              <a:rPr lang="it-IT" sz="1600" dirty="0" smtClean="0"/>
              <a:t> the </a:t>
            </a:r>
            <a:r>
              <a:rPr lang="it-IT" sz="1600" dirty="0" err="1" smtClean="0"/>
              <a:t>styles</a:t>
            </a:r>
            <a:r>
              <a:rPr lang="it-IT" sz="1600" dirty="0" smtClean="0"/>
              <a:t> of the </a:t>
            </a:r>
            <a:r>
              <a:rPr lang="it-IT" sz="1600" dirty="0" err="1" smtClean="0"/>
              <a:t>imported</a:t>
            </a:r>
            <a:r>
              <a:rPr lang="it-IT" sz="1600" dirty="0" smtClean="0"/>
              <a:t> </a:t>
            </a:r>
            <a:r>
              <a:rPr lang="it-IT" sz="1600" dirty="0" err="1" smtClean="0"/>
              <a:t>document</a:t>
            </a:r>
            <a:r>
              <a:rPr lang="it-IT" sz="1600" dirty="0" smtClean="0"/>
              <a:t> </a:t>
            </a:r>
            <a:r>
              <a:rPr lang="it-IT" sz="1600" dirty="0" err="1" smtClean="0"/>
              <a:t>will</a:t>
            </a:r>
            <a:r>
              <a:rPr lang="it-IT" sz="1600" dirty="0" smtClean="0"/>
              <a:t> be </a:t>
            </a:r>
            <a:r>
              <a:rPr lang="it-IT" sz="1600" dirty="0" err="1" smtClean="0"/>
              <a:t>translated</a:t>
            </a:r>
            <a:r>
              <a:rPr lang="it-IT" sz="1600" dirty="0" smtClean="0"/>
              <a:t> </a:t>
            </a:r>
            <a:r>
              <a:rPr lang="it-IT" sz="1600" dirty="0" err="1" smtClean="0"/>
              <a:t>into</a:t>
            </a:r>
            <a:r>
              <a:rPr lang="it-IT" sz="1600" dirty="0" smtClean="0"/>
              <a:t> the </a:t>
            </a:r>
            <a:r>
              <a:rPr lang="it-IT" sz="1600" dirty="0" err="1" smtClean="0"/>
              <a:t>styles</a:t>
            </a:r>
            <a:r>
              <a:rPr lang="it-IT" sz="1600" dirty="0" smtClean="0"/>
              <a:t> of the </a:t>
            </a:r>
            <a:r>
              <a:rPr lang="it-IT" sz="1600" dirty="0" err="1" smtClean="0"/>
              <a:t>template</a:t>
            </a:r>
            <a:r>
              <a:rPr lang="it-IT" sz="1600" dirty="0" smtClean="0"/>
              <a:t>. </a:t>
            </a:r>
          </a:p>
          <a:p>
            <a:r>
              <a:rPr lang="it-IT" sz="2000" dirty="0" smtClean="0"/>
              <a:t>Note: </a:t>
            </a:r>
            <a:r>
              <a:rPr lang="it-IT" sz="2000" dirty="0" err="1" smtClean="0"/>
              <a:t>these</a:t>
            </a:r>
            <a:r>
              <a:rPr lang="it-IT" sz="2000" dirty="0" smtClean="0"/>
              <a:t> are </a:t>
            </a:r>
            <a:r>
              <a:rPr lang="it-IT" sz="2000" dirty="0" err="1" smtClean="0"/>
              <a:t>hardcoded</a:t>
            </a:r>
            <a:r>
              <a:rPr lang="it-IT" sz="2000" dirty="0" smtClean="0"/>
              <a:t> </a:t>
            </a:r>
            <a:r>
              <a:rPr lang="it-IT" sz="2000" dirty="0" err="1" smtClean="0"/>
              <a:t>into</a:t>
            </a:r>
            <a:r>
              <a:rPr lang="it-IT" sz="2000" dirty="0" smtClean="0"/>
              <a:t> the </a:t>
            </a:r>
            <a:r>
              <a:rPr lang="it-IT" sz="2000" dirty="0" err="1" smtClean="0"/>
              <a:t>system</a:t>
            </a:r>
            <a:r>
              <a:rPr lang="it-IT" sz="2000" dirty="0" smtClean="0"/>
              <a:t>, </a:t>
            </a:r>
            <a:r>
              <a:rPr lang="it-IT" sz="2000" dirty="0" err="1" smtClean="0"/>
              <a:t>as</a:t>
            </a:r>
            <a:r>
              <a:rPr lang="it-IT" sz="2000" dirty="0" smtClean="0"/>
              <a:t> </a:t>
            </a:r>
            <a:r>
              <a:rPr lang="it-IT" sz="2000" dirty="0" err="1" smtClean="0"/>
              <a:t>such</a:t>
            </a:r>
            <a:r>
              <a:rPr lang="it-IT" sz="2000" dirty="0" smtClean="0"/>
              <a:t> </a:t>
            </a:r>
            <a:r>
              <a:rPr lang="it-IT" sz="2000" dirty="0" err="1" smtClean="0"/>
              <a:t>feature</a:t>
            </a:r>
            <a:r>
              <a:rPr lang="it-IT" sz="2000" dirty="0" smtClean="0"/>
              <a:t> can be </a:t>
            </a:r>
            <a:r>
              <a:rPr lang="it-IT" sz="2000" dirty="0" err="1" smtClean="0"/>
              <a:t>always</a:t>
            </a:r>
            <a:r>
              <a:rPr lang="it-IT" sz="2000" dirty="0" smtClean="0"/>
              <a:t> </a:t>
            </a:r>
            <a:r>
              <a:rPr lang="it-IT" sz="2000" dirty="0" err="1" smtClean="0"/>
              <a:t>necessary</a:t>
            </a:r>
            <a:r>
              <a:rPr lang="it-IT" sz="2000" dirty="0" smtClean="0"/>
              <a:t>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Simple base </a:t>
            </a:r>
            <a:r>
              <a:rPr lang="it-IT" dirty="0" err="1"/>
              <a:t>generators</a:t>
            </a:r>
            <a:r>
              <a:rPr lang="it-IT" dirty="0"/>
              <a:t>: file </a:t>
            </a:r>
            <a:r>
              <a:rPr lang="it-IT" dirty="0" err="1"/>
              <a:t>injection</a:t>
            </a:r>
            <a:r>
              <a:rPr lang="it-IT" dirty="0"/>
              <a:t> –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6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565" y="1200150"/>
            <a:ext cx="8844077" cy="3394075"/>
          </a:xfrm>
        </p:spPr>
        <p:txBody>
          <a:bodyPr/>
          <a:lstStyle/>
          <a:p>
            <a:r>
              <a:rPr lang="it-IT" sz="2000" dirty="0" smtClean="0"/>
              <a:t>The first of the </a:t>
            </a:r>
            <a:r>
              <a:rPr lang="it-IT" sz="2000" dirty="0" err="1" smtClean="0"/>
              <a:t>two</a:t>
            </a:r>
            <a:r>
              <a:rPr lang="it-IT" sz="2000" dirty="0" smtClean="0"/>
              <a:t> </a:t>
            </a:r>
            <a:r>
              <a:rPr lang="it-IT" sz="2000" dirty="0" err="1" smtClean="0"/>
              <a:t>advanced</a:t>
            </a:r>
            <a:r>
              <a:rPr lang="it-IT" sz="2000" dirty="0" smtClean="0"/>
              <a:t> </a:t>
            </a:r>
            <a:r>
              <a:rPr lang="it-IT" sz="2000" dirty="0" err="1" smtClean="0"/>
              <a:t>generators</a:t>
            </a:r>
            <a:r>
              <a:rPr lang="it-IT" sz="2000" dirty="0" smtClean="0"/>
              <a:t>, </a:t>
            </a:r>
            <a:r>
              <a:rPr lang="it-IT" sz="2000" dirty="0" err="1" smtClean="0"/>
              <a:t>based</a:t>
            </a:r>
            <a:r>
              <a:rPr lang="it-IT" sz="2000" dirty="0" smtClean="0"/>
              <a:t> on a </a:t>
            </a:r>
            <a:r>
              <a:rPr lang="it-IT" sz="2000" dirty="0" err="1" smtClean="0"/>
              <a:t>plugin</a:t>
            </a:r>
            <a:r>
              <a:rPr lang="it-IT" sz="2000" dirty="0" smtClean="0"/>
              <a:t> </a:t>
            </a:r>
            <a:r>
              <a:rPr lang="it-IT" sz="2000" dirty="0" err="1" smtClean="0"/>
              <a:t>architecure</a:t>
            </a:r>
            <a:r>
              <a:rPr lang="it-IT" sz="2000" dirty="0" smtClean="0"/>
              <a:t> are </a:t>
            </a:r>
            <a:r>
              <a:rPr lang="it-IT" sz="2000" dirty="0" err="1" smtClean="0"/>
              <a:t>those</a:t>
            </a:r>
            <a:r>
              <a:rPr lang="it-IT" sz="2000" dirty="0" smtClean="0"/>
              <a:t> </a:t>
            </a:r>
            <a:r>
              <a:rPr lang="it-IT" sz="2000" dirty="0" err="1" smtClean="0"/>
              <a:t>that</a:t>
            </a:r>
            <a:r>
              <a:rPr lang="it-IT" sz="2000" dirty="0" smtClean="0"/>
              <a:t> </a:t>
            </a:r>
            <a:r>
              <a:rPr lang="it-IT" sz="2000" dirty="0" err="1" smtClean="0"/>
              <a:t>generates</a:t>
            </a:r>
            <a:r>
              <a:rPr lang="it-IT" sz="2000" dirty="0" smtClean="0"/>
              <a:t> a XHML intermediate file.</a:t>
            </a:r>
          </a:p>
          <a:p>
            <a:r>
              <a:rPr lang="it-IT" sz="2000" dirty="0" smtClean="0"/>
              <a:t>For </a:t>
            </a:r>
            <a:r>
              <a:rPr lang="it-IT" sz="2000" dirty="0" err="1" smtClean="0"/>
              <a:t>these</a:t>
            </a:r>
            <a:r>
              <a:rPr lang="it-IT" sz="2000" dirty="0" smtClean="0"/>
              <a:t>, the TITLE/TAG </a:t>
            </a:r>
            <a:r>
              <a:rPr lang="it-IT" sz="2000" dirty="0" err="1" smtClean="0"/>
              <a:t>shall</a:t>
            </a:r>
            <a:r>
              <a:rPr lang="it-IT" sz="2000" dirty="0" smtClean="0"/>
              <a:t> be set to </a:t>
            </a:r>
            <a:r>
              <a:rPr lang="it-IT" sz="2000" b="1" dirty="0" err="1" smtClean="0"/>
              <a:t>external_xhml</a:t>
            </a:r>
            <a:r>
              <a:rPr lang="it-IT" sz="2000" dirty="0" smtClean="0"/>
              <a:t> </a:t>
            </a:r>
            <a:r>
              <a:rPr lang="it-IT" sz="2000" dirty="0" err="1" smtClean="0"/>
              <a:t>value</a:t>
            </a:r>
            <a:r>
              <a:rPr lang="it-IT" sz="2000" dirty="0" smtClean="0"/>
              <a:t>.</a:t>
            </a:r>
          </a:p>
          <a:p>
            <a:r>
              <a:rPr lang="it-IT" sz="2000" dirty="0" smtClean="0"/>
              <a:t>The CONTENT </a:t>
            </a:r>
            <a:r>
              <a:rPr lang="it-IT" sz="2000" dirty="0" err="1" smtClean="0"/>
              <a:t>section</a:t>
            </a:r>
            <a:r>
              <a:rPr lang="it-IT" sz="2000" dirty="0" smtClean="0"/>
              <a:t> of the control </a:t>
            </a:r>
            <a:r>
              <a:rPr lang="it-IT" sz="2000" dirty="0" err="1" smtClean="0"/>
              <a:t>shall</a:t>
            </a:r>
            <a:r>
              <a:rPr lang="it-IT" sz="2000" dirty="0" smtClean="0"/>
              <a:t> </a:t>
            </a:r>
            <a:r>
              <a:rPr lang="it-IT" sz="2000" dirty="0" err="1" smtClean="0"/>
              <a:t>have</a:t>
            </a:r>
            <a:r>
              <a:rPr lang="it-IT" sz="2000" dirty="0" smtClean="0"/>
              <a:t> a set of | (pipe) </a:t>
            </a:r>
            <a:r>
              <a:rPr lang="it-IT" sz="2000" dirty="0" err="1" smtClean="0"/>
              <a:t>separated</a:t>
            </a:r>
            <a:r>
              <a:rPr lang="it-IT" sz="2000" dirty="0" smtClean="0"/>
              <a:t> </a:t>
            </a:r>
            <a:r>
              <a:rPr lang="it-IT" sz="2000" dirty="0" err="1" smtClean="0"/>
              <a:t>values</a:t>
            </a:r>
            <a:r>
              <a:rPr lang="it-IT" sz="2000" dirty="0" smtClean="0"/>
              <a:t> </a:t>
            </a:r>
            <a:r>
              <a:rPr lang="it-IT" sz="2000" dirty="0" err="1" smtClean="0"/>
              <a:t>that</a:t>
            </a:r>
            <a:r>
              <a:rPr lang="it-IT" sz="2000" dirty="0" smtClean="0"/>
              <a:t> </a:t>
            </a:r>
            <a:r>
              <a:rPr lang="it-IT" sz="2000" dirty="0" err="1" smtClean="0"/>
              <a:t>represent</a:t>
            </a:r>
            <a:r>
              <a:rPr lang="it-IT" sz="2000" dirty="0" smtClean="0"/>
              <a:t> the </a:t>
            </a:r>
            <a:r>
              <a:rPr lang="it-IT" sz="2000" dirty="0" err="1" smtClean="0"/>
              <a:t>fields</a:t>
            </a:r>
            <a:r>
              <a:rPr lang="it-IT" sz="2000" dirty="0" smtClean="0"/>
              <a:t> of the </a:t>
            </a:r>
            <a:r>
              <a:rPr lang="it-IT" sz="2000" dirty="0" err="1" smtClean="0"/>
              <a:t>function</a:t>
            </a:r>
            <a:r>
              <a:rPr lang="it-IT" sz="2000" dirty="0" smtClean="0"/>
              <a:t>, </a:t>
            </a:r>
            <a:r>
              <a:rPr lang="it-IT" sz="2000" dirty="0" err="1" smtClean="0"/>
              <a:t>where</a:t>
            </a:r>
            <a:r>
              <a:rPr lang="it-IT" sz="2000" dirty="0" smtClean="0"/>
              <a:t>:</a:t>
            </a:r>
          </a:p>
          <a:p>
            <a:pPr lvl="1"/>
            <a:r>
              <a:rPr lang="it-IT" sz="1600" dirty="0" smtClean="0"/>
              <a:t>The first </a:t>
            </a:r>
            <a:r>
              <a:rPr lang="it-IT" sz="1600" dirty="0" err="1" smtClean="0"/>
              <a:t>field</a:t>
            </a:r>
            <a:r>
              <a:rPr lang="it-IT" sz="1600" dirty="0" smtClean="0"/>
              <a:t> </a:t>
            </a:r>
            <a:r>
              <a:rPr lang="it-IT" sz="1600" dirty="0" err="1" smtClean="0"/>
              <a:t>is</a:t>
            </a:r>
            <a:r>
              <a:rPr lang="it-IT" sz="1600" dirty="0" smtClean="0"/>
              <a:t> the </a:t>
            </a:r>
            <a:r>
              <a:rPr lang="it-IT" sz="1600" dirty="0" err="1" smtClean="0"/>
              <a:t>name</a:t>
            </a:r>
            <a:r>
              <a:rPr lang="it-IT" sz="1600" dirty="0" smtClean="0"/>
              <a:t> of the </a:t>
            </a:r>
            <a:r>
              <a:rPr lang="it-IT" sz="1600" dirty="0" err="1" smtClean="0"/>
              <a:t>function</a:t>
            </a:r>
            <a:r>
              <a:rPr lang="it-IT" sz="1600" dirty="0" smtClean="0"/>
              <a:t> to be </a:t>
            </a:r>
            <a:r>
              <a:rPr lang="it-IT" sz="1600" dirty="0" err="1" smtClean="0"/>
              <a:t>activated</a:t>
            </a:r>
            <a:r>
              <a:rPr lang="it-IT" sz="1600" dirty="0" smtClean="0"/>
              <a:t>. </a:t>
            </a:r>
            <a:r>
              <a:rPr lang="it-IT" sz="1600" dirty="0" err="1" smtClean="0"/>
              <a:t>This</a:t>
            </a:r>
            <a:r>
              <a:rPr lang="it-IT" sz="1600" dirty="0" smtClean="0"/>
              <a:t> </a:t>
            </a:r>
            <a:r>
              <a:rPr lang="it-IT" sz="1600" dirty="0" err="1" smtClean="0"/>
              <a:t>function</a:t>
            </a:r>
            <a:r>
              <a:rPr lang="it-IT" sz="1600" dirty="0" smtClean="0"/>
              <a:t> </a:t>
            </a:r>
            <a:r>
              <a:rPr lang="it-IT" sz="1600" dirty="0" err="1" smtClean="0"/>
              <a:t>shall</a:t>
            </a:r>
            <a:r>
              <a:rPr lang="it-IT" sz="1600" dirty="0" smtClean="0"/>
              <a:t> be </a:t>
            </a:r>
            <a:r>
              <a:rPr lang="it-IT" sz="1600" dirty="0" err="1" smtClean="0"/>
              <a:t>placed</a:t>
            </a:r>
            <a:r>
              <a:rPr lang="it-IT" sz="1600" dirty="0" smtClean="0"/>
              <a:t> </a:t>
            </a:r>
            <a:r>
              <a:rPr lang="it-IT" sz="1600" dirty="0" err="1" smtClean="0"/>
              <a:t>into</a:t>
            </a:r>
            <a:r>
              <a:rPr lang="it-IT" sz="1600" dirty="0" smtClean="0"/>
              <a:t> a DLL </a:t>
            </a:r>
            <a:r>
              <a:rPr lang="it-IT" sz="1600" dirty="0" err="1" smtClean="0"/>
              <a:t>whose</a:t>
            </a:r>
            <a:r>
              <a:rPr lang="it-IT" sz="1600" dirty="0" smtClean="0"/>
              <a:t> </a:t>
            </a:r>
            <a:r>
              <a:rPr lang="it-IT" sz="1600" dirty="0" err="1" smtClean="0"/>
              <a:t>name</a:t>
            </a:r>
            <a:r>
              <a:rPr lang="it-IT" sz="1600" dirty="0" smtClean="0"/>
              <a:t> </a:t>
            </a:r>
            <a:r>
              <a:rPr lang="it-IT" sz="1600" dirty="0" err="1" smtClean="0"/>
              <a:t>shall</a:t>
            </a:r>
            <a:r>
              <a:rPr lang="it-IT" sz="1600" dirty="0"/>
              <a:t> be </a:t>
            </a:r>
            <a:r>
              <a:rPr lang="it-IT" sz="1600" b="1" dirty="0" err="1" smtClean="0"/>
              <a:t>eadgsPlugin_extract</a:t>
            </a:r>
            <a:r>
              <a:rPr lang="it-IT" sz="1600" b="1" dirty="0" smtClean="0"/>
              <a:t>&lt;</a:t>
            </a:r>
            <a:r>
              <a:rPr lang="it-IT" sz="1600" b="1" dirty="0" err="1" smtClean="0"/>
              <a:t>function</a:t>
            </a:r>
            <a:r>
              <a:rPr lang="it-IT" sz="1600" b="1" dirty="0" smtClean="0"/>
              <a:t> </a:t>
            </a:r>
            <a:r>
              <a:rPr lang="it-IT" sz="1600" b="1" dirty="0" err="1" smtClean="0"/>
              <a:t>name</a:t>
            </a:r>
            <a:r>
              <a:rPr lang="it-IT" sz="1600" b="1" dirty="0" smtClean="0"/>
              <a:t>&gt;</a:t>
            </a:r>
            <a:r>
              <a:rPr lang="it-IT" sz="1600" dirty="0" smtClean="0"/>
              <a:t>. E.g. the </a:t>
            </a:r>
            <a:r>
              <a:rPr lang="it-IT" sz="1600" dirty="0" err="1" smtClean="0"/>
              <a:t>extractSingleReq</a:t>
            </a:r>
            <a:r>
              <a:rPr lang="it-IT" sz="1600" dirty="0" smtClean="0"/>
              <a:t> </a:t>
            </a:r>
            <a:r>
              <a:rPr lang="it-IT" sz="1600" dirty="0" err="1" smtClean="0"/>
              <a:t>function</a:t>
            </a:r>
            <a:r>
              <a:rPr lang="it-IT" sz="1600" dirty="0" smtClean="0"/>
              <a:t> </a:t>
            </a:r>
            <a:r>
              <a:rPr lang="it-IT" sz="1600" dirty="0" err="1" smtClean="0"/>
              <a:t>shall</a:t>
            </a:r>
            <a:r>
              <a:rPr lang="it-IT" sz="1600" dirty="0" smtClean="0"/>
              <a:t> be </a:t>
            </a:r>
            <a:r>
              <a:rPr lang="it-IT" sz="1600" dirty="0" err="1" smtClean="0"/>
              <a:t>placed</a:t>
            </a:r>
            <a:r>
              <a:rPr lang="it-IT" sz="1600" dirty="0" smtClean="0"/>
              <a:t> </a:t>
            </a:r>
            <a:r>
              <a:rPr lang="it-IT" sz="1600" dirty="0" err="1" smtClean="0"/>
              <a:t>into</a:t>
            </a:r>
            <a:r>
              <a:rPr lang="it-IT" sz="1600" dirty="0" smtClean="0"/>
              <a:t> a </a:t>
            </a:r>
            <a:r>
              <a:rPr lang="it-IT" sz="1600" b="1" dirty="0" smtClean="0"/>
              <a:t>eadgsPlugin_extractSingleReq.dll</a:t>
            </a:r>
          </a:p>
          <a:p>
            <a:pPr lvl="1"/>
            <a:r>
              <a:rPr lang="it-IT" sz="1600" dirty="0" smtClean="0"/>
              <a:t>The </a:t>
            </a:r>
            <a:r>
              <a:rPr lang="it-IT" sz="1600" dirty="0" err="1" smtClean="0"/>
              <a:t>other</a:t>
            </a:r>
            <a:r>
              <a:rPr lang="it-IT" sz="1600" dirty="0" smtClean="0"/>
              <a:t> </a:t>
            </a:r>
            <a:r>
              <a:rPr lang="it-IT" sz="1600" dirty="0" err="1" smtClean="0"/>
              <a:t>fiels</a:t>
            </a:r>
            <a:r>
              <a:rPr lang="it-IT" sz="1600" dirty="0" smtClean="0"/>
              <a:t> are </a:t>
            </a:r>
            <a:r>
              <a:rPr lang="it-IT" sz="1600" dirty="0" err="1" smtClean="0"/>
              <a:t>parameters</a:t>
            </a:r>
            <a:r>
              <a:rPr lang="it-IT" sz="1600" dirty="0" smtClean="0"/>
              <a:t> to </a:t>
            </a:r>
            <a:r>
              <a:rPr lang="it-IT" sz="1600" dirty="0" err="1" smtClean="0"/>
              <a:t>this</a:t>
            </a:r>
            <a:r>
              <a:rPr lang="it-IT" sz="1600" dirty="0" smtClean="0"/>
              <a:t> </a:t>
            </a:r>
            <a:r>
              <a:rPr lang="it-IT" sz="1600" dirty="0" err="1" smtClean="0"/>
              <a:t>function</a:t>
            </a:r>
            <a:r>
              <a:rPr lang="it-IT" sz="1600" dirty="0" smtClean="0"/>
              <a:t>, </a:t>
            </a:r>
            <a:r>
              <a:rPr lang="it-IT" sz="1600" dirty="0" err="1" smtClean="0"/>
              <a:t>that</a:t>
            </a:r>
            <a:r>
              <a:rPr lang="it-IT" sz="1600" dirty="0" smtClean="0"/>
              <a:t> </a:t>
            </a:r>
            <a:r>
              <a:rPr lang="it-IT" sz="1600" dirty="0" err="1" smtClean="0"/>
              <a:t>will</a:t>
            </a:r>
            <a:r>
              <a:rPr lang="it-IT" sz="1600" dirty="0" smtClean="0"/>
              <a:t> be </a:t>
            </a:r>
            <a:r>
              <a:rPr lang="it-IT" sz="1600" dirty="0" err="1" smtClean="0"/>
              <a:t>passed</a:t>
            </a:r>
            <a:r>
              <a:rPr lang="it-IT" sz="1600" dirty="0" smtClean="0"/>
              <a:t> to </a:t>
            </a:r>
            <a:r>
              <a:rPr lang="it-IT" sz="1600" dirty="0" err="1" smtClean="0"/>
              <a:t>it</a:t>
            </a:r>
            <a:r>
              <a:rPr lang="it-IT" sz="1600" dirty="0" smtClean="0"/>
              <a:t> (</a:t>
            </a:r>
            <a:r>
              <a:rPr lang="it-IT" sz="1600" dirty="0" err="1" smtClean="0"/>
              <a:t>see</a:t>
            </a:r>
            <a:r>
              <a:rPr lang="it-IT" sz="1600" dirty="0" smtClean="0"/>
              <a:t> </a:t>
            </a:r>
            <a:r>
              <a:rPr lang="it-IT" sz="1600" dirty="0" err="1" smtClean="0"/>
              <a:t>into</a:t>
            </a:r>
            <a:r>
              <a:rPr lang="it-IT" sz="1600" dirty="0" smtClean="0"/>
              <a:t> the </a:t>
            </a:r>
            <a:r>
              <a:rPr lang="it-IT" sz="1600" dirty="0" err="1" smtClean="0"/>
              <a:t>customization</a:t>
            </a:r>
            <a:r>
              <a:rPr lang="it-IT" sz="1600" dirty="0" smtClean="0"/>
              <a:t> </a:t>
            </a:r>
            <a:r>
              <a:rPr lang="it-IT" sz="1600" dirty="0" err="1" smtClean="0"/>
              <a:t>section</a:t>
            </a:r>
            <a:r>
              <a:rPr lang="it-IT" sz="1600" dirty="0" smtClean="0"/>
              <a:t> the </a:t>
            </a:r>
            <a:r>
              <a:rPr lang="it-IT" sz="1600" dirty="0" err="1" smtClean="0"/>
              <a:t>real</a:t>
            </a:r>
            <a:r>
              <a:rPr lang="it-IT" sz="1600" dirty="0" smtClean="0"/>
              <a:t> </a:t>
            </a:r>
            <a:r>
              <a:rPr lang="it-IT" sz="1600" dirty="0" err="1" smtClean="0"/>
              <a:t>parameter</a:t>
            </a:r>
            <a:r>
              <a:rPr lang="it-IT" sz="1600" dirty="0" smtClean="0"/>
              <a:t> set).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 smtClean="0"/>
              <a:t>Plugin</a:t>
            </a:r>
            <a:r>
              <a:rPr lang="it-IT" dirty="0" smtClean="0"/>
              <a:t> </a:t>
            </a:r>
            <a:r>
              <a:rPr lang="it-IT" dirty="0" err="1" smtClean="0"/>
              <a:t>generators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create a XHTML intermediate file – 1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4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2524" y="1083107"/>
            <a:ext cx="8229600" cy="3394075"/>
          </a:xfrm>
        </p:spPr>
        <p:txBody>
          <a:bodyPr/>
          <a:lstStyle/>
          <a:p>
            <a:r>
              <a:rPr lang="it-IT" sz="2000" b="1" dirty="0" err="1" smtClean="0"/>
              <a:t>extractSingleReq</a:t>
            </a:r>
            <a:r>
              <a:rPr lang="it-IT" sz="2000" b="1" dirty="0" smtClean="0"/>
              <a:t> </a:t>
            </a:r>
            <a:r>
              <a:rPr lang="it-IT" sz="2000" b="1" dirty="0" err="1" smtClean="0"/>
              <a:t>Function</a:t>
            </a:r>
            <a:endParaRPr lang="it-IT" sz="2000" b="1" dirty="0" smtClean="0"/>
          </a:p>
          <a:p>
            <a:pPr lvl="1"/>
            <a:r>
              <a:rPr lang="it-IT" sz="1600" dirty="0" err="1" smtClean="0"/>
              <a:t>As</a:t>
            </a:r>
            <a:r>
              <a:rPr lang="it-IT" sz="1600" dirty="0" smtClean="0"/>
              <a:t> the </a:t>
            </a:r>
            <a:r>
              <a:rPr lang="it-IT" sz="1600" dirty="0" err="1" smtClean="0"/>
              <a:t>name</a:t>
            </a:r>
            <a:r>
              <a:rPr lang="it-IT" sz="1600" dirty="0" smtClean="0"/>
              <a:t> </a:t>
            </a:r>
            <a:r>
              <a:rPr lang="it-IT" sz="1600" dirty="0" err="1" smtClean="0"/>
              <a:t>suggest</a:t>
            </a:r>
            <a:r>
              <a:rPr lang="it-IT" sz="1600" dirty="0" smtClean="0"/>
              <a:t>, </a:t>
            </a:r>
            <a:r>
              <a:rPr lang="it-IT" sz="1600" dirty="0" err="1" smtClean="0"/>
              <a:t>this</a:t>
            </a:r>
            <a:r>
              <a:rPr lang="it-IT" sz="1600" dirty="0" smtClean="0"/>
              <a:t> </a:t>
            </a:r>
            <a:r>
              <a:rPr lang="it-IT" sz="1600" dirty="0" err="1" smtClean="0"/>
              <a:t>function</a:t>
            </a:r>
            <a:r>
              <a:rPr lang="it-IT" sz="1600" dirty="0" smtClean="0"/>
              <a:t> </a:t>
            </a:r>
            <a:r>
              <a:rPr lang="it-IT" sz="1600" dirty="0" err="1" smtClean="0"/>
              <a:t>allows</a:t>
            </a:r>
            <a:r>
              <a:rPr lang="it-IT" sz="1600" dirty="0" smtClean="0"/>
              <a:t> to </a:t>
            </a:r>
            <a:r>
              <a:rPr lang="it-IT" sz="1600" dirty="0" err="1" smtClean="0"/>
              <a:t>extract</a:t>
            </a:r>
            <a:r>
              <a:rPr lang="it-IT" sz="1600" dirty="0" smtClean="0"/>
              <a:t> a single </a:t>
            </a:r>
            <a:r>
              <a:rPr lang="it-IT" sz="1600" dirty="0" err="1" smtClean="0"/>
              <a:t>requirement</a:t>
            </a:r>
            <a:r>
              <a:rPr lang="it-IT" sz="1600" dirty="0" smtClean="0"/>
              <a:t> out of the model. </a:t>
            </a:r>
          </a:p>
          <a:p>
            <a:pPr lvl="1"/>
            <a:r>
              <a:rPr lang="it-IT" sz="1600" dirty="0" err="1" smtClean="0"/>
              <a:t>This</a:t>
            </a:r>
            <a:r>
              <a:rPr lang="it-IT" sz="1600" dirty="0" smtClean="0"/>
              <a:t> </a:t>
            </a:r>
            <a:r>
              <a:rPr lang="it-IT" sz="1600" dirty="0" err="1" smtClean="0"/>
              <a:t>function</a:t>
            </a:r>
            <a:r>
              <a:rPr lang="it-IT" sz="1600" dirty="0" smtClean="0"/>
              <a:t> </a:t>
            </a:r>
            <a:r>
              <a:rPr lang="it-IT" sz="1600" dirty="0" err="1" smtClean="0"/>
              <a:t>has</a:t>
            </a:r>
            <a:r>
              <a:rPr lang="it-IT" sz="1600" dirty="0" smtClean="0"/>
              <a:t> the </a:t>
            </a:r>
            <a:r>
              <a:rPr lang="it-IT" sz="1600" dirty="0" err="1" smtClean="0"/>
              <a:t>following</a:t>
            </a:r>
            <a:r>
              <a:rPr lang="it-IT" sz="1600" dirty="0" smtClean="0"/>
              <a:t> </a:t>
            </a:r>
            <a:r>
              <a:rPr lang="it-IT" sz="1600" dirty="0" err="1" smtClean="0"/>
              <a:t>parameters</a:t>
            </a:r>
            <a:r>
              <a:rPr lang="it-IT" sz="1600" dirty="0" smtClean="0"/>
              <a:t>:</a:t>
            </a:r>
          </a:p>
          <a:p>
            <a:pPr lvl="2"/>
            <a:r>
              <a:rPr lang="it-IT" sz="1200" b="1" i="1" dirty="0" smtClean="0"/>
              <a:t>The package in </a:t>
            </a:r>
            <a:r>
              <a:rPr lang="it-IT" sz="1200" b="1" i="1" dirty="0" err="1" smtClean="0"/>
              <a:t>which</a:t>
            </a:r>
            <a:r>
              <a:rPr lang="it-IT" sz="1200" b="1" i="1" dirty="0" smtClean="0"/>
              <a:t> the </a:t>
            </a:r>
            <a:r>
              <a:rPr lang="it-IT" sz="1200" b="1" i="1" dirty="0" err="1" smtClean="0"/>
              <a:t>requirement</a:t>
            </a:r>
            <a:r>
              <a:rPr lang="it-IT" sz="1200" b="1" i="1" dirty="0" smtClean="0"/>
              <a:t> </a:t>
            </a:r>
            <a:r>
              <a:rPr lang="it-IT" sz="1200" b="1" i="1" dirty="0" err="1" smtClean="0"/>
              <a:t>has</a:t>
            </a:r>
            <a:r>
              <a:rPr lang="it-IT" sz="1200" b="1" i="1" dirty="0" smtClean="0"/>
              <a:t> </a:t>
            </a:r>
            <a:r>
              <a:rPr lang="it-IT" sz="1200" b="1" i="1" dirty="0" err="1" smtClean="0"/>
              <a:t>been</a:t>
            </a:r>
            <a:r>
              <a:rPr lang="it-IT" sz="1200" b="1" i="1" dirty="0" smtClean="0"/>
              <a:t> </a:t>
            </a:r>
            <a:r>
              <a:rPr lang="it-IT" sz="1200" b="1" i="1" dirty="0" err="1" smtClean="0"/>
              <a:t>placed</a:t>
            </a:r>
            <a:r>
              <a:rPr lang="it-IT" sz="1200" dirty="0" smtClean="0"/>
              <a:t>. </a:t>
            </a:r>
            <a:r>
              <a:rPr lang="it-IT" sz="1200" dirty="0" err="1" smtClean="0"/>
              <a:t>This</a:t>
            </a:r>
            <a:r>
              <a:rPr lang="it-IT" sz="1200" dirty="0" smtClean="0"/>
              <a:t> </a:t>
            </a:r>
            <a:r>
              <a:rPr lang="it-IT" sz="1200" dirty="0" err="1" smtClean="0"/>
              <a:t>is</a:t>
            </a:r>
            <a:r>
              <a:rPr lang="it-IT" sz="1200" dirty="0" smtClean="0"/>
              <a:t> a </a:t>
            </a:r>
            <a:r>
              <a:rPr lang="it-IT" sz="1200" dirty="0" err="1" smtClean="0"/>
              <a:t>path</a:t>
            </a:r>
            <a:r>
              <a:rPr lang="it-IT" sz="1200" dirty="0" smtClean="0"/>
              <a:t> with the </a:t>
            </a:r>
            <a:r>
              <a:rPr lang="it-IT" sz="1200" dirty="0" err="1" smtClean="0"/>
              <a:t>various</a:t>
            </a:r>
            <a:r>
              <a:rPr lang="it-IT" sz="1200" dirty="0" smtClean="0"/>
              <a:t> </a:t>
            </a:r>
            <a:r>
              <a:rPr lang="it-IT" sz="1200" dirty="0" err="1" smtClean="0"/>
              <a:t>packages</a:t>
            </a:r>
            <a:r>
              <a:rPr lang="it-IT" sz="1200" dirty="0" smtClean="0"/>
              <a:t> </a:t>
            </a:r>
            <a:r>
              <a:rPr lang="it-IT" sz="1200" dirty="0" err="1" smtClean="0"/>
              <a:t>separated</a:t>
            </a:r>
            <a:r>
              <a:rPr lang="it-IT" sz="1200" dirty="0" smtClean="0"/>
              <a:t> by a dot, </a:t>
            </a:r>
            <a:r>
              <a:rPr lang="it-IT" sz="1200" dirty="0" err="1" smtClean="0"/>
              <a:t>starting</a:t>
            </a:r>
            <a:r>
              <a:rPr lang="it-IT" sz="1200" dirty="0" smtClean="0"/>
              <a:t> from the model </a:t>
            </a:r>
            <a:r>
              <a:rPr lang="it-IT" sz="1200" dirty="0" err="1" smtClean="0"/>
              <a:t>root</a:t>
            </a:r>
            <a:r>
              <a:rPr lang="it-IT" sz="1200" dirty="0" smtClean="0"/>
              <a:t>. So </a:t>
            </a:r>
            <a:r>
              <a:rPr lang="it-IT" sz="1200" dirty="0" err="1" smtClean="0"/>
              <a:t>if</a:t>
            </a:r>
            <a:r>
              <a:rPr lang="it-IT" sz="1200" dirty="0" smtClean="0"/>
              <a:t> the </a:t>
            </a:r>
            <a:r>
              <a:rPr lang="it-IT" sz="1200" dirty="0" err="1" smtClean="0"/>
              <a:t>requirement</a:t>
            </a:r>
            <a:r>
              <a:rPr lang="it-IT" sz="1200" dirty="0" smtClean="0"/>
              <a:t> </a:t>
            </a:r>
            <a:r>
              <a:rPr lang="it-IT" sz="1200" dirty="0" err="1" smtClean="0"/>
              <a:t>is</a:t>
            </a:r>
            <a:r>
              <a:rPr lang="it-IT" sz="1200" dirty="0" smtClean="0"/>
              <a:t> </a:t>
            </a:r>
            <a:r>
              <a:rPr lang="it-IT" sz="1200" dirty="0" err="1" smtClean="0"/>
              <a:t>into</a:t>
            </a:r>
            <a:r>
              <a:rPr lang="it-IT" sz="1200" dirty="0" smtClean="0"/>
              <a:t> the package PKG2 </a:t>
            </a:r>
            <a:r>
              <a:rPr lang="it-IT" sz="1200" dirty="0" err="1" smtClean="0"/>
              <a:t>that</a:t>
            </a:r>
            <a:r>
              <a:rPr lang="it-IT" sz="1200" dirty="0" smtClean="0"/>
              <a:t> </a:t>
            </a:r>
            <a:r>
              <a:rPr lang="it-IT" sz="1200" dirty="0" err="1" smtClean="0"/>
              <a:t>is</a:t>
            </a:r>
            <a:r>
              <a:rPr lang="it-IT" sz="1200" dirty="0" smtClean="0"/>
              <a:t> in turn </a:t>
            </a:r>
            <a:r>
              <a:rPr lang="it-IT" sz="1200" dirty="0" err="1" smtClean="0"/>
              <a:t>into</a:t>
            </a:r>
            <a:r>
              <a:rPr lang="it-IT" sz="1200" dirty="0" smtClean="0"/>
              <a:t> PGK1 and the </a:t>
            </a:r>
            <a:r>
              <a:rPr lang="it-IT" sz="1200" dirty="0" err="1" smtClean="0"/>
              <a:t>latter</a:t>
            </a:r>
            <a:r>
              <a:rPr lang="it-IT" sz="1200" dirty="0" smtClean="0"/>
              <a:t> </a:t>
            </a:r>
            <a:r>
              <a:rPr lang="it-IT" sz="1200" dirty="0" err="1" smtClean="0"/>
              <a:t>is</a:t>
            </a:r>
            <a:r>
              <a:rPr lang="it-IT" sz="1200" dirty="0" smtClean="0"/>
              <a:t> </a:t>
            </a:r>
            <a:r>
              <a:rPr lang="it-IT" sz="1200" dirty="0" err="1" smtClean="0"/>
              <a:t>connected</a:t>
            </a:r>
            <a:r>
              <a:rPr lang="it-IT" sz="1200" dirty="0" smtClean="0"/>
              <a:t> with the </a:t>
            </a:r>
            <a:r>
              <a:rPr lang="it-IT" sz="1200" dirty="0" err="1" smtClean="0"/>
              <a:t>root</a:t>
            </a:r>
            <a:r>
              <a:rPr lang="it-IT" sz="1200" dirty="0" smtClean="0"/>
              <a:t>, the </a:t>
            </a:r>
            <a:r>
              <a:rPr lang="it-IT" sz="1200" dirty="0" err="1" smtClean="0"/>
              <a:t>parameter</a:t>
            </a:r>
            <a:r>
              <a:rPr lang="it-IT" sz="1200" dirty="0" smtClean="0"/>
              <a:t> </a:t>
            </a:r>
            <a:r>
              <a:rPr lang="it-IT" sz="1200" dirty="0" err="1" smtClean="0"/>
              <a:t>value</a:t>
            </a:r>
            <a:r>
              <a:rPr lang="it-IT" sz="1200" dirty="0" smtClean="0"/>
              <a:t> </a:t>
            </a:r>
            <a:r>
              <a:rPr lang="it-IT" sz="1200" dirty="0" err="1" smtClean="0"/>
              <a:t>shall</a:t>
            </a:r>
            <a:r>
              <a:rPr lang="it-IT" sz="1200" dirty="0" smtClean="0"/>
              <a:t> be set to PKG1.PKG2.</a:t>
            </a:r>
          </a:p>
          <a:p>
            <a:pPr lvl="2"/>
            <a:r>
              <a:rPr lang="it-IT" sz="1200" b="1" i="1" dirty="0" smtClean="0"/>
              <a:t>The </a:t>
            </a:r>
            <a:r>
              <a:rPr lang="it-IT" sz="1200" b="1" i="1" dirty="0" err="1" smtClean="0"/>
              <a:t>requirement</a:t>
            </a:r>
            <a:r>
              <a:rPr lang="it-IT" sz="1200" b="1" i="1" dirty="0" smtClean="0"/>
              <a:t> alias</a:t>
            </a:r>
            <a:r>
              <a:rPr lang="it-IT" sz="1200" i="1" dirty="0" smtClean="0"/>
              <a:t>. </a:t>
            </a:r>
            <a:r>
              <a:rPr lang="it-IT" sz="1200" dirty="0" err="1" smtClean="0"/>
              <a:t>As</a:t>
            </a:r>
            <a:r>
              <a:rPr lang="it-IT" sz="1200" dirty="0" smtClean="0"/>
              <a:t> </a:t>
            </a:r>
            <a:r>
              <a:rPr lang="it-IT" sz="1200" dirty="0" err="1" smtClean="0"/>
              <a:t>into</a:t>
            </a:r>
            <a:r>
              <a:rPr lang="it-IT" sz="1200" dirty="0" smtClean="0"/>
              <a:t> GENIVI model the </a:t>
            </a:r>
            <a:r>
              <a:rPr lang="it-IT" sz="1200" dirty="0" err="1" smtClean="0"/>
              <a:t>requirement</a:t>
            </a:r>
            <a:r>
              <a:rPr lang="it-IT" sz="1200" dirty="0" smtClean="0"/>
              <a:t> ID </a:t>
            </a:r>
            <a:r>
              <a:rPr lang="it-IT" sz="1200" dirty="0" err="1" smtClean="0"/>
              <a:t>has</a:t>
            </a:r>
            <a:r>
              <a:rPr lang="it-IT" sz="1200" dirty="0" smtClean="0"/>
              <a:t> </a:t>
            </a:r>
            <a:r>
              <a:rPr lang="it-IT" sz="1200" dirty="0" err="1" smtClean="0"/>
              <a:t>been</a:t>
            </a:r>
            <a:r>
              <a:rPr lang="it-IT" sz="1200" dirty="0" smtClean="0"/>
              <a:t> </a:t>
            </a:r>
            <a:r>
              <a:rPr lang="it-IT" sz="1200" dirty="0" err="1" smtClean="0"/>
              <a:t>placed</a:t>
            </a:r>
            <a:r>
              <a:rPr lang="it-IT" sz="1200" dirty="0" smtClean="0"/>
              <a:t> </a:t>
            </a:r>
            <a:r>
              <a:rPr lang="it-IT" sz="1200" dirty="0" err="1" smtClean="0"/>
              <a:t>into</a:t>
            </a:r>
            <a:r>
              <a:rPr lang="it-IT" sz="1200" dirty="0" smtClean="0"/>
              <a:t> the ALIAS </a:t>
            </a:r>
            <a:r>
              <a:rPr lang="it-IT" sz="1200" dirty="0" err="1" smtClean="0"/>
              <a:t>field</a:t>
            </a:r>
            <a:r>
              <a:rPr lang="it-IT" sz="1200" dirty="0" smtClean="0"/>
              <a:t>, the </a:t>
            </a:r>
            <a:r>
              <a:rPr lang="it-IT" sz="1200" dirty="0" err="1" smtClean="0"/>
              <a:t>user</a:t>
            </a:r>
            <a:r>
              <a:rPr lang="it-IT" sz="1200" dirty="0" smtClean="0"/>
              <a:t> </a:t>
            </a:r>
            <a:r>
              <a:rPr lang="it-IT" sz="1200" dirty="0" err="1" smtClean="0"/>
              <a:t>shall</a:t>
            </a:r>
            <a:r>
              <a:rPr lang="it-IT" sz="1200" dirty="0" smtClean="0"/>
              <a:t> </a:t>
            </a:r>
            <a:r>
              <a:rPr lang="it-IT" sz="1200" dirty="0" err="1" smtClean="0"/>
              <a:t>specify</a:t>
            </a:r>
            <a:r>
              <a:rPr lang="it-IT" sz="1200" dirty="0" smtClean="0"/>
              <a:t> the ID via </a:t>
            </a:r>
            <a:r>
              <a:rPr lang="it-IT" sz="1200" dirty="0" err="1" smtClean="0"/>
              <a:t>this</a:t>
            </a:r>
            <a:r>
              <a:rPr lang="it-IT" sz="1200" dirty="0" smtClean="0"/>
              <a:t> </a:t>
            </a:r>
            <a:r>
              <a:rPr lang="it-IT" sz="1200" dirty="0" err="1" smtClean="0"/>
              <a:t>parameter</a:t>
            </a:r>
            <a:r>
              <a:rPr lang="it-IT" sz="1200" dirty="0" smtClean="0"/>
              <a:t>.</a:t>
            </a:r>
          </a:p>
          <a:p>
            <a:pPr lvl="2"/>
            <a:r>
              <a:rPr lang="it-IT" sz="1200" b="1" i="1" dirty="0" smtClean="0"/>
              <a:t>Output format</a:t>
            </a:r>
            <a:r>
              <a:rPr lang="it-IT" sz="1200" i="1" dirty="0" smtClean="0"/>
              <a:t>. </a:t>
            </a:r>
            <a:r>
              <a:rPr lang="it-IT" sz="1200" dirty="0" err="1" smtClean="0"/>
              <a:t>This</a:t>
            </a:r>
            <a:r>
              <a:rPr lang="it-IT" sz="1200" dirty="0" smtClean="0"/>
              <a:t> </a:t>
            </a:r>
            <a:r>
              <a:rPr lang="it-IT" sz="1200" dirty="0" err="1" smtClean="0"/>
              <a:t>parameter</a:t>
            </a:r>
            <a:r>
              <a:rPr lang="it-IT" sz="1200" dirty="0" smtClean="0"/>
              <a:t> </a:t>
            </a:r>
            <a:r>
              <a:rPr lang="it-IT" sz="1200" dirty="0" err="1" smtClean="0"/>
              <a:t>is</a:t>
            </a:r>
            <a:r>
              <a:rPr lang="it-IT" sz="1200" dirty="0" smtClean="0"/>
              <a:t> a </a:t>
            </a:r>
            <a:r>
              <a:rPr lang="it-IT" sz="1200" dirty="0" err="1" smtClean="0"/>
              <a:t>flag</a:t>
            </a:r>
            <a:r>
              <a:rPr lang="it-IT" sz="1200" dirty="0" smtClean="0"/>
              <a:t> (</a:t>
            </a:r>
            <a:r>
              <a:rPr lang="it-IT" sz="1200" dirty="0" err="1" smtClean="0"/>
              <a:t>values</a:t>
            </a:r>
            <a:r>
              <a:rPr lang="it-IT" sz="1200" dirty="0" smtClean="0"/>
              <a:t> 0 or 1) and </a:t>
            </a:r>
            <a:r>
              <a:rPr lang="it-IT" sz="1200" dirty="0" err="1" smtClean="0"/>
              <a:t>allows</a:t>
            </a:r>
            <a:r>
              <a:rPr lang="it-IT" sz="1200" dirty="0" smtClean="0"/>
              <a:t> to </a:t>
            </a:r>
            <a:r>
              <a:rPr lang="it-IT" sz="1200" dirty="0" err="1" smtClean="0"/>
              <a:t>specify</a:t>
            </a:r>
            <a:r>
              <a:rPr lang="it-IT" sz="1200" dirty="0" smtClean="0"/>
              <a:t> </a:t>
            </a:r>
            <a:r>
              <a:rPr lang="it-IT" sz="1200" dirty="0" err="1" smtClean="0"/>
              <a:t>if</a:t>
            </a:r>
            <a:r>
              <a:rPr lang="it-IT" sz="1200" dirty="0" smtClean="0"/>
              <a:t> the output </a:t>
            </a:r>
            <a:r>
              <a:rPr lang="it-IT" sz="1200" dirty="0" err="1" smtClean="0"/>
              <a:t>shall</a:t>
            </a:r>
            <a:r>
              <a:rPr lang="it-IT" sz="1200" dirty="0" smtClean="0"/>
              <a:t> be a </a:t>
            </a:r>
            <a:r>
              <a:rPr lang="it-IT" sz="1200" dirty="0" err="1" smtClean="0"/>
              <a:t>table</a:t>
            </a:r>
            <a:r>
              <a:rPr lang="it-IT" sz="1200" dirty="0" smtClean="0"/>
              <a:t> with 2 </a:t>
            </a:r>
            <a:r>
              <a:rPr lang="it-IT" sz="1200" dirty="0" err="1" smtClean="0"/>
              <a:t>rows</a:t>
            </a:r>
            <a:r>
              <a:rPr lang="it-IT" sz="1200" dirty="0" smtClean="0"/>
              <a:t> (in case 1 </a:t>
            </a:r>
            <a:r>
              <a:rPr lang="it-IT" sz="1200" dirty="0" err="1" smtClean="0"/>
              <a:t>is</a:t>
            </a:r>
            <a:r>
              <a:rPr lang="it-IT" sz="1200" dirty="0" smtClean="0"/>
              <a:t> </a:t>
            </a:r>
            <a:r>
              <a:rPr lang="it-IT" sz="1200" dirty="0" err="1" smtClean="0"/>
              <a:t>chosen</a:t>
            </a:r>
            <a:r>
              <a:rPr lang="it-IT" sz="1200" dirty="0" smtClean="0"/>
              <a:t>) or with </a:t>
            </a:r>
            <a:r>
              <a:rPr lang="it-IT" sz="1200" dirty="0" err="1" smtClean="0"/>
              <a:t>only</a:t>
            </a:r>
            <a:r>
              <a:rPr lang="it-IT" sz="1200" dirty="0" smtClean="0"/>
              <a:t> a single </a:t>
            </a:r>
            <a:r>
              <a:rPr lang="it-IT" sz="1200" dirty="0" err="1" smtClean="0"/>
              <a:t>row</a:t>
            </a:r>
            <a:r>
              <a:rPr lang="it-IT" sz="1200" dirty="0" smtClean="0"/>
              <a:t> (</a:t>
            </a:r>
            <a:r>
              <a:rPr lang="it-IT" sz="1200" dirty="0" err="1" smtClean="0"/>
              <a:t>when</a:t>
            </a:r>
            <a:r>
              <a:rPr lang="it-IT" sz="1200" dirty="0" smtClean="0"/>
              <a:t> 0 </a:t>
            </a:r>
            <a:r>
              <a:rPr lang="it-IT" sz="1200" dirty="0" err="1" smtClean="0"/>
              <a:t>is</a:t>
            </a:r>
            <a:r>
              <a:rPr lang="it-IT" sz="1200" dirty="0" smtClean="0"/>
              <a:t> </a:t>
            </a:r>
            <a:r>
              <a:rPr lang="it-IT" sz="1200" dirty="0" err="1" smtClean="0"/>
              <a:t>chosen</a:t>
            </a:r>
            <a:r>
              <a:rPr lang="it-IT" sz="1200" dirty="0" smtClean="0"/>
              <a:t>). </a:t>
            </a:r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Plugin</a:t>
            </a:r>
            <a:r>
              <a:rPr lang="it-IT" dirty="0"/>
              <a:t> </a:t>
            </a:r>
            <a:r>
              <a:rPr lang="it-IT" dirty="0" err="1"/>
              <a:t>generators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create a XHTML intermediate file –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803" y="3948113"/>
            <a:ext cx="401955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933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b="1" dirty="0" err="1" smtClean="0"/>
              <a:t>extractReqList</a:t>
            </a:r>
            <a:r>
              <a:rPr lang="it-IT" sz="2000" b="1" dirty="0" smtClean="0"/>
              <a:t> </a:t>
            </a:r>
            <a:r>
              <a:rPr lang="it-IT" sz="2000" b="1" dirty="0" err="1" smtClean="0"/>
              <a:t>Function</a:t>
            </a:r>
            <a:endParaRPr lang="it-IT" sz="2000" b="1" dirty="0" smtClean="0"/>
          </a:p>
          <a:p>
            <a:pPr lvl="1"/>
            <a:r>
              <a:rPr lang="it-IT" sz="1600" dirty="0" err="1" smtClean="0"/>
              <a:t>This</a:t>
            </a:r>
            <a:r>
              <a:rPr lang="it-IT" sz="1600" dirty="0" smtClean="0"/>
              <a:t> </a:t>
            </a:r>
            <a:r>
              <a:rPr lang="it-IT" sz="1600" dirty="0" err="1" smtClean="0"/>
              <a:t>function</a:t>
            </a:r>
            <a:r>
              <a:rPr lang="it-IT" sz="1600" dirty="0" smtClean="0"/>
              <a:t> </a:t>
            </a:r>
            <a:r>
              <a:rPr lang="it-IT" sz="1600" dirty="0" err="1" smtClean="0"/>
              <a:t>is</a:t>
            </a:r>
            <a:r>
              <a:rPr lang="it-IT" sz="1600" dirty="0" smtClean="0"/>
              <a:t> </a:t>
            </a:r>
            <a:r>
              <a:rPr lang="it-IT" sz="1600" dirty="0" err="1" smtClean="0"/>
              <a:t>similar</a:t>
            </a:r>
            <a:r>
              <a:rPr lang="it-IT" sz="1600" dirty="0" smtClean="0"/>
              <a:t> to the </a:t>
            </a:r>
            <a:r>
              <a:rPr lang="it-IT" sz="1600" dirty="0" err="1" smtClean="0"/>
              <a:t>previous</a:t>
            </a:r>
            <a:r>
              <a:rPr lang="it-IT" sz="1600" dirty="0" smtClean="0"/>
              <a:t> </a:t>
            </a:r>
            <a:r>
              <a:rPr lang="it-IT" sz="1600" dirty="0" err="1" smtClean="0"/>
              <a:t>one</a:t>
            </a:r>
            <a:r>
              <a:rPr lang="it-IT" sz="1600" dirty="0" smtClean="0"/>
              <a:t>, </a:t>
            </a:r>
            <a:r>
              <a:rPr lang="it-IT" sz="1600" dirty="0" err="1" smtClean="0"/>
              <a:t>except</a:t>
            </a:r>
            <a:r>
              <a:rPr lang="it-IT" sz="1600" dirty="0" smtClean="0"/>
              <a:t> </a:t>
            </a:r>
            <a:r>
              <a:rPr lang="it-IT" sz="1600" dirty="0" err="1" smtClean="0"/>
              <a:t>that</a:t>
            </a:r>
            <a:r>
              <a:rPr lang="it-IT" sz="1600" dirty="0" smtClean="0"/>
              <a:t> </a:t>
            </a:r>
            <a:r>
              <a:rPr lang="it-IT" sz="1600" dirty="0" err="1" smtClean="0"/>
              <a:t>extract</a:t>
            </a:r>
            <a:r>
              <a:rPr lang="it-IT" sz="1600" dirty="0" smtClean="0"/>
              <a:t> </a:t>
            </a:r>
            <a:r>
              <a:rPr lang="it-IT" sz="1600" dirty="0" err="1" smtClean="0"/>
              <a:t>all</a:t>
            </a:r>
            <a:r>
              <a:rPr lang="it-IT" sz="1600" dirty="0" smtClean="0"/>
              <a:t> </a:t>
            </a:r>
            <a:r>
              <a:rPr lang="it-IT" sz="1600" dirty="0" err="1" smtClean="0"/>
              <a:t>requirements</a:t>
            </a:r>
            <a:r>
              <a:rPr lang="it-IT" sz="1600" dirty="0" smtClean="0"/>
              <a:t> in a package, </a:t>
            </a:r>
            <a:r>
              <a:rPr lang="it-IT" sz="1600" dirty="0" err="1" smtClean="0"/>
              <a:t>recursively</a:t>
            </a:r>
            <a:r>
              <a:rPr lang="it-IT" sz="1600" dirty="0" smtClean="0"/>
              <a:t> (option, </a:t>
            </a:r>
            <a:r>
              <a:rPr lang="it-IT" sz="1600" dirty="0" err="1" smtClean="0"/>
              <a:t>see</a:t>
            </a:r>
            <a:r>
              <a:rPr lang="it-IT" sz="1600" dirty="0" smtClean="0"/>
              <a:t> </a:t>
            </a:r>
            <a:r>
              <a:rPr lang="it-IT" sz="1600" dirty="0" err="1" smtClean="0"/>
              <a:t>hereafter</a:t>
            </a:r>
            <a:r>
              <a:rPr lang="it-IT" sz="1600" dirty="0" smtClean="0"/>
              <a:t>)</a:t>
            </a:r>
          </a:p>
          <a:p>
            <a:pPr lvl="1"/>
            <a:r>
              <a:rPr lang="it-IT" sz="1600" dirty="0" err="1"/>
              <a:t>This</a:t>
            </a:r>
            <a:r>
              <a:rPr lang="it-IT" sz="1600" dirty="0"/>
              <a:t> </a:t>
            </a:r>
            <a:r>
              <a:rPr lang="it-IT" sz="1600" dirty="0" err="1"/>
              <a:t>function</a:t>
            </a:r>
            <a:r>
              <a:rPr lang="it-IT" sz="1600" dirty="0"/>
              <a:t> </a:t>
            </a:r>
            <a:r>
              <a:rPr lang="it-IT" sz="1600" dirty="0" err="1"/>
              <a:t>has</a:t>
            </a:r>
            <a:r>
              <a:rPr lang="it-IT" sz="1600" dirty="0"/>
              <a:t> the </a:t>
            </a:r>
            <a:r>
              <a:rPr lang="it-IT" sz="1600" dirty="0" err="1"/>
              <a:t>following</a:t>
            </a:r>
            <a:r>
              <a:rPr lang="it-IT" sz="1600" dirty="0"/>
              <a:t> </a:t>
            </a:r>
            <a:r>
              <a:rPr lang="it-IT" sz="1600" dirty="0" err="1"/>
              <a:t>parameters</a:t>
            </a:r>
            <a:r>
              <a:rPr lang="it-IT" sz="1600" dirty="0"/>
              <a:t>:</a:t>
            </a:r>
          </a:p>
          <a:p>
            <a:pPr lvl="2"/>
            <a:r>
              <a:rPr lang="it-IT" sz="1200" b="1" i="1" dirty="0"/>
              <a:t>The package in </a:t>
            </a:r>
            <a:r>
              <a:rPr lang="it-IT" sz="1200" b="1" i="1" dirty="0" err="1"/>
              <a:t>which</a:t>
            </a:r>
            <a:r>
              <a:rPr lang="it-IT" sz="1200" b="1" i="1" dirty="0"/>
              <a:t> the </a:t>
            </a:r>
            <a:r>
              <a:rPr lang="it-IT" sz="1200" b="1" i="1" dirty="0" err="1" smtClean="0"/>
              <a:t>requirement</a:t>
            </a:r>
            <a:r>
              <a:rPr lang="it-IT" sz="1200" b="1" i="1" dirty="0" smtClean="0"/>
              <a:t>(s) </a:t>
            </a:r>
            <a:r>
              <a:rPr lang="it-IT" sz="1200" b="1" i="1" dirty="0" err="1"/>
              <a:t>has</a:t>
            </a:r>
            <a:r>
              <a:rPr lang="it-IT" sz="1200" b="1" i="1" dirty="0"/>
              <a:t> </a:t>
            </a:r>
            <a:r>
              <a:rPr lang="it-IT" sz="1200" b="1" i="1" dirty="0" err="1"/>
              <a:t>been</a:t>
            </a:r>
            <a:r>
              <a:rPr lang="it-IT" sz="1200" b="1" i="1" dirty="0"/>
              <a:t> </a:t>
            </a:r>
            <a:r>
              <a:rPr lang="it-IT" sz="1200" b="1" i="1" dirty="0" err="1" smtClean="0"/>
              <a:t>placed</a:t>
            </a:r>
            <a:r>
              <a:rPr lang="it-IT" sz="1200" b="1" i="1" dirty="0" smtClean="0"/>
              <a:t>.</a:t>
            </a:r>
            <a:r>
              <a:rPr lang="it-IT" sz="1200" dirty="0" smtClean="0"/>
              <a:t> </a:t>
            </a:r>
            <a:r>
              <a:rPr lang="it-IT" sz="1200" dirty="0" err="1" smtClean="0"/>
              <a:t>See</a:t>
            </a:r>
            <a:r>
              <a:rPr lang="it-IT" sz="1200" dirty="0" smtClean="0"/>
              <a:t> the </a:t>
            </a:r>
            <a:r>
              <a:rPr lang="it-IT" sz="1200" dirty="0" err="1" smtClean="0"/>
              <a:t>previous</a:t>
            </a:r>
            <a:r>
              <a:rPr lang="it-IT" sz="1200" dirty="0" smtClean="0"/>
              <a:t> slide</a:t>
            </a:r>
          </a:p>
          <a:p>
            <a:pPr lvl="2"/>
            <a:r>
              <a:rPr lang="it-IT" sz="1200" b="1" i="1" dirty="0"/>
              <a:t>Output </a:t>
            </a:r>
            <a:r>
              <a:rPr lang="it-IT" sz="1200" b="1" i="1" dirty="0" smtClean="0"/>
              <a:t>format. </a:t>
            </a:r>
            <a:r>
              <a:rPr lang="it-IT" sz="1200" dirty="0" err="1" smtClean="0"/>
              <a:t>Also</a:t>
            </a:r>
            <a:r>
              <a:rPr lang="it-IT" sz="1200" dirty="0" smtClean="0"/>
              <a:t> for </a:t>
            </a:r>
            <a:r>
              <a:rPr lang="it-IT" sz="1200" dirty="0" err="1" smtClean="0"/>
              <a:t>this</a:t>
            </a:r>
            <a:r>
              <a:rPr lang="it-IT" sz="1200" dirty="0" smtClean="0"/>
              <a:t> </a:t>
            </a:r>
            <a:r>
              <a:rPr lang="it-IT" sz="1200" dirty="0" err="1" smtClean="0"/>
              <a:t>see</a:t>
            </a:r>
            <a:r>
              <a:rPr lang="it-IT" sz="1200" dirty="0" smtClean="0"/>
              <a:t> the </a:t>
            </a:r>
            <a:r>
              <a:rPr lang="it-IT" sz="1200" dirty="0" err="1" smtClean="0"/>
              <a:t>previous</a:t>
            </a:r>
            <a:r>
              <a:rPr lang="it-IT" sz="1200" dirty="0" smtClean="0"/>
              <a:t> slide</a:t>
            </a:r>
          </a:p>
          <a:p>
            <a:pPr lvl="2"/>
            <a:r>
              <a:rPr lang="it-IT" sz="1200" b="1" i="1" dirty="0" smtClean="0"/>
              <a:t>Recursive </a:t>
            </a:r>
            <a:r>
              <a:rPr lang="it-IT" sz="1200" b="1" i="1" dirty="0" err="1" smtClean="0"/>
              <a:t>flag</a:t>
            </a:r>
            <a:r>
              <a:rPr lang="it-IT" sz="1200" b="1" i="1" dirty="0" smtClean="0"/>
              <a:t>.</a:t>
            </a:r>
            <a:r>
              <a:rPr lang="it-IT" sz="1200" i="1" dirty="0" smtClean="0"/>
              <a:t> </a:t>
            </a:r>
            <a:r>
              <a:rPr lang="it-IT" sz="1200" dirty="0" err="1" smtClean="0"/>
              <a:t>This</a:t>
            </a:r>
            <a:r>
              <a:rPr lang="it-IT" sz="1200" dirty="0" smtClean="0"/>
              <a:t> </a:t>
            </a:r>
            <a:r>
              <a:rPr lang="it-IT" sz="1200" dirty="0" err="1" smtClean="0"/>
              <a:t>parameter</a:t>
            </a:r>
            <a:r>
              <a:rPr lang="it-IT" sz="1200" dirty="0" smtClean="0"/>
              <a:t> </a:t>
            </a:r>
            <a:r>
              <a:rPr lang="it-IT" sz="1200" dirty="0" err="1" smtClean="0"/>
              <a:t>indicates</a:t>
            </a:r>
            <a:r>
              <a:rPr lang="it-IT" sz="1200" dirty="0" smtClean="0"/>
              <a:t> via </a:t>
            </a:r>
            <a:r>
              <a:rPr lang="it-IT" sz="1200" dirty="0" err="1" smtClean="0"/>
              <a:t>true</a:t>
            </a:r>
            <a:r>
              <a:rPr lang="it-IT" sz="1200" dirty="0" smtClean="0"/>
              <a:t>/false (1 or 0) </a:t>
            </a:r>
            <a:r>
              <a:rPr lang="it-IT" sz="1200" dirty="0" err="1" smtClean="0"/>
              <a:t>if</a:t>
            </a:r>
            <a:r>
              <a:rPr lang="it-IT" sz="1200" dirty="0" smtClean="0"/>
              <a:t> the </a:t>
            </a:r>
            <a:r>
              <a:rPr lang="it-IT" sz="1200" dirty="0" err="1" smtClean="0"/>
              <a:t>extraction</a:t>
            </a:r>
            <a:r>
              <a:rPr lang="it-IT" sz="1200" dirty="0" smtClean="0"/>
              <a:t> </a:t>
            </a:r>
            <a:r>
              <a:rPr lang="it-IT" sz="1200" dirty="0" err="1" smtClean="0"/>
              <a:t>function</a:t>
            </a:r>
            <a:r>
              <a:rPr lang="it-IT" sz="1200" dirty="0" smtClean="0"/>
              <a:t> </a:t>
            </a:r>
            <a:r>
              <a:rPr lang="it-IT" sz="1200" dirty="0" err="1" smtClean="0"/>
              <a:t>shall</a:t>
            </a:r>
            <a:r>
              <a:rPr lang="it-IT" sz="1200" dirty="0" smtClean="0"/>
              <a:t> </a:t>
            </a:r>
            <a:r>
              <a:rPr lang="it-IT" sz="1200" dirty="0" err="1" smtClean="0"/>
              <a:t>perform</a:t>
            </a:r>
            <a:r>
              <a:rPr lang="it-IT" sz="1200" dirty="0" smtClean="0"/>
              <a:t> a recursive </a:t>
            </a:r>
            <a:r>
              <a:rPr lang="it-IT" sz="1200" dirty="0" err="1" smtClean="0"/>
              <a:t>extraction</a:t>
            </a:r>
            <a:r>
              <a:rPr lang="it-IT" sz="1200" dirty="0" smtClean="0"/>
              <a:t> of the </a:t>
            </a:r>
            <a:r>
              <a:rPr lang="it-IT" sz="1200" dirty="0" err="1" smtClean="0"/>
              <a:t>requirements</a:t>
            </a:r>
            <a:r>
              <a:rPr lang="it-IT" sz="1200" dirty="0" smtClean="0"/>
              <a:t> with </a:t>
            </a:r>
            <a:r>
              <a:rPr lang="it-IT" sz="1200" dirty="0" err="1" smtClean="0"/>
              <a:t>respect</a:t>
            </a:r>
            <a:r>
              <a:rPr lang="it-IT" sz="1200" dirty="0" smtClean="0"/>
              <a:t> to the package </a:t>
            </a:r>
            <a:r>
              <a:rPr lang="it-IT" sz="1200" dirty="0" err="1" smtClean="0"/>
              <a:t>tree</a:t>
            </a:r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Plugin</a:t>
            </a:r>
            <a:r>
              <a:rPr lang="it-IT" dirty="0"/>
              <a:t> </a:t>
            </a:r>
            <a:r>
              <a:rPr lang="it-IT" dirty="0" err="1"/>
              <a:t>generators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create a XHTML intermediate file – </a:t>
            </a:r>
            <a:r>
              <a:rPr lang="it-IT" dirty="0" smtClean="0"/>
              <a:t>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924" y="3898900"/>
            <a:ext cx="53721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6057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b="1" dirty="0" err="1" smtClean="0"/>
              <a:t>extractDBusXML</a:t>
            </a:r>
            <a:r>
              <a:rPr lang="it-IT" sz="2000" b="1" dirty="0" smtClean="0"/>
              <a:t> </a:t>
            </a:r>
            <a:r>
              <a:rPr lang="it-IT" sz="2000" b="1" dirty="0" err="1" smtClean="0"/>
              <a:t>Function</a:t>
            </a:r>
            <a:endParaRPr lang="it-IT" sz="2000" b="1" dirty="0" smtClean="0"/>
          </a:p>
          <a:p>
            <a:pPr lvl="1"/>
            <a:r>
              <a:rPr lang="it-IT" sz="1600" dirty="0" err="1" smtClean="0"/>
              <a:t>This</a:t>
            </a:r>
            <a:r>
              <a:rPr lang="it-IT" sz="1600" dirty="0" smtClean="0"/>
              <a:t> </a:t>
            </a:r>
            <a:r>
              <a:rPr lang="it-IT" sz="1600" dirty="0" err="1" smtClean="0"/>
              <a:t>function</a:t>
            </a:r>
            <a:r>
              <a:rPr lang="it-IT" sz="1600" dirty="0" smtClean="0"/>
              <a:t> generate a </a:t>
            </a:r>
            <a:r>
              <a:rPr lang="it-IT" sz="1600" dirty="0" err="1" smtClean="0"/>
              <a:t>documentation</a:t>
            </a:r>
            <a:r>
              <a:rPr lang="it-IT" sz="1600" dirty="0" smtClean="0"/>
              <a:t> out of XML </a:t>
            </a:r>
            <a:r>
              <a:rPr lang="it-IT" sz="1600" dirty="0" err="1" smtClean="0"/>
              <a:t>files</a:t>
            </a:r>
            <a:r>
              <a:rPr lang="it-IT" sz="1600" dirty="0" smtClean="0"/>
              <a:t> </a:t>
            </a:r>
            <a:r>
              <a:rPr lang="it-IT" sz="1600" dirty="0" err="1" smtClean="0"/>
              <a:t>that</a:t>
            </a:r>
            <a:r>
              <a:rPr lang="it-IT" sz="1600" dirty="0" smtClean="0"/>
              <a:t> </a:t>
            </a:r>
            <a:r>
              <a:rPr lang="it-IT" sz="1600" dirty="0" err="1" smtClean="0"/>
              <a:t>describe</a:t>
            </a:r>
            <a:r>
              <a:rPr lang="it-IT" sz="1600" dirty="0" smtClean="0"/>
              <a:t> a </a:t>
            </a:r>
            <a:r>
              <a:rPr lang="it-IT" sz="1600" dirty="0" err="1" smtClean="0"/>
              <a:t>DBus</a:t>
            </a:r>
            <a:r>
              <a:rPr lang="it-IT" sz="1600" dirty="0" smtClean="0"/>
              <a:t> </a:t>
            </a:r>
            <a:r>
              <a:rPr lang="it-IT" sz="1600" dirty="0" err="1" smtClean="0"/>
              <a:t>interface</a:t>
            </a:r>
            <a:r>
              <a:rPr lang="it-IT" sz="1600" dirty="0" smtClean="0"/>
              <a:t>.</a:t>
            </a:r>
          </a:p>
          <a:p>
            <a:pPr lvl="1"/>
            <a:r>
              <a:rPr lang="it-IT" sz="1600" dirty="0" err="1"/>
              <a:t>This</a:t>
            </a:r>
            <a:r>
              <a:rPr lang="it-IT" sz="1600" dirty="0"/>
              <a:t> </a:t>
            </a:r>
            <a:r>
              <a:rPr lang="it-IT" sz="1600" dirty="0" err="1"/>
              <a:t>function</a:t>
            </a:r>
            <a:r>
              <a:rPr lang="it-IT" sz="1600" dirty="0"/>
              <a:t> </a:t>
            </a:r>
            <a:r>
              <a:rPr lang="it-IT" sz="1600" dirty="0" err="1"/>
              <a:t>has</a:t>
            </a:r>
            <a:r>
              <a:rPr lang="it-IT" sz="1600" dirty="0"/>
              <a:t> the </a:t>
            </a:r>
            <a:r>
              <a:rPr lang="it-IT" sz="1600" dirty="0" err="1"/>
              <a:t>following</a:t>
            </a:r>
            <a:r>
              <a:rPr lang="it-IT" sz="1600" dirty="0"/>
              <a:t> </a:t>
            </a:r>
            <a:r>
              <a:rPr lang="it-IT" sz="1600" dirty="0" err="1"/>
              <a:t>parameters</a:t>
            </a:r>
            <a:r>
              <a:rPr lang="it-IT" sz="1600" dirty="0"/>
              <a:t>:</a:t>
            </a:r>
          </a:p>
          <a:p>
            <a:pPr lvl="2"/>
            <a:r>
              <a:rPr lang="it-IT" sz="1200" b="1" i="1" dirty="0" smtClean="0"/>
              <a:t>Full </a:t>
            </a:r>
            <a:r>
              <a:rPr lang="it-IT" sz="1200" b="1" i="1" dirty="0" err="1" smtClean="0"/>
              <a:t>path</a:t>
            </a:r>
            <a:r>
              <a:rPr lang="it-IT" sz="1200" b="1" i="1" dirty="0" smtClean="0"/>
              <a:t> of the xml file</a:t>
            </a:r>
            <a:r>
              <a:rPr lang="it-IT" sz="1200" dirty="0" smtClean="0"/>
              <a:t>. Note </a:t>
            </a:r>
            <a:r>
              <a:rPr lang="it-IT" sz="1200" dirty="0" err="1" smtClean="0"/>
              <a:t>that</a:t>
            </a:r>
            <a:r>
              <a:rPr lang="it-IT" sz="1200" dirty="0" smtClean="0"/>
              <a:t> in Windows use \\ </a:t>
            </a:r>
            <a:r>
              <a:rPr lang="it-IT" sz="1200" dirty="0" err="1" smtClean="0"/>
              <a:t>as</a:t>
            </a:r>
            <a:r>
              <a:rPr lang="it-IT" sz="1200" dirty="0" smtClean="0"/>
              <a:t> the directory separator, </a:t>
            </a:r>
            <a:r>
              <a:rPr lang="it-IT" sz="1200" dirty="0" err="1" smtClean="0"/>
              <a:t>as</a:t>
            </a:r>
            <a:r>
              <a:rPr lang="it-IT" sz="1200" dirty="0" smtClean="0"/>
              <a:t> in the image </a:t>
            </a:r>
            <a:r>
              <a:rPr lang="it-IT" sz="1200" dirty="0" err="1" smtClean="0"/>
              <a:t>hereafter</a:t>
            </a:r>
            <a:r>
              <a:rPr lang="it-IT" sz="1200" dirty="0" smtClean="0"/>
              <a:t>.</a:t>
            </a:r>
          </a:p>
          <a:p>
            <a:pPr lvl="2"/>
            <a:r>
              <a:rPr lang="it-IT" sz="1200" b="1" dirty="0" smtClean="0"/>
              <a:t>Base </a:t>
            </a:r>
            <a:r>
              <a:rPr lang="it-IT" sz="1200" b="1" dirty="0" err="1" smtClean="0"/>
              <a:t>header</a:t>
            </a:r>
            <a:r>
              <a:rPr lang="it-IT" sz="1200" b="1" dirty="0" smtClean="0"/>
              <a:t>. </a:t>
            </a:r>
            <a:r>
              <a:rPr lang="it-IT" sz="1200" dirty="0" err="1" smtClean="0"/>
              <a:t>This</a:t>
            </a:r>
            <a:r>
              <a:rPr lang="it-IT" sz="1200" dirty="0" smtClean="0"/>
              <a:t> </a:t>
            </a:r>
            <a:r>
              <a:rPr lang="it-IT" sz="1200" dirty="0" err="1" smtClean="0"/>
              <a:t>parameter</a:t>
            </a:r>
            <a:r>
              <a:rPr lang="it-IT" sz="1200" dirty="0" smtClean="0"/>
              <a:t> </a:t>
            </a:r>
            <a:r>
              <a:rPr lang="it-IT" sz="1200" dirty="0" err="1" smtClean="0"/>
              <a:t>indicates</a:t>
            </a:r>
            <a:r>
              <a:rPr lang="it-IT" sz="1200" dirty="0" smtClean="0"/>
              <a:t> </a:t>
            </a:r>
            <a:r>
              <a:rPr lang="it-IT" sz="1200" dirty="0" err="1" smtClean="0"/>
              <a:t>numerically</a:t>
            </a:r>
            <a:r>
              <a:rPr lang="it-IT" sz="1200" dirty="0" smtClean="0"/>
              <a:t> the base </a:t>
            </a:r>
            <a:r>
              <a:rPr lang="it-IT" sz="1200" dirty="0" err="1" smtClean="0"/>
              <a:t>title</a:t>
            </a:r>
            <a:r>
              <a:rPr lang="it-IT" sz="1200" dirty="0" smtClean="0"/>
              <a:t> </a:t>
            </a:r>
            <a:r>
              <a:rPr lang="it-IT" sz="1200" dirty="0" err="1" smtClean="0"/>
              <a:t>level</a:t>
            </a:r>
            <a:r>
              <a:rPr lang="it-IT" sz="1200" dirty="0" smtClean="0"/>
              <a:t> to be </a:t>
            </a:r>
            <a:r>
              <a:rPr lang="it-IT" sz="1200" dirty="0" err="1" smtClean="0"/>
              <a:t>generated</a:t>
            </a:r>
            <a:r>
              <a:rPr lang="it-IT" sz="1200" dirty="0" smtClean="0"/>
              <a:t> by the </a:t>
            </a:r>
            <a:r>
              <a:rPr lang="it-IT" sz="1200" dirty="0" err="1" smtClean="0"/>
              <a:t>engine</a:t>
            </a:r>
            <a:r>
              <a:rPr lang="it-IT" sz="1200" dirty="0" smtClean="0"/>
              <a:t> (</a:t>
            </a:r>
            <a:r>
              <a:rPr lang="it-IT" sz="1200" dirty="0" err="1" smtClean="0"/>
              <a:t>as</a:t>
            </a:r>
            <a:r>
              <a:rPr lang="it-IT" sz="1200" dirty="0" smtClean="0"/>
              <a:t> the information </a:t>
            </a:r>
            <a:r>
              <a:rPr lang="it-IT" sz="1200" dirty="0" err="1" smtClean="0"/>
              <a:t>will</a:t>
            </a:r>
            <a:r>
              <a:rPr lang="it-IT" sz="1200" dirty="0" smtClean="0"/>
              <a:t> be </a:t>
            </a:r>
            <a:r>
              <a:rPr lang="it-IT" sz="1200" dirty="0" err="1" smtClean="0"/>
              <a:t>placed</a:t>
            </a:r>
            <a:r>
              <a:rPr lang="it-IT" sz="1200" dirty="0" smtClean="0"/>
              <a:t> under a «</a:t>
            </a:r>
            <a:r>
              <a:rPr lang="it-IT" sz="1200" dirty="0" err="1" smtClean="0"/>
              <a:t>title</a:t>
            </a:r>
            <a:r>
              <a:rPr lang="it-IT" sz="1200" dirty="0" smtClean="0"/>
              <a:t>» of the </a:t>
            </a:r>
            <a:r>
              <a:rPr lang="it-IT" sz="1200" dirty="0" err="1" smtClean="0"/>
              <a:t>desided</a:t>
            </a:r>
            <a:r>
              <a:rPr lang="it-IT" sz="1200" dirty="0" smtClean="0"/>
              <a:t> </a:t>
            </a:r>
            <a:r>
              <a:rPr lang="it-IT" sz="1200" dirty="0" err="1" smtClean="0"/>
              <a:t>level</a:t>
            </a:r>
            <a:r>
              <a:rPr lang="it-IT" sz="1200" dirty="0" smtClean="0"/>
              <a:t>).</a:t>
            </a:r>
          </a:p>
          <a:p>
            <a:pPr lvl="2"/>
            <a:r>
              <a:rPr lang="it-IT" sz="1200" b="1" dirty="0" smtClean="0"/>
              <a:t>Future </a:t>
            </a:r>
            <a:r>
              <a:rPr lang="it-IT" sz="1200" b="1" dirty="0" err="1" smtClean="0"/>
              <a:t>parameter</a:t>
            </a:r>
            <a:r>
              <a:rPr lang="it-IT" sz="1200" b="1" dirty="0" smtClean="0"/>
              <a:t>. </a:t>
            </a:r>
            <a:r>
              <a:rPr lang="it-IT" sz="1200" dirty="0" err="1" smtClean="0"/>
              <a:t>This</a:t>
            </a:r>
            <a:r>
              <a:rPr lang="it-IT" sz="1200" dirty="0" smtClean="0"/>
              <a:t> </a:t>
            </a:r>
            <a:r>
              <a:rPr lang="it-IT" sz="1200" dirty="0" err="1" smtClean="0"/>
              <a:t>parameter</a:t>
            </a:r>
            <a:r>
              <a:rPr lang="it-IT" sz="1200" dirty="0" smtClean="0"/>
              <a:t> </a:t>
            </a:r>
            <a:r>
              <a:rPr lang="it-IT" sz="1200" dirty="0" err="1" smtClean="0"/>
              <a:t>currenlty</a:t>
            </a:r>
            <a:r>
              <a:rPr lang="it-IT" sz="1200" dirty="0" smtClean="0"/>
              <a:t> </a:t>
            </a:r>
            <a:r>
              <a:rPr lang="it-IT" sz="1200" dirty="0" err="1" smtClean="0"/>
              <a:t>does</a:t>
            </a:r>
            <a:r>
              <a:rPr lang="it-IT" sz="1200" dirty="0" smtClean="0"/>
              <a:t> </a:t>
            </a:r>
            <a:r>
              <a:rPr lang="it-IT" sz="1200" dirty="0" err="1" smtClean="0"/>
              <a:t>not</a:t>
            </a:r>
            <a:r>
              <a:rPr lang="it-IT" sz="1200" dirty="0" smtClean="0"/>
              <a:t> </a:t>
            </a:r>
            <a:r>
              <a:rPr lang="it-IT" sz="1200" dirty="0" err="1" smtClean="0"/>
              <a:t>have</a:t>
            </a:r>
            <a:r>
              <a:rPr lang="it-IT" sz="1200" dirty="0" smtClean="0"/>
              <a:t> a </a:t>
            </a:r>
            <a:r>
              <a:rPr lang="it-IT" sz="1200" dirty="0" err="1" smtClean="0"/>
              <a:t>meaning</a:t>
            </a:r>
            <a:r>
              <a:rPr lang="it-IT" sz="1200" dirty="0" smtClean="0"/>
              <a:t>. </a:t>
            </a:r>
            <a:r>
              <a:rPr lang="it-IT" sz="1200" dirty="0" err="1" smtClean="0"/>
              <a:t>Is</a:t>
            </a:r>
            <a:r>
              <a:rPr lang="it-IT" sz="1200" dirty="0" smtClean="0"/>
              <a:t> just </a:t>
            </a:r>
            <a:r>
              <a:rPr lang="it-IT" sz="1200" dirty="0" err="1" smtClean="0"/>
              <a:t>there</a:t>
            </a:r>
            <a:r>
              <a:rPr lang="it-IT" sz="1200" dirty="0" smtClean="0"/>
              <a:t> for future </a:t>
            </a:r>
            <a:r>
              <a:rPr lang="it-IT" sz="1200" dirty="0" err="1" smtClean="0"/>
              <a:t>updates</a:t>
            </a:r>
            <a:r>
              <a:rPr lang="it-IT" sz="1200" dirty="0" smtClean="0"/>
              <a:t>.</a:t>
            </a:r>
            <a:endParaRPr lang="en-US" sz="1200" dirty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Plugin</a:t>
            </a:r>
            <a:r>
              <a:rPr lang="it-IT" dirty="0"/>
              <a:t> </a:t>
            </a:r>
            <a:r>
              <a:rPr lang="it-IT" dirty="0" err="1"/>
              <a:t>generators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create a XHTML intermediate file – </a:t>
            </a:r>
            <a:r>
              <a:rPr lang="it-IT" dirty="0" smtClean="0"/>
              <a:t>4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27" y="3939807"/>
            <a:ext cx="83915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2848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smtClean="0"/>
              <a:t>The </a:t>
            </a:r>
            <a:r>
              <a:rPr lang="it-IT" sz="2000" dirty="0" err="1" smtClean="0"/>
              <a:t>function</a:t>
            </a:r>
            <a:r>
              <a:rPr lang="it-IT" sz="2000" dirty="0" smtClean="0"/>
              <a:t> of </a:t>
            </a:r>
            <a:r>
              <a:rPr lang="it-IT" sz="2000" dirty="0" err="1" smtClean="0"/>
              <a:t>this</a:t>
            </a:r>
            <a:r>
              <a:rPr lang="it-IT" sz="2000" dirty="0" smtClean="0"/>
              <a:t> </a:t>
            </a:r>
            <a:r>
              <a:rPr lang="it-IT" sz="2000" dirty="0" err="1" smtClean="0"/>
              <a:t>plugin</a:t>
            </a:r>
            <a:r>
              <a:rPr lang="it-IT" sz="2000" dirty="0" smtClean="0"/>
              <a:t> </a:t>
            </a:r>
            <a:r>
              <a:rPr lang="it-IT" sz="2000" dirty="0" err="1" smtClean="0"/>
              <a:t>is</a:t>
            </a:r>
            <a:r>
              <a:rPr lang="it-IT" sz="2000" dirty="0" smtClean="0"/>
              <a:t> </a:t>
            </a:r>
            <a:r>
              <a:rPr lang="it-IT" sz="2000" dirty="0" err="1" smtClean="0"/>
              <a:t>similar</a:t>
            </a:r>
            <a:r>
              <a:rPr lang="it-IT" sz="2000" dirty="0" smtClean="0"/>
              <a:t> to the </a:t>
            </a:r>
            <a:r>
              <a:rPr lang="it-IT" sz="2000" dirty="0" err="1" smtClean="0"/>
              <a:t>previous</a:t>
            </a:r>
            <a:r>
              <a:rPr lang="it-IT" sz="2000" dirty="0" smtClean="0"/>
              <a:t> </a:t>
            </a:r>
            <a:r>
              <a:rPr lang="it-IT" sz="2000" dirty="0" err="1" smtClean="0"/>
              <a:t>ones</a:t>
            </a:r>
            <a:r>
              <a:rPr lang="it-IT" sz="2000" dirty="0" smtClean="0"/>
              <a:t>: the </a:t>
            </a:r>
            <a:r>
              <a:rPr lang="it-IT" sz="2000" dirty="0" err="1" smtClean="0"/>
              <a:t>difference</a:t>
            </a:r>
            <a:r>
              <a:rPr lang="it-IT" sz="2000" dirty="0" smtClean="0"/>
              <a:t> </a:t>
            </a:r>
            <a:r>
              <a:rPr lang="it-IT" sz="2000" dirty="0" err="1" smtClean="0"/>
              <a:t>relies</a:t>
            </a:r>
            <a:r>
              <a:rPr lang="it-IT" sz="2000" dirty="0" smtClean="0"/>
              <a:t> in the </a:t>
            </a:r>
            <a:r>
              <a:rPr lang="it-IT" sz="2000" dirty="0" err="1" smtClean="0"/>
              <a:t>fact</a:t>
            </a:r>
            <a:r>
              <a:rPr lang="it-IT" sz="2000" dirty="0" smtClean="0"/>
              <a:t> </a:t>
            </a:r>
            <a:r>
              <a:rPr lang="it-IT" sz="2000" dirty="0" err="1" smtClean="0"/>
              <a:t>that</a:t>
            </a:r>
            <a:r>
              <a:rPr lang="it-IT" sz="2000" dirty="0" smtClean="0"/>
              <a:t> the </a:t>
            </a:r>
            <a:r>
              <a:rPr lang="it-IT" sz="2000" dirty="0" err="1" smtClean="0"/>
              <a:t>plugin</a:t>
            </a:r>
            <a:r>
              <a:rPr lang="it-IT" sz="2000" dirty="0" smtClean="0"/>
              <a:t> generate a MS WORD file </a:t>
            </a:r>
            <a:r>
              <a:rPr lang="it-IT" sz="2000" dirty="0" err="1" smtClean="0"/>
              <a:t>as</a:t>
            </a:r>
            <a:r>
              <a:rPr lang="it-IT" sz="2000" dirty="0" smtClean="0"/>
              <a:t> intermediate file.</a:t>
            </a:r>
          </a:p>
          <a:p>
            <a:r>
              <a:rPr lang="it-IT" sz="2000" dirty="0" smtClean="0"/>
              <a:t>Note </a:t>
            </a:r>
            <a:r>
              <a:rPr lang="it-IT" sz="2000" dirty="0" err="1" smtClean="0"/>
              <a:t>that</a:t>
            </a:r>
            <a:r>
              <a:rPr lang="it-IT" sz="2000" dirty="0" smtClean="0"/>
              <a:t> </a:t>
            </a:r>
            <a:r>
              <a:rPr lang="it-IT" sz="2000" dirty="0" err="1" smtClean="0"/>
              <a:t>this</a:t>
            </a:r>
            <a:r>
              <a:rPr lang="it-IT" sz="2000" dirty="0" smtClean="0"/>
              <a:t> </a:t>
            </a:r>
            <a:r>
              <a:rPr lang="it-IT" sz="2000" dirty="0" err="1" smtClean="0"/>
              <a:t>plugin</a:t>
            </a:r>
            <a:r>
              <a:rPr lang="it-IT" sz="2000" dirty="0" smtClean="0"/>
              <a:t> </a:t>
            </a:r>
            <a:r>
              <a:rPr lang="it-IT" sz="2000" dirty="0" err="1" smtClean="0"/>
              <a:t>relies</a:t>
            </a:r>
            <a:r>
              <a:rPr lang="it-IT" sz="2000" dirty="0" smtClean="0"/>
              <a:t> on MS WORD </a:t>
            </a:r>
            <a:r>
              <a:rPr lang="it-IT" sz="2000" dirty="0" err="1" smtClean="0"/>
              <a:t>libraries</a:t>
            </a:r>
            <a:r>
              <a:rPr lang="it-IT" sz="2000" dirty="0" smtClean="0"/>
              <a:t>, </a:t>
            </a:r>
            <a:r>
              <a:rPr lang="it-IT" sz="2000" dirty="0" err="1" smtClean="0"/>
              <a:t>that</a:t>
            </a:r>
            <a:r>
              <a:rPr lang="it-IT" sz="2000" dirty="0" smtClean="0"/>
              <a:t> are </a:t>
            </a:r>
            <a:r>
              <a:rPr lang="it-IT" sz="2000" dirty="0" err="1" smtClean="0"/>
              <a:t>not</a:t>
            </a:r>
            <a:r>
              <a:rPr lang="it-IT" sz="2000" dirty="0" smtClean="0"/>
              <a:t> </a:t>
            </a:r>
            <a:r>
              <a:rPr lang="it-IT" sz="2000" dirty="0" err="1" smtClean="0"/>
              <a:t>shipped</a:t>
            </a:r>
            <a:r>
              <a:rPr lang="it-IT" sz="2000" dirty="0" smtClean="0"/>
              <a:t> with the </a:t>
            </a:r>
            <a:r>
              <a:rPr lang="it-IT" sz="2000" dirty="0" err="1" smtClean="0"/>
              <a:t>system</a:t>
            </a:r>
            <a:r>
              <a:rPr lang="it-IT" sz="2000" dirty="0" smtClean="0"/>
              <a:t> (</a:t>
            </a:r>
            <a:r>
              <a:rPr lang="it-IT" sz="2000" dirty="0" err="1" smtClean="0"/>
              <a:t>but</a:t>
            </a:r>
            <a:r>
              <a:rPr lang="it-IT" sz="2000" dirty="0" smtClean="0"/>
              <a:t> the </a:t>
            </a:r>
            <a:r>
              <a:rPr lang="it-IT" sz="2000" dirty="0" err="1" smtClean="0"/>
              <a:t>presence</a:t>
            </a:r>
            <a:r>
              <a:rPr lang="it-IT" sz="2000" dirty="0" smtClean="0"/>
              <a:t> of MS WORD </a:t>
            </a:r>
            <a:r>
              <a:rPr lang="it-IT" sz="2000" dirty="0" err="1" smtClean="0"/>
              <a:t>is</a:t>
            </a:r>
            <a:r>
              <a:rPr lang="it-IT" sz="2000" dirty="0" smtClean="0"/>
              <a:t> in the </a:t>
            </a:r>
            <a:r>
              <a:rPr lang="it-IT" sz="2000" dirty="0" err="1" smtClean="0"/>
              <a:t>pre</a:t>
            </a:r>
            <a:r>
              <a:rPr lang="it-IT" sz="2000" dirty="0" smtClean="0"/>
              <a:t>-requisite …).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Plugin</a:t>
            </a:r>
            <a:r>
              <a:rPr lang="it-IT" dirty="0"/>
              <a:t> </a:t>
            </a:r>
            <a:r>
              <a:rPr lang="it-IT" dirty="0" smtClean="0"/>
              <a:t>generator </a:t>
            </a:r>
            <a:r>
              <a:rPr lang="it-IT" dirty="0" err="1"/>
              <a:t>that</a:t>
            </a:r>
            <a:r>
              <a:rPr lang="it-IT" dirty="0"/>
              <a:t> create a </a:t>
            </a:r>
            <a:r>
              <a:rPr lang="it-IT" dirty="0" smtClean="0"/>
              <a:t>DOCX intermediate </a:t>
            </a:r>
            <a:r>
              <a:rPr lang="it-IT" dirty="0"/>
              <a:t>file – 1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19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b="1" dirty="0" err="1" smtClean="0"/>
              <a:t>extractImageByName</a:t>
            </a:r>
            <a:r>
              <a:rPr lang="it-IT" sz="2000" b="1" dirty="0" smtClean="0"/>
              <a:t> </a:t>
            </a:r>
            <a:r>
              <a:rPr lang="it-IT" sz="2000" b="1" dirty="0" err="1" smtClean="0"/>
              <a:t>Function</a:t>
            </a:r>
            <a:endParaRPr lang="it-IT" sz="2000" dirty="0" smtClean="0"/>
          </a:p>
          <a:p>
            <a:pPr lvl="1"/>
            <a:r>
              <a:rPr lang="it-IT" sz="1600" dirty="0" err="1" smtClean="0"/>
              <a:t>This</a:t>
            </a:r>
            <a:r>
              <a:rPr lang="it-IT" sz="1600" dirty="0" smtClean="0"/>
              <a:t> </a:t>
            </a:r>
            <a:r>
              <a:rPr lang="it-IT" sz="1600" dirty="0" err="1" smtClean="0"/>
              <a:t>function</a:t>
            </a:r>
            <a:r>
              <a:rPr lang="it-IT" sz="1600" dirty="0" smtClean="0"/>
              <a:t> </a:t>
            </a:r>
            <a:r>
              <a:rPr lang="it-IT" sz="1600" dirty="0" err="1" smtClean="0"/>
              <a:t>extract</a:t>
            </a:r>
            <a:r>
              <a:rPr lang="it-IT" sz="1600" dirty="0" smtClean="0"/>
              <a:t> a </a:t>
            </a:r>
            <a:r>
              <a:rPr lang="it-IT" sz="1600" dirty="0" err="1" smtClean="0"/>
              <a:t>diagram</a:t>
            </a:r>
            <a:r>
              <a:rPr lang="it-IT" sz="1600" dirty="0" smtClean="0"/>
              <a:t> from Enterprise Architect and </a:t>
            </a:r>
            <a:r>
              <a:rPr lang="it-IT" sz="1600" dirty="0" err="1" smtClean="0"/>
              <a:t>inject</a:t>
            </a:r>
            <a:r>
              <a:rPr lang="it-IT" sz="1600" dirty="0" smtClean="0"/>
              <a:t> </a:t>
            </a:r>
            <a:r>
              <a:rPr lang="it-IT" sz="1600" dirty="0" err="1" smtClean="0"/>
              <a:t>it</a:t>
            </a:r>
            <a:r>
              <a:rPr lang="it-IT" sz="1600" dirty="0" smtClean="0"/>
              <a:t> </a:t>
            </a:r>
            <a:r>
              <a:rPr lang="it-IT" sz="1600" dirty="0" err="1" smtClean="0"/>
              <a:t>into</a:t>
            </a:r>
            <a:r>
              <a:rPr lang="it-IT" sz="1600" dirty="0" smtClean="0"/>
              <a:t> the </a:t>
            </a:r>
            <a:r>
              <a:rPr lang="it-IT" sz="1600" dirty="0" err="1" smtClean="0"/>
              <a:t>document</a:t>
            </a:r>
            <a:r>
              <a:rPr lang="it-IT" sz="1600" dirty="0" smtClean="0"/>
              <a:t>. </a:t>
            </a:r>
          </a:p>
          <a:p>
            <a:pPr lvl="2"/>
            <a:r>
              <a:rPr lang="it-IT" sz="1200" dirty="0" err="1" smtClean="0"/>
              <a:t>It</a:t>
            </a:r>
            <a:r>
              <a:rPr lang="it-IT" sz="1200" dirty="0" smtClean="0"/>
              <a:t> use a DOCX </a:t>
            </a:r>
            <a:r>
              <a:rPr lang="it-IT" sz="1200" dirty="0" err="1" smtClean="0"/>
              <a:t>as</a:t>
            </a:r>
            <a:r>
              <a:rPr lang="it-IT" sz="1200" dirty="0" smtClean="0"/>
              <a:t> intermediate file </a:t>
            </a:r>
            <a:r>
              <a:rPr lang="it-IT" sz="1200" dirty="0" err="1" smtClean="0"/>
              <a:t>as</a:t>
            </a:r>
            <a:r>
              <a:rPr lang="it-IT" sz="1200" dirty="0" smtClean="0"/>
              <a:t> </a:t>
            </a:r>
            <a:r>
              <a:rPr lang="it-IT" sz="1200" dirty="0" err="1" smtClean="0"/>
              <a:t>it</a:t>
            </a:r>
            <a:r>
              <a:rPr lang="it-IT" sz="1200" dirty="0" smtClean="0"/>
              <a:t> </a:t>
            </a:r>
            <a:r>
              <a:rPr lang="it-IT" sz="1200" dirty="0" err="1" smtClean="0"/>
              <a:t>will</a:t>
            </a:r>
            <a:r>
              <a:rPr lang="it-IT" sz="1200" dirty="0" smtClean="0"/>
              <a:t> </a:t>
            </a:r>
            <a:r>
              <a:rPr lang="it-IT" sz="1200" dirty="0" err="1" smtClean="0"/>
              <a:t>also</a:t>
            </a:r>
            <a:r>
              <a:rPr lang="it-IT" sz="1200" dirty="0" smtClean="0"/>
              <a:t> generate a </a:t>
            </a:r>
            <a:r>
              <a:rPr lang="it-IT" sz="1200" dirty="0" err="1" smtClean="0"/>
              <a:t>caption</a:t>
            </a:r>
            <a:r>
              <a:rPr lang="it-IT" sz="1200" dirty="0" smtClean="0"/>
              <a:t> of the image </a:t>
            </a:r>
            <a:r>
              <a:rPr lang="it-IT" sz="1200" dirty="0" err="1" smtClean="0"/>
              <a:t>based</a:t>
            </a:r>
            <a:r>
              <a:rPr lang="it-IT" sz="1200" dirty="0" smtClean="0"/>
              <a:t> on the </a:t>
            </a:r>
            <a:r>
              <a:rPr lang="it-IT" sz="1200" dirty="0" err="1" smtClean="0"/>
              <a:t>title</a:t>
            </a:r>
            <a:r>
              <a:rPr lang="it-IT" sz="1200" dirty="0" smtClean="0"/>
              <a:t> of the </a:t>
            </a:r>
            <a:r>
              <a:rPr lang="it-IT" sz="1200" dirty="0" err="1" smtClean="0"/>
              <a:t>diagram</a:t>
            </a:r>
            <a:r>
              <a:rPr lang="it-IT" sz="1200" dirty="0" smtClean="0"/>
              <a:t> or (</a:t>
            </a:r>
            <a:r>
              <a:rPr lang="it-IT" sz="1200" dirty="0" err="1" smtClean="0"/>
              <a:t>if</a:t>
            </a:r>
            <a:r>
              <a:rPr lang="it-IT" sz="1200" dirty="0" smtClean="0"/>
              <a:t> </a:t>
            </a:r>
            <a:r>
              <a:rPr lang="it-IT" sz="1200" dirty="0" err="1" smtClean="0"/>
              <a:t>present</a:t>
            </a:r>
            <a:r>
              <a:rPr lang="it-IT" sz="1200" dirty="0" smtClean="0"/>
              <a:t>) of the note on the </a:t>
            </a:r>
            <a:r>
              <a:rPr lang="it-IT" sz="1200" dirty="0" err="1" smtClean="0"/>
              <a:t>diagram</a:t>
            </a:r>
            <a:r>
              <a:rPr lang="it-IT" sz="1200" dirty="0" smtClean="0"/>
              <a:t>.</a:t>
            </a:r>
          </a:p>
          <a:p>
            <a:pPr lvl="1"/>
            <a:r>
              <a:rPr lang="it-IT" sz="1600" dirty="0" err="1"/>
              <a:t>This</a:t>
            </a:r>
            <a:r>
              <a:rPr lang="it-IT" sz="1600" dirty="0"/>
              <a:t> </a:t>
            </a:r>
            <a:r>
              <a:rPr lang="it-IT" sz="1600" dirty="0" err="1"/>
              <a:t>function</a:t>
            </a:r>
            <a:r>
              <a:rPr lang="it-IT" sz="1600" dirty="0"/>
              <a:t> </a:t>
            </a:r>
            <a:r>
              <a:rPr lang="it-IT" sz="1600" dirty="0" err="1"/>
              <a:t>has</a:t>
            </a:r>
            <a:r>
              <a:rPr lang="it-IT" sz="1600" dirty="0"/>
              <a:t> the </a:t>
            </a:r>
            <a:r>
              <a:rPr lang="it-IT" sz="1600" dirty="0" err="1"/>
              <a:t>following</a:t>
            </a:r>
            <a:r>
              <a:rPr lang="it-IT" sz="1600" dirty="0"/>
              <a:t> </a:t>
            </a:r>
            <a:r>
              <a:rPr lang="it-IT" sz="1600" dirty="0" err="1"/>
              <a:t>parameters</a:t>
            </a:r>
            <a:r>
              <a:rPr lang="it-IT" sz="1600" dirty="0"/>
              <a:t>:</a:t>
            </a:r>
          </a:p>
          <a:p>
            <a:pPr lvl="2"/>
            <a:r>
              <a:rPr lang="it-IT" sz="1200" b="1" i="1" dirty="0"/>
              <a:t>The package in </a:t>
            </a:r>
            <a:r>
              <a:rPr lang="it-IT" sz="1200" b="1" i="1" dirty="0" err="1"/>
              <a:t>which</a:t>
            </a:r>
            <a:r>
              <a:rPr lang="it-IT" sz="1200" b="1" i="1" dirty="0"/>
              <a:t> the </a:t>
            </a:r>
            <a:r>
              <a:rPr lang="it-IT" sz="1200" b="1" i="1" dirty="0" err="1" smtClean="0"/>
              <a:t>diagram</a:t>
            </a:r>
            <a:r>
              <a:rPr lang="it-IT" sz="1200" b="1" i="1" dirty="0" smtClean="0"/>
              <a:t> </a:t>
            </a:r>
            <a:r>
              <a:rPr lang="it-IT" sz="1200" b="1" i="1" dirty="0" err="1" smtClean="0"/>
              <a:t>resides</a:t>
            </a:r>
            <a:r>
              <a:rPr lang="it-IT" sz="1200" b="1" i="1" dirty="0" smtClean="0"/>
              <a:t>.</a:t>
            </a:r>
            <a:r>
              <a:rPr lang="it-IT" sz="1200" dirty="0" smtClean="0"/>
              <a:t> </a:t>
            </a:r>
            <a:r>
              <a:rPr lang="it-IT" sz="1200" dirty="0" err="1"/>
              <a:t>See</a:t>
            </a:r>
            <a:r>
              <a:rPr lang="it-IT" sz="1200" dirty="0"/>
              <a:t> the </a:t>
            </a:r>
            <a:r>
              <a:rPr lang="it-IT" sz="1200" dirty="0" err="1"/>
              <a:t>previous</a:t>
            </a:r>
            <a:r>
              <a:rPr lang="it-IT" sz="1200" dirty="0"/>
              <a:t> </a:t>
            </a:r>
            <a:r>
              <a:rPr lang="it-IT" sz="1200" dirty="0" err="1" smtClean="0"/>
              <a:t>slides</a:t>
            </a:r>
            <a:endParaRPr lang="it-IT" sz="1200" dirty="0" smtClean="0"/>
          </a:p>
          <a:p>
            <a:pPr lvl="2"/>
            <a:r>
              <a:rPr lang="it-IT" sz="1200" b="1" dirty="0" smtClean="0"/>
              <a:t>The </a:t>
            </a:r>
            <a:r>
              <a:rPr lang="it-IT" sz="1200" b="1" dirty="0" err="1" smtClean="0"/>
              <a:t>name</a:t>
            </a:r>
            <a:r>
              <a:rPr lang="it-IT" sz="1200" b="1" dirty="0" smtClean="0"/>
              <a:t> of the </a:t>
            </a:r>
            <a:r>
              <a:rPr lang="it-IT" sz="1200" b="1" dirty="0" err="1" smtClean="0"/>
              <a:t>diagram</a:t>
            </a:r>
            <a:endParaRPr lang="it-IT" sz="1200" b="1" dirty="0"/>
          </a:p>
          <a:p>
            <a:pPr lvl="2"/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Plugin</a:t>
            </a:r>
            <a:r>
              <a:rPr lang="it-IT" dirty="0"/>
              <a:t> generator </a:t>
            </a:r>
            <a:r>
              <a:rPr lang="it-IT" dirty="0" err="1"/>
              <a:t>that</a:t>
            </a:r>
            <a:r>
              <a:rPr lang="it-IT" dirty="0"/>
              <a:t> create a DOCX intermediate file –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004" y="3781425"/>
            <a:ext cx="53149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0191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Developing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</a:t>
            </a:r>
            <a:r>
              <a:rPr lang="it-IT" dirty="0" err="1"/>
              <a:t>plugins</a:t>
            </a:r>
            <a:r>
              <a:rPr lang="it-IT" dirty="0"/>
              <a:t> - </a:t>
            </a:r>
            <a:r>
              <a:rPr lang="it-IT" dirty="0" err="1"/>
              <a:t>repository</a:t>
            </a:r>
            <a:r>
              <a:rPr lang="it-IT" dirty="0"/>
              <a:t> &amp; </a:t>
            </a:r>
            <a:r>
              <a:rPr lang="it-IT" dirty="0" err="1"/>
              <a:t>other</a:t>
            </a:r>
            <a:r>
              <a:rPr lang="it-IT" dirty="0"/>
              <a:t> SW </a:t>
            </a:r>
            <a:r>
              <a:rPr lang="it-IT" dirty="0" err="1"/>
              <a:t>stuff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it-IT" dirty="0"/>
              <a:t>How to </a:t>
            </a:r>
            <a:r>
              <a:rPr lang="it-IT" dirty="0" err="1"/>
              <a:t>extend</a:t>
            </a:r>
            <a:r>
              <a:rPr lang="it-IT" dirty="0"/>
              <a:t> the </a:t>
            </a:r>
            <a:r>
              <a:rPr lang="it-IT" dirty="0" err="1" smtClean="0"/>
              <a:t>system</a:t>
            </a:r>
            <a:r>
              <a:rPr lang="it-IT" dirty="0" smtClean="0"/>
              <a:t> by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own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E89190-556C-F843-9626-6B27DC16DD21}" type="datetime1">
              <a:rPr lang="en-US" smtClean="0"/>
              <a:pPr>
                <a:defRPr/>
              </a:pPr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E2B43E-75B5-F54A-86F9-722E40445BE8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93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Document</a:t>
            </a:r>
            <a:r>
              <a:rPr lang="it-IT" dirty="0"/>
              <a:t> Generation System </a:t>
            </a:r>
            <a:r>
              <a:rPr lang="it-IT" dirty="0" smtClean="0"/>
              <a:t>Base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it-IT" dirty="0" smtClean="0"/>
              <a:t>How the </a:t>
            </a:r>
            <a:r>
              <a:rPr lang="it-IT" dirty="0" err="1" smtClean="0"/>
              <a:t>documents</a:t>
            </a:r>
            <a:r>
              <a:rPr lang="it-IT" dirty="0" smtClean="0"/>
              <a:t> are </a:t>
            </a:r>
            <a:r>
              <a:rPr lang="it-IT" dirty="0" err="1" smtClean="0"/>
              <a:t>generated</a:t>
            </a:r>
            <a:r>
              <a:rPr lang="it-IT" dirty="0" smtClean="0"/>
              <a:t> out of the </a:t>
            </a:r>
            <a:r>
              <a:rPr lang="it-IT" dirty="0" err="1" smtClean="0"/>
              <a:t>system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E89190-556C-F843-9626-6B27DC16DD21}" type="datetime1">
              <a:rPr lang="en-US" smtClean="0"/>
              <a:pPr>
                <a:defRPr/>
              </a:pPr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E2B43E-75B5-F54A-86F9-722E40445BE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09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2879" y="1192378"/>
            <a:ext cx="8503921" cy="3401847"/>
          </a:xfrm>
        </p:spPr>
        <p:txBody>
          <a:bodyPr/>
          <a:lstStyle/>
          <a:p>
            <a:r>
              <a:rPr lang="it-IT" sz="2000" dirty="0" smtClean="0"/>
              <a:t>The SW </a:t>
            </a:r>
            <a:r>
              <a:rPr lang="it-IT" sz="2000" dirty="0" err="1" smtClean="0"/>
              <a:t>has</a:t>
            </a:r>
            <a:r>
              <a:rPr lang="it-IT" sz="2000" dirty="0" smtClean="0"/>
              <a:t> </a:t>
            </a:r>
            <a:r>
              <a:rPr lang="it-IT" sz="2000" dirty="0" err="1" smtClean="0"/>
              <a:t>been</a:t>
            </a:r>
            <a:r>
              <a:rPr lang="it-IT" sz="2000" dirty="0" smtClean="0"/>
              <a:t> </a:t>
            </a:r>
            <a:r>
              <a:rPr lang="it-IT" sz="2000" dirty="0" err="1" smtClean="0"/>
              <a:t>developed</a:t>
            </a:r>
            <a:r>
              <a:rPr lang="it-IT" sz="2000" dirty="0" smtClean="0"/>
              <a:t> via the MS VISUAL STUDIO EXPRESS 2012 Desktop Edition (Version 11.x) with C#, </a:t>
            </a:r>
            <a:r>
              <a:rPr lang="it-IT" sz="2000" dirty="0" err="1" smtClean="0"/>
              <a:t>but</a:t>
            </a:r>
            <a:r>
              <a:rPr lang="it-IT" sz="2000" dirty="0" smtClean="0"/>
              <a:t> in </a:t>
            </a:r>
            <a:r>
              <a:rPr lang="it-IT" sz="2000" dirty="0" err="1" smtClean="0"/>
              <a:t>theory</a:t>
            </a:r>
            <a:r>
              <a:rPr lang="it-IT" sz="2000" dirty="0" smtClean="0"/>
              <a:t>, the </a:t>
            </a:r>
            <a:r>
              <a:rPr lang="it-IT" sz="2000" dirty="0" err="1" smtClean="0"/>
              <a:t>user</a:t>
            </a:r>
            <a:r>
              <a:rPr lang="it-IT" sz="2000" dirty="0" smtClean="0"/>
              <a:t> can </a:t>
            </a:r>
            <a:r>
              <a:rPr lang="it-IT" sz="2000" dirty="0" err="1" smtClean="0"/>
              <a:t>build</a:t>
            </a:r>
            <a:r>
              <a:rPr lang="it-IT" sz="2000" dirty="0" smtClean="0"/>
              <a:t> </a:t>
            </a:r>
            <a:r>
              <a:rPr lang="it-IT" sz="2000" dirty="0" err="1" smtClean="0"/>
              <a:t>its</a:t>
            </a:r>
            <a:r>
              <a:rPr lang="it-IT" sz="2000" dirty="0" smtClean="0"/>
              <a:t> </a:t>
            </a:r>
            <a:r>
              <a:rPr lang="it-IT" sz="2000" dirty="0" err="1" smtClean="0"/>
              <a:t>own</a:t>
            </a:r>
            <a:r>
              <a:rPr lang="it-IT" sz="2000" dirty="0" smtClean="0"/>
              <a:t> C# </a:t>
            </a:r>
            <a:r>
              <a:rPr lang="it-IT" sz="2000" dirty="0" err="1" smtClean="0"/>
              <a:t>based</a:t>
            </a:r>
            <a:r>
              <a:rPr lang="it-IT" sz="2000" dirty="0" smtClean="0"/>
              <a:t> DLL </a:t>
            </a:r>
            <a:r>
              <a:rPr lang="it-IT" sz="2000" dirty="0" err="1" smtClean="0"/>
              <a:t>also</a:t>
            </a:r>
            <a:r>
              <a:rPr lang="it-IT" sz="2000" dirty="0" smtClean="0"/>
              <a:t> with </a:t>
            </a:r>
            <a:r>
              <a:rPr lang="it-IT" sz="2000" dirty="0" err="1" smtClean="0"/>
              <a:t>other</a:t>
            </a:r>
            <a:r>
              <a:rPr lang="it-IT" sz="2000" dirty="0" smtClean="0"/>
              <a:t> </a:t>
            </a:r>
            <a:r>
              <a:rPr lang="it-IT" sz="2000" dirty="0" err="1" smtClean="0"/>
              <a:t>versions</a:t>
            </a:r>
            <a:r>
              <a:rPr lang="it-IT" sz="2000" dirty="0" smtClean="0"/>
              <a:t> of the Microsoft© IDE.</a:t>
            </a:r>
          </a:p>
          <a:p>
            <a:pPr lvl="1"/>
            <a:r>
              <a:rPr lang="it-IT" sz="1600" dirty="0" err="1" smtClean="0"/>
              <a:t>Nevertheless</a:t>
            </a:r>
            <a:r>
              <a:rPr lang="it-IT" sz="1600" dirty="0" smtClean="0"/>
              <a:t>, the use of the </a:t>
            </a:r>
            <a:r>
              <a:rPr lang="it-IT" sz="1600" dirty="0" err="1" smtClean="0"/>
              <a:t>same</a:t>
            </a:r>
            <a:r>
              <a:rPr lang="it-IT" sz="1600" dirty="0" smtClean="0"/>
              <a:t> </a:t>
            </a:r>
            <a:r>
              <a:rPr lang="it-IT" sz="1600" dirty="0" err="1" smtClean="0"/>
              <a:t>version</a:t>
            </a:r>
            <a:r>
              <a:rPr lang="it-IT" sz="1600" dirty="0" smtClean="0"/>
              <a:t> </a:t>
            </a:r>
            <a:r>
              <a:rPr lang="it-IT" sz="1600" dirty="0" err="1" smtClean="0"/>
              <a:t>is</a:t>
            </a:r>
            <a:r>
              <a:rPr lang="it-IT" sz="1600" dirty="0" smtClean="0"/>
              <a:t> </a:t>
            </a:r>
            <a:r>
              <a:rPr lang="it-IT" sz="1600" dirty="0" err="1" smtClean="0"/>
              <a:t>strongly</a:t>
            </a:r>
            <a:r>
              <a:rPr lang="it-IT" sz="1600" dirty="0" smtClean="0"/>
              <a:t> </a:t>
            </a:r>
            <a:r>
              <a:rPr lang="it-IT" sz="1600" dirty="0" err="1" smtClean="0"/>
              <a:t>suggested</a:t>
            </a:r>
            <a:endParaRPr lang="it-IT" sz="1600" dirty="0"/>
          </a:p>
          <a:p>
            <a:r>
              <a:rPr lang="it-IT" sz="2000" dirty="0" smtClean="0"/>
              <a:t>The </a:t>
            </a:r>
            <a:r>
              <a:rPr lang="it-IT" sz="2000" dirty="0" err="1" smtClean="0"/>
              <a:t>development</a:t>
            </a:r>
            <a:r>
              <a:rPr lang="it-IT" sz="2000" dirty="0" smtClean="0"/>
              <a:t> </a:t>
            </a:r>
            <a:r>
              <a:rPr lang="it-IT" sz="2000" dirty="0" err="1" smtClean="0"/>
              <a:t>environment</a:t>
            </a:r>
            <a:r>
              <a:rPr lang="it-IT" sz="2000" dirty="0" smtClean="0"/>
              <a:t> </a:t>
            </a:r>
            <a:r>
              <a:rPr lang="it-IT" sz="2000" dirty="0" err="1" smtClean="0"/>
              <a:t>shall</a:t>
            </a:r>
            <a:r>
              <a:rPr lang="it-IT" sz="2000" dirty="0" smtClean="0"/>
              <a:t> be Windows7 or </a:t>
            </a:r>
            <a:r>
              <a:rPr lang="it-IT" sz="2000" dirty="0" err="1" smtClean="0"/>
              <a:t>later</a:t>
            </a:r>
            <a:endParaRPr lang="it-IT" sz="2000" dirty="0" smtClean="0"/>
          </a:p>
          <a:p>
            <a:r>
              <a:rPr lang="it-IT" sz="2000" dirty="0" err="1" smtClean="0"/>
              <a:t>As</a:t>
            </a:r>
            <a:r>
              <a:rPr lang="it-IT" sz="2000" dirty="0" smtClean="0"/>
              <a:t> the </a:t>
            </a:r>
            <a:r>
              <a:rPr lang="it-IT" sz="2000" dirty="0" err="1" smtClean="0"/>
              <a:t>repository</a:t>
            </a:r>
            <a:r>
              <a:rPr lang="it-IT" sz="2000" dirty="0" smtClean="0"/>
              <a:t> </a:t>
            </a:r>
            <a:r>
              <a:rPr lang="it-IT" sz="2000" dirty="0" err="1" smtClean="0"/>
              <a:t>is</a:t>
            </a:r>
            <a:r>
              <a:rPr lang="it-IT" sz="2000" dirty="0" smtClean="0"/>
              <a:t> under GENIVI GIT, a client </a:t>
            </a:r>
            <a:r>
              <a:rPr lang="it-IT" sz="2000" dirty="0" err="1" smtClean="0"/>
              <a:t>such</a:t>
            </a:r>
            <a:r>
              <a:rPr lang="it-IT" sz="2000" dirty="0" smtClean="0"/>
              <a:t> </a:t>
            </a:r>
            <a:r>
              <a:rPr lang="it-IT" sz="2000" dirty="0" err="1" smtClean="0"/>
              <a:t>as</a:t>
            </a:r>
            <a:r>
              <a:rPr lang="it-IT" sz="2000" dirty="0" smtClean="0"/>
              <a:t> </a:t>
            </a:r>
            <a:r>
              <a:rPr lang="it-IT" sz="2000" dirty="0" err="1" smtClean="0"/>
              <a:t>TortoiseGIT</a:t>
            </a:r>
            <a:r>
              <a:rPr lang="it-IT" sz="2000" dirty="0" smtClean="0"/>
              <a:t> </a:t>
            </a:r>
            <a:r>
              <a:rPr lang="it-IT" sz="2000" dirty="0" err="1" smtClean="0"/>
              <a:t>is</a:t>
            </a:r>
            <a:r>
              <a:rPr lang="it-IT" sz="2000" dirty="0" smtClean="0"/>
              <a:t> </a:t>
            </a:r>
            <a:r>
              <a:rPr lang="it-IT" sz="2000" dirty="0" err="1" smtClean="0"/>
              <a:t>needed</a:t>
            </a:r>
            <a:r>
              <a:rPr lang="it-IT" sz="2000" dirty="0" smtClean="0"/>
              <a:t> to </a:t>
            </a:r>
            <a:r>
              <a:rPr lang="it-IT" sz="2000" dirty="0" err="1" smtClean="0"/>
              <a:t>perform</a:t>
            </a:r>
            <a:r>
              <a:rPr lang="it-IT" sz="2000" dirty="0" smtClean="0"/>
              <a:t> </a:t>
            </a:r>
            <a:r>
              <a:rPr lang="it-IT" sz="2000" dirty="0" err="1" smtClean="0"/>
              <a:t>checkin</a:t>
            </a:r>
            <a:r>
              <a:rPr lang="it-IT" sz="2000" dirty="0" smtClean="0"/>
              <a:t>/checkout.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Development Installation </a:t>
            </a:r>
            <a:r>
              <a:rPr lang="it-IT" dirty="0" err="1"/>
              <a:t>pre</a:t>
            </a:r>
            <a:r>
              <a:rPr lang="it-IT" dirty="0"/>
              <a:t>-requisite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92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smtClean="0"/>
              <a:t>The C# DLL </a:t>
            </a:r>
            <a:r>
              <a:rPr lang="it-IT" sz="2000" dirty="0" err="1" smtClean="0"/>
              <a:t>project</a:t>
            </a:r>
            <a:r>
              <a:rPr lang="it-IT" sz="2000" dirty="0" smtClean="0"/>
              <a:t> </a:t>
            </a:r>
            <a:r>
              <a:rPr lang="it-IT" sz="2000" dirty="0" err="1" smtClean="0"/>
              <a:t>shall</a:t>
            </a:r>
            <a:r>
              <a:rPr lang="it-IT" sz="2000" dirty="0" smtClean="0"/>
              <a:t> </a:t>
            </a:r>
            <a:r>
              <a:rPr lang="it-IT" sz="2000" dirty="0" err="1" smtClean="0"/>
              <a:t>have</a:t>
            </a:r>
            <a:r>
              <a:rPr lang="it-IT" sz="2000" dirty="0" smtClean="0"/>
              <a:t> the </a:t>
            </a:r>
            <a:r>
              <a:rPr lang="it-IT" sz="2000" dirty="0" err="1" smtClean="0"/>
              <a:t>following</a:t>
            </a:r>
            <a:r>
              <a:rPr lang="it-IT" sz="2000" dirty="0" smtClean="0"/>
              <a:t> </a:t>
            </a:r>
            <a:r>
              <a:rPr lang="it-IT" sz="2000" dirty="0" err="1" smtClean="0"/>
              <a:t>main</a:t>
            </a:r>
            <a:r>
              <a:rPr lang="it-IT" sz="2000" dirty="0" smtClean="0"/>
              <a:t> </a:t>
            </a:r>
            <a:r>
              <a:rPr lang="it-IT" sz="2000" dirty="0" err="1" smtClean="0"/>
              <a:t>characteristics</a:t>
            </a:r>
            <a:r>
              <a:rPr lang="it-IT" sz="2000" dirty="0" smtClean="0"/>
              <a:t>:</a:t>
            </a:r>
          </a:p>
          <a:p>
            <a:pPr lvl="1"/>
            <a:r>
              <a:rPr lang="it-IT" sz="1600" b="1" dirty="0" err="1" smtClean="0"/>
              <a:t>Name</a:t>
            </a:r>
            <a:r>
              <a:rPr lang="it-IT" sz="1600" b="1" dirty="0" smtClean="0"/>
              <a:t>: </a:t>
            </a:r>
            <a:r>
              <a:rPr lang="it-IT" sz="1600" dirty="0" smtClean="0"/>
              <a:t>the </a:t>
            </a:r>
            <a:r>
              <a:rPr lang="it-IT" sz="1600" dirty="0" err="1" smtClean="0"/>
              <a:t>project</a:t>
            </a:r>
            <a:r>
              <a:rPr lang="it-IT" sz="1600" dirty="0" smtClean="0"/>
              <a:t> (and the DLL) </a:t>
            </a:r>
            <a:r>
              <a:rPr lang="it-IT" sz="1600" dirty="0" err="1" smtClean="0"/>
              <a:t>shall</a:t>
            </a:r>
            <a:r>
              <a:rPr lang="it-IT" sz="1600" dirty="0" smtClean="0"/>
              <a:t> be </a:t>
            </a:r>
            <a:r>
              <a:rPr lang="it-IT" sz="1600" dirty="0" err="1" smtClean="0"/>
              <a:t>named</a:t>
            </a:r>
            <a:r>
              <a:rPr lang="it-IT" sz="1600" dirty="0" smtClean="0"/>
              <a:t> </a:t>
            </a:r>
            <a:r>
              <a:rPr lang="it-IT" sz="1600" dirty="0" err="1" smtClean="0"/>
              <a:t>eadgsPlugin_extract</a:t>
            </a:r>
            <a:r>
              <a:rPr lang="it-IT" sz="1600" dirty="0" smtClean="0"/>
              <a:t>&lt;</a:t>
            </a:r>
            <a:r>
              <a:rPr lang="it-IT" sz="1600" dirty="0" err="1" smtClean="0"/>
              <a:t>name</a:t>
            </a:r>
            <a:r>
              <a:rPr lang="it-IT" sz="1600" dirty="0" smtClean="0"/>
              <a:t>&gt;, </a:t>
            </a:r>
            <a:r>
              <a:rPr lang="it-IT" sz="1600" dirty="0" err="1" smtClean="0"/>
              <a:t>as</a:t>
            </a:r>
            <a:r>
              <a:rPr lang="it-IT" sz="1600" dirty="0" smtClean="0"/>
              <a:t> the </a:t>
            </a:r>
            <a:r>
              <a:rPr lang="it-IT" sz="1600" dirty="0" err="1" smtClean="0"/>
              <a:t>engine</a:t>
            </a:r>
            <a:r>
              <a:rPr lang="it-IT" sz="1600" dirty="0" smtClean="0"/>
              <a:t> </a:t>
            </a:r>
            <a:r>
              <a:rPr lang="it-IT" sz="1600" dirty="0" err="1" smtClean="0"/>
              <a:t>load</a:t>
            </a:r>
            <a:r>
              <a:rPr lang="it-IT" sz="1600" dirty="0" smtClean="0"/>
              <a:t> DLL on a </a:t>
            </a:r>
            <a:r>
              <a:rPr lang="it-IT" sz="1600" dirty="0" err="1" smtClean="0"/>
              <a:t>name</a:t>
            </a:r>
            <a:r>
              <a:rPr lang="it-IT" sz="1600" dirty="0" smtClean="0"/>
              <a:t> base.</a:t>
            </a:r>
          </a:p>
          <a:p>
            <a:pPr lvl="1"/>
            <a:r>
              <a:rPr lang="it-IT" sz="1600" b="1" dirty="0" err="1" smtClean="0"/>
              <a:t>References</a:t>
            </a:r>
            <a:r>
              <a:rPr lang="it-IT" sz="1600" b="1" dirty="0" smtClean="0"/>
              <a:t>: </a:t>
            </a:r>
            <a:r>
              <a:rPr lang="it-IT" sz="1600" dirty="0" smtClean="0"/>
              <a:t>the </a:t>
            </a:r>
            <a:r>
              <a:rPr lang="it-IT" sz="1600" dirty="0" err="1" smtClean="0"/>
              <a:t>project</a:t>
            </a:r>
            <a:r>
              <a:rPr lang="it-IT" sz="1600" dirty="0" smtClean="0"/>
              <a:t> </a:t>
            </a:r>
            <a:r>
              <a:rPr lang="it-IT" sz="1600" dirty="0" err="1" smtClean="0"/>
              <a:t>shall</a:t>
            </a:r>
            <a:r>
              <a:rPr lang="it-IT" sz="1600" dirty="0" smtClean="0"/>
              <a:t> use the </a:t>
            </a:r>
            <a:r>
              <a:rPr lang="it-IT" sz="1600" dirty="0" err="1" smtClean="0"/>
              <a:t>eadgsPlugin_Utilies</a:t>
            </a:r>
            <a:endParaRPr lang="it-IT" sz="1600" dirty="0" smtClean="0"/>
          </a:p>
          <a:p>
            <a:pPr lvl="1"/>
            <a:r>
              <a:rPr lang="it-IT" sz="1600" b="1" dirty="0" err="1" smtClean="0"/>
              <a:t>eadgsLoadable</a:t>
            </a:r>
            <a:r>
              <a:rPr lang="it-IT" sz="1600" b="1" dirty="0" smtClean="0"/>
              <a:t> </a:t>
            </a:r>
            <a:r>
              <a:rPr lang="it-IT" sz="1600" b="1" dirty="0" err="1" smtClean="0"/>
              <a:t>class</a:t>
            </a:r>
            <a:r>
              <a:rPr lang="it-IT" sz="1600" b="1" dirty="0" smtClean="0"/>
              <a:t>:</a:t>
            </a:r>
            <a:r>
              <a:rPr lang="it-IT" sz="1600" dirty="0" smtClean="0"/>
              <a:t> the </a:t>
            </a:r>
            <a:r>
              <a:rPr lang="it-IT" sz="1600" dirty="0" err="1" smtClean="0"/>
              <a:t>project</a:t>
            </a:r>
            <a:r>
              <a:rPr lang="it-IT" sz="1600" dirty="0" smtClean="0"/>
              <a:t> </a:t>
            </a:r>
            <a:r>
              <a:rPr lang="it-IT" sz="1600" dirty="0" err="1" smtClean="0"/>
              <a:t>shall</a:t>
            </a:r>
            <a:r>
              <a:rPr lang="it-IT" sz="1600" dirty="0" smtClean="0"/>
              <a:t> </a:t>
            </a:r>
            <a:r>
              <a:rPr lang="it-IT" sz="1600" dirty="0" err="1" smtClean="0"/>
              <a:t>have</a:t>
            </a:r>
            <a:r>
              <a:rPr lang="it-IT" sz="1600" dirty="0" smtClean="0"/>
              <a:t> a </a:t>
            </a:r>
            <a:r>
              <a:rPr lang="it-IT" sz="1600" dirty="0" err="1" smtClean="0"/>
              <a:t>class</a:t>
            </a:r>
            <a:r>
              <a:rPr lang="it-IT" sz="1600" dirty="0" smtClean="0"/>
              <a:t> </a:t>
            </a:r>
            <a:r>
              <a:rPr lang="it-IT" sz="1600" dirty="0" err="1" smtClean="0"/>
              <a:t>named</a:t>
            </a:r>
            <a:endParaRPr lang="it-IT" sz="1600" dirty="0" smtClean="0"/>
          </a:p>
          <a:p>
            <a:pPr marL="457200" lvl="1" indent="0">
              <a:buNone/>
            </a:pPr>
            <a:r>
              <a:rPr lang="it-IT" sz="1600" dirty="0"/>
              <a:t>	</a:t>
            </a:r>
            <a:r>
              <a:rPr lang="it-IT" sz="1600" b="1" dirty="0"/>
              <a:t> </a:t>
            </a:r>
            <a:r>
              <a:rPr lang="it-IT" sz="1600" b="1" dirty="0" err="1" smtClean="0"/>
              <a:t>eadgsLoadable</a:t>
            </a:r>
            <a:r>
              <a:rPr lang="it-IT" sz="1600" dirty="0"/>
              <a:t> </a:t>
            </a:r>
            <a:r>
              <a:rPr lang="it-IT" sz="1600" dirty="0" smtClean="0"/>
              <a:t>and inside </a:t>
            </a:r>
            <a:r>
              <a:rPr lang="it-IT" sz="1600" dirty="0" err="1" smtClean="0"/>
              <a:t>it</a:t>
            </a:r>
            <a:r>
              <a:rPr lang="it-IT" sz="1600" dirty="0" smtClean="0"/>
              <a:t> the </a:t>
            </a:r>
            <a:r>
              <a:rPr lang="it-IT" sz="1600" dirty="0" err="1" smtClean="0"/>
              <a:t>user</a:t>
            </a:r>
            <a:r>
              <a:rPr lang="it-IT" sz="1600" dirty="0" smtClean="0"/>
              <a:t> </a:t>
            </a:r>
            <a:r>
              <a:rPr lang="it-IT" sz="1600" dirty="0" err="1" smtClean="0"/>
              <a:t>shall</a:t>
            </a:r>
            <a:r>
              <a:rPr lang="it-IT" sz="1600" dirty="0" smtClean="0"/>
              <a:t> </a:t>
            </a:r>
            <a:r>
              <a:rPr lang="it-IT" sz="1600" dirty="0" err="1" smtClean="0"/>
              <a:t>have</a:t>
            </a:r>
            <a:r>
              <a:rPr lang="it-IT" sz="1600" dirty="0" smtClean="0"/>
              <a:t> a </a:t>
            </a:r>
            <a:r>
              <a:rPr lang="it-IT" sz="1600" dirty="0" err="1" smtClean="0"/>
              <a:t>method</a:t>
            </a:r>
            <a:r>
              <a:rPr lang="it-IT" sz="1600" dirty="0" smtClean="0"/>
              <a:t> </a:t>
            </a:r>
            <a:r>
              <a:rPr lang="it-IT" sz="1600" dirty="0" err="1" smtClean="0"/>
              <a:t>called</a:t>
            </a:r>
            <a:r>
              <a:rPr lang="it-IT" sz="1600" dirty="0" smtClean="0"/>
              <a:t> with the 	</a:t>
            </a:r>
            <a:r>
              <a:rPr lang="it-IT" sz="1600" dirty="0" err="1" smtClean="0"/>
              <a:t>name</a:t>
            </a:r>
            <a:r>
              <a:rPr lang="it-IT" sz="1600" dirty="0" smtClean="0"/>
              <a:t> of the </a:t>
            </a:r>
            <a:r>
              <a:rPr lang="it-IT" sz="1600" dirty="0" err="1" smtClean="0"/>
              <a:t>function</a:t>
            </a:r>
            <a:r>
              <a:rPr lang="it-IT" sz="1600" dirty="0" smtClean="0"/>
              <a:t>. </a:t>
            </a:r>
            <a:r>
              <a:rPr lang="it-IT" sz="1600" dirty="0" err="1" smtClean="0"/>
              <a:t>This</a:t>
            </a:r>
            <a:r>
              <a:rPr lang="it-IT" sz="1600" dirty="0" smtClean="0"/>
              <a:t> </a:t>
            </a:r>
            <a:r>
              <a:rPr lang="it-IT" sz="1600" dirty="0" err="1" smtClean="0"/>
              <a:t>method</a:t>
            </a:r>
            <a:r>
              <a:rPr lang="it-IT" sz="1600" dirty="0" smtClean="0"/>
              <a:t> </a:t>
            </a:r>
            <a:r>
              <a:rPr lang="it-IT" sz="1600" dirty="0" err="1" smtClean="0"/>
              <a:t>shall</a:t>
            </a:r>
            <a:r>
              <a:rPr lang="it-IT" sz="1600" dirty="0" smtClean="0"/>
              <a:t> </a:t>
            </a:r>
            <a:r>
              <a:rPr lang="it-IT" sz="1600" dirty="0" err="1" smtClean="0"/>
              <a:t>have</a:t>
            </a:r>
            <a:r>
              <a:rPr lang="it-IT" sz="1600" dirty="0" smtClean="0"/>
              <a:t> </a:t>
            </a:r>
            <a:r>
              <a:rPr lang="it-IT" sz="1600" dirty="0" err="1" smtClean="0"/>
              <a:t>only</a:t>
            </a:r>
            <a:r>
              <a:rPr lang="it-IT" sz="1600" dirty="0" smtClean="0"/>
              <a:t> a single input </a:t>
            </a:r>
            <a:r>
              <a:rPr lang="it-IT" sz="1600" dirty="0" err="1" smtClean="0"/>
              <a:t>parameter</a:t>
            </a:r>
            <a:r>
              <a:rPr lang="it-IT" sz="1600" dirty="0" smtClean="0"/>
              <a:t> </a:t>
            </a:r>
            <a:r>
              <a:rPr lang="it-IT" sz="1600" dirty="0" err="1" smtClean="0"/>
              <a:t>that</a:t>
            </a:r>
            <a:r>
              <a:rPr lang="it-IT" sz="1600" dirty="0" smtClean="0"/>
              <a:t> 	</a:t>
            </a:r>
            <a:r>
              <a:rPr lang="it-IT" sz="1600" dirty="0" err="1" smtClean="0"/>
              <a:t>shall</a:t>
            </a:r>
            <a:r>
              <a:rPr lang="it-IT" sz="1600" dirty="0" smtClean="0"/>
              <a:t> be a </a:t>
            </a:r>
            <a:r>
              <a:rPr lang="it-IT" sz="1600" dirty="0" err="1" smtClean="0"/>
              <a:t>String</a:t>
            </a:r>
            <a:r>
              <a:rPr lang="it-IT" sz="1600" dirty="0" smtClean="0"/>
              <a:t> and </a:t>
            </a:r>
            <a:r>
              <a:rPr lang="it-IT" sz="1600" dirty="0" err="1" smtClean="0"/>
              <a:t>return</a:t>
            </a:r>
            <a:r>
              <a:rPr lang="it-IT" sz="1600" dirty="0" smtClean="0"/>
              <a:t> a </a:t>
            </a:r>
            <a:r>
              <a:rPr lang="it-IT" sz="1600" dirty="0" err="1" smtClean="0"/>
              <a:t>boolean</a:t>
            </a:r>
            <a:r>
              <a:rPr lang="it-IT" sz="1600" dirty="0" smtClean="0"/>
              <a:t>. </a:t>
            </a:r>
            <a:r>
              <a:rPr lang="it-IT" sz="1600" dirty="0" err="1" smtClean="0"/>
              <a:t>See</a:t>
            </a:r>
            <a:r>
              <a:rPr lang="it-IT" sz="1600" dirty="0" smtClean="0"/>
              <a:t> the </a:t>
            </a:r>
            <a:r>
              <a:rPr lang="it-IT" sz="1600" dirty="0" err="1" smtClean="0"/>
              <a:t>following</a:t>
            </a:r>
            <a:r>
              <a:rPr lang="it-IT" sz="1600" dirty="0" smtClean="0"/>
              <a:t> slide for an </a:t>
            </a:r>
            <a:r>
              <a:rPr lang="it-IT" sz="1600" dirty="0" err="1" smtClean="0"/>
              <a:t>example</a:t>
            </a:r>
            <a:r>
              <a:rPr lang="it-IT" sz="1600" dirty="0" smtClean="0"/>
              <a:t>   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C# DLL Project </a:t>
            </a:r>
            <a:r>
              <a:rPr lang="it-IT" dirty="0" err="1" smtClean="0"/>
              <a:t>characteristics</a:t>
            </a:r>
            <a:r>
              <a:rPr lang="it-IT" dirty="0" smtClean="0"/>
              <a:t> – 1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770" y="1975105"/>
            <a:ext cx="2042465" cy="459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75" y="3657867"/>
            <a:ext cx="23336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42170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6537" y="1075664"/>
            <a:ext cx="3852162" cy="3394075"/>
          </a:xfrm>
        </p:spPr>
        <p:txBody>
          <a:bodyPr/>
          <a:lstStyle/>
          <a:p>
            <a:pPr marL="0" indent="0">
              <a:buNone/>
            </a:pPr>
            <a:r>
              <a:rPr lang="it-IT" sz="2000" dirty="0" err="1" smtClean="0"/>
              <a:t>Example</a:t>
            </a:r>
            <a:r>
              <a:rPr lang="it-IT" sz="2000" dirty="0" smtClean="0"/>
              <a:t>: </a:t>
            </a:r>
            <a:r>
              <a:rPr lang="it-IT" sz="2000" dirty="0" err="1" smtClean="0"/>
              <a:t>extractReqList</a:t>
            </a:r>
            <a:r>
              <a:rPr lang="it-IT" sz="2000" dirty="0" smtClean="0"/>
              <a:t> </a:t>
            </a:r>
            <a:r>
              <a:rPr lang="it-IT" sz="2000" dirty="0" err="1" smtClean="0"/>
              <a:t>plugin</a:t>
            </a:r>
            <a:endParaRPr lang="it-IT" sz="2000" dirty="0" smtClean="0"/>
          </a:p>
          <a:p>
            <a:r>
              <a:rPr lang="it-IT" sz="2000" dirty="0" err="1" smtClean="0"/>
              <a:t>Namespace</a:t>
            </a:r>
            <a:r>
              <a:rPr lang="it-IT" sz="2000" dirty="0" smtClean="0"/>
              <a:t> with the </a:t>
            </a:r>
            <a:r>
              <a:rPr lang="it-IT" sz="2000" dirty="0" err="1" smtClean="0"/>
              <a:t>same</a:t>
            </a:r>
            <a:r>
              <a:rPr lang="it-IT" sz="2000" dirty="0" smtClean="0"/>
              <a:t> </a:t>
            </a:r>
            <a:r>
              <a:rPr lang="it-IT" sz="2000" dirty="0" err="1" smtClean="0"/>
              <a:t>name</a:t>
            </a:r>
            <a:r>
              <a:rPr lang="it-IT" sz="2000" dirty="0" smtClean="0"/>
              <a:t> of the </a:t>
            </a:r>
            <a:r>
              <a:rPr lang="it-IT" sz="2000" dirty="0" err="1" smtClean="0"/>
              <a:t>project</a:t>
            </a:r>
            <a:endParaRPr lang="it-IT" sz="2000" dirty="0" smtClean="0"/>
          </a:p>
          <a:p>
            <a:r>
              <a:rPr lang="it-IT" sz="2000" dirty="0" smtClean="0"/>
              <a:t>Class </a:t>
            </a:r>
            <a:r>
              <a:rPr lang="it-IT" sz="2000" dirty="0" err="1" smtClean="0"/>
              <a:t>called</a:t>
            </a:r>
            <a:r>
              <a:rPr lang="it-IT" sz="2000" dirty="0" smtClean="0"/>
              <a:t> </a:t>
            </a:r>
            <a:r>
              <a:rPr lang="it-IT" sz="2000" dirty="0" err="1" smtClean="0"/>
              <a:t>eadgsLoadable</a:t>
            </a:r>
            <a:endParaRPr lang="it-IT" sz="2000" dirty="0" smtClean="0"/>
          </a:p>
          <a:p>
            <a:r>
              <a:rPr lang="it-IT" sz="2000" dirty="0" smtClean="0"/>
              <a:t>A public </a:t>
            </a:r>
            <a:r>
              <a:rPr lang="it-IT" sz="2000" dirty="0" err="1" smtClean="0"/>
              <a:t>boolean</a:t>
            </a:r>
            <a:r>
              <a:rPr lang="it-IT" sz="2000" dirty="0" smtClean="0"/>
              <a:t> </a:t>
            </a:r>
            <a:r>
              <a:rPr lang="it-IT" sz="2000" dirty="0" err="1" smtClean="0"/>
              <a:t>method</a:t>
            </a:r>
            <a:r>
              <a:rPr lang="it-IT" sz="2000" dirty="0" smtClean="0"/>
              <a:t> </a:t>
            </a:r>
            <a:r>
              <a:rPr lang="it-IT" sz="2000" dirty="0" err="1" smtClean="0"/>
              <a:t>called</a:t>
            </a:r>
            <a:r>
              <a:rPr lang="it-IT" sz="2000" dirty="0" smtClean="0"/>
              <a:t> with the </a:t>
            </a:r>
            <a:r>
              <a:rPr lang="it-IT" sz="2000" dirty="0" err="1" smtClean="0"/>
              <a:t>same</a:t>
            </a:r>
            <a:r>
              <a:rPr lang="it-IT" sz="2000" dirty="0" smtClean="0"/>
              <a:t> </a:t>
            </a:r>
            <a:r>
              <a:rPr lang="it-IT" sz="2000" dirty="0" err="1" smtClean="0"/>
              <a:t>name</a:t>
            </a:r>
            <a:r>
              <a:rPr lang="it-IT" sz="2000" dirty="0" smtClean="0"/>
              <a:t> of the </a:t>
            </a:r>
            <a:r>
              <a:rPr lang="it-IT" sz="2000" dirty="0" err="1" smtClean="0"/>
              <a:t>extraction</a:t>
            </a:r>
            <a:r>
              <a:rPr lang="it-IT" sz="2000" dirty="0" smtClean="0"/>
              <a:t> </a:t>
            </a:r>
            <a:r>
              <a:rPr lang="it-IT" sz="2000" dirty="0" err="1" smtClean="0"/>
              <a:t>function</a:t>
            </a:r>
            <a:r>
              <a:rPr lang="it-IT" sz="2000" dirty="0" smtClean="0"/>
              <a:t> </a:t>
            </a:r>
            <a:r>
              <a:rPr lang="it-IT" sz="2000" dirty="0" err="1" smtClean="0"/>
              <a:t>that</a:t>
            </a:r>
            <a:r>
              <a:rPr lang="it-IT" sz="2000" dirty="0" smtClean="0"/>
              <a:t> take a </a:t>
            </a:r>
            <a:r>
              <a:rPr lang="it-IT" sz="2000" dirty="0" err="1" smtClean="0"/>
              <a:t>String</a:t>
            </a:r>
            <a:r>
              <a:rPr lang="it-IT" sz="2000" dirty="0" smtClean="0"/>
              <a:t> input. The </a:t>
            </a:r>
            <a:r>
              <a:rPr lang="it-IT" sz="2000" dirty="0" err="1" smtClean="0"/>
              <a:t>String</a:t>
            </a:r>
            <a:r>
              <a:rPr lang="it-IT" sz="2000" dirty="0" smtClean="0"/>
              <a:t> </a:t>
            </a:r>
            <a:r>
              <a:rPr lang="it-IT" sz="2000" dirty="0" err="1" smtClean="0"/>
              <a:t>has</a:t>
            </a:r>
            <a:r>
              <a:rPr lang="it-IT" sz="2000" dirty="0" smtClean="0"/>
              <a:t> the </a:t>
            </a:r>
            <a:r>
              <a:rPr lang="it-IT" sz="2000" dirty="0" err="1" smtClean="0"/>
              <a:t>parameter</a:t>
            </a:r>
            <a:r>
              <a:rPr lang="it-IT" sz="2000" dirty="0" smtClean="0"/>
              <a:t> </a:t>
            </a:r>
            <a:r>
              <a:rPr lang="it-IT" sz="2000" dirty="0" err="1" smtClean="0"/>
              <a:t>separated</a:t>
            </a:r>
            <a:r>
              <a:rPr lang="it-IT" sz="2000" dirty="0" smtClean="0"/>
              <a:t> via | </a:t>
            </a:r>
            <a:r>
              <a:rPr lang="it-IT" sz="2000" dirty="0" err="1" smtClean="0"/>
              <a:t>character</a:t>
            </a:r>
            <a:endParaRPr lang="it-IT" sz="2000" dirty="0" smtClean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C# DLL Project </a:t>
            </a:r>
            <a:r>
              <a:rPr lang="it-IT" dirty="0" err="1"/>
              <a:t>characteristics</a:t>
            </a:r>
            <a:r>
              <a:rPr lang="it-IT" dirty="0"/>
              <a:t> –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99" y="1075664"/>
            <a:ext cx="4893160" cy="351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55888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smtClean="0"/>
              <a:t>The </a:t>
            </a:r>
            <a:r>
              <a:rPr lang="it-IT" sz="2000" dirty="0" err="1" smtClean="0"/>
              <a:t>main</a:t>
            </a:r>
            <a:r>
              <a:rPr lang="it-IT" sz="2000" dirty="0" smtClean="0"/>
              <a:t> </a:t>
            </a:r>
            <a:r>
              <a:rPr lang="it-IT" sz="2000" dirty="0" err="1" smtClean="0"/>
              <a:t>method</a:t>
            </a:r>
            <a:r>
              <a:rPr lang="it-IT" sz="2000" dirty="0" smtClean="0"/>
              <a:t> </a:t>
            </a:r>
            <a:r>
              <a:rPr lang="it-IT" sz="2000" dirty="0" err="1" smtClean="0"/>
              <a:t>acquire</a:t>
            </a:r>
            <a:r>
              <a:rPr lang="it-IT" sz="2000" dirty="0" smtClean="0"/>
              <a:t> the </a:t>
            </a:r>
            <a:r>
              <a:rPr lang="it-IT" sz="2000" dirty="0" err="1" smtClean="0"/>
              <a:t>parameters</a:t>
            </a:r>
            <a:r>
              <a:rPr lang="it-IT" sz="2000" dirty="0" smtClean="0"/>
              <a:t> via a </a:t>
            </a:r>
            <a:r>
              <a:rPr lang="it-IT" sz="2000" dirty="0" err="1" smtClean="0"/>
              <a:t>String</a:t>
            </a:r>
            <a:r>
              <a:rPr lang="it-IT" sz="2000" dirty="0" smtClean="0"/>
              <a:t> </a:t>
            </a:r>
            <a:r>
              <a:rPr lang="it-IT" sz="2000" dirty="0" err="1" smtClean="0"/>
              <a:t>that</a:t>
            </a:r>
            <a:r>
              <a:rPr lang="it-IT" sz="2000" dirty="0" smtClean="0"/>
              <a:t> </a:t>
            </a:r>
            <a:r>
              <a:rPr lang="it-IT" sz="2000" dirty="0" err="1" smtClean="0"/>
              <a:t>is</a:t>
            </a:r>
            <a:r>
              <a:rPr lang="it-IT" sz="2000" dirty="0" smtClean="0"/>
              <a:t> a list of | </a:t>
            </a:r>
            <a:r>
              <a:rPr lang="it-IT" sz="2000" dirty="0" err="1" smtClean="0"/>
              <a:t>separated</a:t>
            </a:r>
            <a:r>
              <a:rPr lang="it-IT" sz="2000" dirty="0" smtClean="0"/>
              <a:t> </a:t>
            </a:r>
            <a:r>
              <a:rPr lang="it-IT" sz="2000" dirty="0" err="1" smtClean="0"/>
              <a:t>values</a:t>
            </a:r>
            <a:r>
              <a:rPr lang="it-IT" sz="2000" dirty="0" smtClean="0"/>
              <a:t>.</a:t>
            </a:r>
          </a:p>
          <a:p>
            <a:r>
              <a:rPr lang="it-IT" sz="2000" dirty="0" smtClean="0"/>
              <a:t>In </a:t>
            </a:r>
            <a:r>
              <a:rPr lang="it-IT" sz="2000" dirty="0" err="1" smtClean="0"/>
              <a:t>order</a:t>
            </a:r>
            <a:r>
              <a:rPr lang="it-IT" sz="2000" dirty="0" smtClean="0"/>
              <a:t> to </a:t>
            </a:r>
            <a:r>
              <a:rPr lang="it-IT" sz="2000" dirty="0" err="1" smtClean="0"/>
              <a:t>acquire</a:t>
            </a:r>
            <a:r>
              <a:rPr lang="it-IT" sz="2000" dirty="0" smtClean="0"/>
              <a:t> the </a:t>
            </a:r>
            <a:r>
              <a:rPr lang="it-IT" sz="2000" dirty="0" err="1" smtClean="0"/>
              <a:t>real</a:t>
            </a:r>
            <a:r>
              <a:rPr lang="it-IT" sz="2000" dirty="0" smtClean="0"/>
              <a:t> </a:t>
            </a:r>
            <a:r>
              <a:rPr lang="it-IT" sz="2000" dirty="0" err="1" smtClean="0"/>
              <a:t>parameters</a:t>
            </a:r>
            <a:r>
              <a:rPr lang="it-IT" sz="2000" dirty="0" smtClean="0"/>
              <a:t> the </a:t>
            </a:r>
            <a:r>
              <a:rPr lang="it-IT" sz="2000" dirty="0" err="1" smtClean="0"/>
              <a:t>user</a:t>
            </a:r>
            <a:r>
              <a:rPr lang="it-IT" sz="2000" dirty="0" smtClean="0"/>
              <a:t> </a:t>
            </a:r>
            <a:r>
              <a:rPr lang="it-IT" sz="2000" dirty="0" err="1" smtClean="0"/>
              <a:t>shall</a:t>
            </a:r>
            <a:r>
              <a:rPr lang="it-IT" sz="2000" dirty="0" smtClean="0"/>
              <a:t> use a SPLIT(‘|’) </a:t>
            </a:r>
            <a:r>
              <a:rPr lang="it-IT" sz="2000" dirty="0" err="1" smtClean="0"/>
              <a:t>function</a:t>
            </a:r>
            <a:r>
              <a:rPr lang="it-IT" sz="2000" dirty="0" smtClean="0"/>
              <a:t> </a:t>
            </a:r>
            <a:r>
              <a:rPr lang="it-IT" sz="2000" dirty="0" err="1" smtClean="0"/>
              <a:t>applied</a:t>
            </a:r>
            <a:r>
              <a:rPr lang="it-IT" sz="2000" dirty="0" smtClean="0"/>
              <a:t> to the </a:t>
            </a:r>
            <a:r>
              <a:rPr lang="it-IT" sz="2000" dirty="0" err="1" smtClean="0"/>
              <a:t>string</a:t>
            </a:r>
            <a:r>
              <a:rPr lang="it-IT" sz="2000" dirty="0" smtClean="0"/>
              <a:t>, so </a:t>
            </a:r>
            <a:r>
              <a:rPr lang="it-IT" sz="2000" dirty="0" err="1" smtClean="0"/>
              <a:t>that</a:t>
            </a:r>
            <a:r>
              <a:rPr lang="it-IT" sz="2000" dirty="0" smtClean="0"/>
              <a:t> turn the </a:t>
            </a:r>
            <a:r>
              <a:rPr lang="it-IT" sz="2000" dirty="0" err="1" smtClean="0"/>
              <a:t>string</a:t>
            </a:r>
            <a:r>
              <a:rPr lang="it-IT" sz="2000" dirty="0" smtClean="0"/>
              <a:t> to an array and </a:t>
            </a:r>
            <a:r>
              <a:rPr lang="it-IT" sz="2000" dirty="0" err="1" smtClean="0"/>
              <a:t>then</a:t>
            </a:r>
            <a:r>
              <a:rPr lang="it-IT" sz="2000" dirty="0" smtClean="0"/>
              <a:t> </a:t>
            </a:r>
            <a:r>
              <a:rPr lang="it-IT" sz="2000" dirty="0" err="1" smtClean="0"/>
              <a:t>assign</a:t>
            </a:r>
            <a:r>
              <a:rPr lang="it-IT" sz="2000" dirty="0" smtClean="0"/>
              <a:t> the array </a:t>
            </a:r>
            <a:r>
              <a:rPr lang="it-IT" sz="2000" dirty="0" err="1" smtClean="0"/>
              <a:t>elements</a:t>
            </a:r>
            <a:r>
              <a:rPr lang="it-IT" sz="2000" dirty="0" smtClean="0"/>
              <a:t> to </a:t>
            </a:r>
            <a:r>
              <a:rPr lang="it-IT" sz="2000" dirty="0" err="1" smtClean="0"/>
              <a:t>internal</a:t>
            </a:r>
            <a:r>
              <a:rPr lang="it-IT" sz="2000" dirty="0" smtClean="0"/>
              <a:t> </a:t>
            </a:r>
            <a:r>
              <a:rPr lang="it-IT" sz="2000" dirty="0" err="1" smtClean="0"/>
              <a:t>variables</a:t>
            </a:r>
            <a:r>
              <a:rPr lang="it-IT" sz="2000" dirty="0" smtClean="0"/>
              <a:t>.</a:t>
            </a:r>
          </a:p>
          <a:p>
            <a:r>
              <a:rPr lang="it-IT" sz="2000" dirty="0" smtClean="0"/>
              <a:t>De facto to the </a:t>
            </a:r>
            <a:r>
              <a:rPr lang="it-IT" sz="2000" dirty="0" err="1" smtClean="0"/>
              <a:t>method</a:t>
            </a:r>
            <a:r>
              <a:rPr lang="it-IT" sz="2000" dirty="0" smtClean="0"/>
              <a:t> </a:t>
            </a:r>
            <a:r>
              <a:rPr lang="it-IT" sz="2000" dirty="0" err="1" smtClean="0"/>
              <a:t>is</a:t>
            </a:r>
            <a:r>
              <a:rPr lang="it-IT" sz="2000" dirty="0" smtClean="0"/>
              <a:t> </a:t>
            </a:r>
            <a:r>
              <a:rPr lang="it-IT" sz="2000" dirty="0" err="1" smtClean="0"/>
              <a:t>passed</a:t>
            </a:r>
            <a:r>
              <a:rPr lang="it-IT" sz="2000" dirty="0" smtClean="0"/>
              <a:t> the </a:t>
            </a:r>
            <a:r>
              <a:rPr lang="it-IT" sz="2000" dirty="0" err="1" smtClean="0"/>
              <a:t>content</a:t>
            </a:r>
            <a:r>
              <a:rPr lang="it-IT" sz="2000" dirty="0" smtClean="0"/>
              <a:t> of the control, plus 2 </a:t>
            </a:r>
            <a:r>
              <a:rPr lang="it-IT" sz="2000" dirty="0" err="1" smtClean="0"/>
              <a:t>parameters</a:t>
            </a:r>
            <a:r>
              <a:rPr lang="it-IT" sz="2000" dirty="0" smtClean="0"/>
              <a:t> </a:t>
            </a:r>
            <a:r>
              <a:rPr lang="it-IT" sz="2000" dirty="0" err="1" smtClean="0"/>
              <a:t>that</a:t>
            </a:r>
            <a:r>
              <a:rPr lang="it-IT" sz="2000" dirty="0" smtClean="0"/>
              <a:t> </a:t>
            </a:r>
            <a:r>
              <a:rPr lang="it-IT" sz="2000" dirty="0" err="1" smtClean="0"/>
              <a:t>comes</a:t>
            </a:r>
            <a:r>
              <a:rPr lang="it-IT" sz="2000" dirty="0" smtClean="0"/>
              <a:t> from the GUI: the EAP file with full </a:t>
            </a:r>
            <a:r>
              <a:rPr lang="it-IT" sz="2000" dirty="0" err="1" smtClean="0"/>
              <a:t>path</a:t>
            </a:r>
            <a:r>
              <a:rPr lang="it-IT" sz="2000" dirty="0" smtClean="0"/>
              <a:t> and </a:t>
            </a:r>
            <a:r>
              <a:rPr lang="it-IT" sz="2000" dirty="0" err="1" smtClean="0"/>
              <a:t>temporary</a:t>
            </a:r>
            <a:r>
              <a:rPr lang="it-IT" sz="2000" dirty="0" smtClean="0"/>
              <a:t> directory </a:t>
            </a:r>
            <a:r>
              <a:rPr lang="it-IT" sz="2000" dirty="0" err="1" smtClean="0"/>
              <a:t>path</a:t>
            </a:r>
            <a:r>
              <a:rPr lang="it-IT" sz="2000" dirty="0" smtClean="0"/>
              <a:t>.</a:t>
            </a:r>
          </a:p>
          <a:p>
            <a:pPr lvl="1"/>
            <a:r>
              <a:rPr lang="it-IT" sz="1600" dirty="0" err="1" smtClean="0"/>
              <a:t>Thus</a:t>
            </a:r>
            <a:r>
              <a:rPr lang="it-IT" sz="1600" dirty="0" smtClean="0"/>
              <a:t> the </a:t>
            </a:r>
            <a:r>
              <a:rPr lang="it-IT" sz="1600" dirty="0" err="1" smtClean="0"/>
              <a:t>method</a:t>
            </a:r>
            <a:r>
              <a:rPr lang="it-IT" sz="1600" dirty="0" smtClean="0"/>
              <a:t> </a:t>
            </a:r>
            <a:r>
              <a:rPr lang="it-IT" sz="1600" dirty="0" err="1" smtClean="0"/>
              <a:t>is</a:t>
            </a:r>
            <a:r>
              <a:rPr lang="it-IT" sz="1600" dirty="0" smtClean="0"/>
              <a:t> the entry </a:t>
            </a:r>
            <a:r>
              <a:rPr lang="it-IT" sz="1600" dirty="0" err="1" smtClean="0"/>
              <a:t>point</a:t>
            </a:r>
            <a:r>
              <a:rPr lang="it-IT" sz="1600" dirty="0" smtClean="0"/>
              <a:t> for the generation </a:t>
            </a:r>
            <a:r>
              <a:rPr lang="it-IT" sz="1600" dirty="0" err="1" smtClean="0"/>
              <a:t>plugin</a:t>
            </a:r>
            <a:r>
              <a:rPr lang="it-IT" sz="1600" dirty="0" smtClean="0"/>
              <a:t>  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Main</a:t>
            </a:r>
            <a:r>
              <a:rPr lang="it-IT" dirty="0" smtClean="0"/>
              <a:t> </a:t>
            </a:r>
            <a:r>
              <a:rPr lang="it-IT" dirty="0" err="1" smtClean="0"/>
              <a:t>method</a:t>
            </a:r>
            <a:r>
              <a:rPr lang="it-IT" dirty="0" smtClean="0"/>
              <a:t> </a:t>
            </a:r>
            <a:r>
              <a:rPr lang="it-IT" dirty="0" err="1" smtClean="0"/>
              <a:t>parameters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173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smtClean="0"/>
              <a:t>On the </a:t>
            </a:r>
            <a:r>
              <a:rPr lang="it-IT" sz="2000" dirty="0" err="1" smtClean="0"/>
              <a:t>basis</a:t>
            </a:r>
            <a:r>
              <a:rPr lang="it-IT" sz="2000" dirty="0" smtClean="0"/>
              <a:t> of </a:t>
            </a:r>
            <a:r>
              <a:rPr lang="it-IT" sz="2000" dirty="0" err="1" smtClean="0"/>
              <a:t>which</a:t>
            </a:r>
            <a:r>
              <a:rPr lang="it-IT" sz="2000" dirty="0" smtClean="0"/>
              <a:t> </a:t>
            </a:r>
            <a:r>
              <a:rPr lang="it-IT" sz="2000" dirty="0" err="1" smtClean="0"/>
              <a:t>we</a:t>
            </a:r>
            <a:r>
              <a:rPr lang="it-IT" sz="2000" dirty="0" smtClean="0"/>
              <a:t> </a:t>
            </a:r>
            <a:r>
              <a:rPr lang="it-IT" sz="2000" dirty="0" err="1" smtClean="0"/>
              <a:t>have</a:t>
            </a:r>
            <a:r>
              <a:rPr lang="it-IT" sz="2000" dirty="0" smtClean="0"/>
              <a:t> </a:t>
            </a:r>
            <a:r>
              <a:rPr lang="it-IT" sz="2000" dirty="0" err="1" smtClean="0"/>
              <a:t>seen</a:t>
            </a:r>
            <a:r>
              <a:rPr lang="it-IT" sz="2000" dirty="0" smtClean="0"/>
              <a:t>, the </a:t>
            </a:r>
            <a:r>
              <a:rPr lang="it-IT" sz="2000" dirty="0" err="1" smtClean="0"/>
              <a:t>main</a:t>
            </a:r>
            <a:r>
              <a:rPr lang="it-IT" sz="2000" dirty="0" smtClean="0"/>
              <a:t> </a:t>
            </a:r>
            <a:r>
              <a:rPr lang="it-IT" sz="2000" dirty="0" err="1" smtClean="0"/>
              <a:t>method</a:t>
            </a:r>
            <a:r>
              <a:rPr lang="it-IT" sz="2000" dirty="0" smtClean="0"/>
              <a:t> </a:t>
            </a:r>
            <a:r>
              <a:rPr lang="it-IT" sz="2000" dirty="0" err="1" smtClean="0"/>
              <a:t>shall</a:t>
            </a:r>
            <a:r>
              <a:rPr lang="it-IT" sz="2000" dirty="0" smtClean="0"/>
              <a:t> </a:t>
            </a:r>
            <a:r>
              <a:rPr lang="it-IT" sz="2000" dirty="0" err="1" smtClean="0"/>
              <a:t>build</a:t>
            </a:r>
            <a:r>
              <a:rPr lang="it-IT" sz="2000" dirty="0" smtClean="0"/>
              <a:t> </a:t>
            </a:r>
            <a:r>
              <a:rPr lang="it-IT" sz="2000" dirty="0" err="1" smtClean="0"/>
              <a:t>either</a:t>
            </a:r>
            <a:r>
              <a:rPr lang="it-IT" sz="2000" dirty="0" smtClean="0"/>
              <a:t> a DOCX or an XHTML file </a:t>
            </a:r>
            <a:r>
              <a:rPr lang="it-IT" sz="2000" dirty="0" err="1" smtClean="0"/>
              <a:t>into</a:t>
            </a:r>
            <a:r>
              <a:rPr lang="it-IT" sz="2000" dirty="0" smtClean="0"/>
              <a:t> the </a:t>
            </a:r>
            <a:r>
              <a:rPr lang="it-IT" sz="2000" dirty="0" err="1" smtClean="0"/>
              <a:t>temporary</a:t>
            </a:r>
            <a:r>
              <a:rPr lang="it-IT" sz="2000" dirty="0" smtClean="0"/>
              <a:t> directory.</a:t>
            </a:r>
          </a:p>
          <a:p>
            <a:r>
              <a:rPr lang="it-IT" sz="2000" dirty="0" smtClean="0"/>
              <a:t>The </a:t>
            </a:r>
            <a:r>
              <a:rPr lang="it-IT" sz="2000" dirty="0" err="1" smtClean="0"/>
              <a:t>name</a:t>
            </a:r>
            <a:r>
              <a:rPr lang="it-IT" sz="2000" dirty="0" smtClean="0"/>
              <a:t> of the output file </a:t>
            </a:r>
            <a:r>
              <a:rPr lang="it-IT" sz="2000" dirty="0" err="1" smtClean="0"/>
              <a:t>is</a:t>
            </a:r>
            <a:r>
              <a:rPr lang="it-IT" sz="2000" dirty="0" smtClean="0"/>
              <a:t> </a:t>
            </a:r>
            <a:r>
              <a:rPr lang="it-IT" sz="2000" dirty="0" err="1" smtClean="0"/>
              <a:t>based</a:t>
            </a:r>
            <a:r>
              <a:rPr lang="it-IT" sz="2000" dirty="0" smtClean="0"/>
              <a:t> on the </a:t>
            </a:r>
            <a:r>
              <a:rPr lang="it-IT" sz="2000" dirty="0" err="1" smtClean="0"/>
              <a:t>passed</a:t>
            </a:r>
            <a:r>
              <a:rPr lang="it-IT" sz="2000" dirty="0" smtClean="0"/>
              <a:t> </a:t>
            </a:r>
            <a:r>
              <a:rPr lang="it-IT" sz="2000" dirty="0" err="1" smtClean="0"/>
              <a:t>parameters</a:t>
            </a:r>
            <a:r>
              <a:rPr lang="it-IT" sz="2000" dirty="0" smtClean="0"/>
              <a:t> with the </a:t>
            </a:r>
            <a:r>
              <a:rPr lang="it-IT" sz="2000" dirty="0" err="1" smtClean="0"/>
              <a:t>following</a:t>
            </a:r>
            <a:r>
              <a:rPr lang="it-IT" sz="2000" dirty="0" smtClean="0"/>
              <a:t> </a:t>
            </a:r>
            <a:r>
              <a:rPr lang="it-IT" sz="2000" dirty="0" err="1" smtClean="0"/>
              <a:t>rule</a:t>
            </a:r>
            <a:r>
              <a:rPr lang="it-IT" sz="2000" dirty="0" smtClean="0"/>
              <a:t> (code) for XHTML (</a:t>
            </a:r>
            <a:r>
              <a:rPr lang="it-IT" sz="2000" dirty="0" err="1" smtClean="0"/>
              <a:t>same</a:t>
            </a:r>
            <a:r>
              <a:rPr lang="it-IT" sz="2000" dirty="0" smtClean="0"/>
              <a:t> for DOCX …)</a:t>
            </a:r>
            <a:endParaRPr lang="it-IT" sz="2000" dirty="0"/>
          </a:p>
          <a:p>
            <a:pPr marL="0" indent="0" algn="ctr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String filename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auxdir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+ "\\" +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funame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+ ".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xhtml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it-IT" sz="2000" dirty="0" err="1" smtClean="0"/>
              <a:t>Where</a:t>
            </a:r>
            <a:r>
              <a:rPr lang="it-IT" sz="2000" dirty="0" smtClean="0"/>
              <a:t>:</a:t>
            </a:r>
          </a:p>
          <a:p>
            <a:pPr lvl="1"/>
            <a:r>
              <a:rPr lang="it-IT" sz="1600" dirty="0" smtClean="0"/>
              <a:t>AUXDIR: </a:t>
            </a:r>
            <a:r>
              <a:rPr lang="it-IT" sz="1600" dirty="0" err="1" smtClean="0"/>
              <a:t>this</a:t>
            </a:r>
            <a:r>
              <a:rPr lang="it-IT" sz="1600" dirty="0" smtClean="0"/>
              <a:t> </a:t>
            </a:r>
            <a:r>
              <a:rPr lang="it-IT" sz="1600" dirty="0" err="1" smtClean="0"/>
              <a:t>is</a:t>
            </a:r>
            <a:r>
              <a:rPr lang="it-IT" sz="1600" dirty="0" smtClean="0"/>
              <a:t> the last </a:t>
            </a:r>
            <a:r>
              <a:rPr lang="it-IT" sz="1600" dirty="0" err="1" smtClean="0"/>
              <a:t>parameter</a:t>
            </a:r>
            <a:r>
              <a:rPr lang="it-IT" sz="1600" dirty="0" smtClean="0"/>
              <a:t> </a:t>
            </a:r>
            <a:r>
              <a:rPr lang="it-IT" sz="1600" dirty="0" err="1" smtClean="0"/>
              <a:t>passed</a:t>
            </a:r>
            <a:r>
              <a:rPr lang="it-IT" sz="1600" dirty="0" smtClean="0"/>
              <a:t> to the </a:t>
            </a:r>
            <a:r>
              <a:rPr lang="it-IT" sz="1600" dirty="0" err="1" smtClean="0"/>
              <a:t>method</a:t>
            </a:r>
            <a:r>
              <a:rPr lang="it-IT" sz="1600" dirty="0" smtClean="0"/>
              <a:t> (</a:t>
            </a:r>
            <a:r>
              <a:rPr lang="it-IT" sz="1600" dirty="0" err="1" smtClean="0"/>
              <a:t>see</a:t>
            </a:r>
            <a:r>
              <a:rPr lang="it-IT" sz="1600" dirty="0" smtClean="0"/>
              <a:t> the </a:t>
            </a:r>
            <a:r>
              <a:rPr lang="it-IT" sz="1600" dirty="0" err="1" smtClean="0"/>
              <a:t>example</a:t>
            </a:r>
            <a:r>
              <a:rPr lang="it-IT" sz="1600" dirty="0" smtClean="0"/>
              <a:t>)</a:t>
            </a:r>
          </a:p>
          <a:p>
            <a:pPr lvl="1"/>
            <a:r>
              <a:rPr lang="it-IT" sz="1600" dirty="0" smtClean="0"/>
              <a:t>FUNAME: </a:t>
            </a:r>
            <a:r>
              <a:rPr lang="it-IT" sz="1600" dirty="0" err="1" smtClean="0"/>
              <a:t>this</a:t>
            </a:r>
            <a:r>
              <a:rPr lang="it-IT" sz="1600" dirty="0" smtClean="0"/>
              <a:t> </a:t>
            </a:r>
            <a:r>
              <a:rPr lang="it-IT" sz="1600" dirty="0" err="1" smtClean="0"/>
              <a:t>is</a:t>
            </a:r>
            <a:r>
              <a:rPr lang="it-IT" sz="1600" dirty="0" smtClean="0"/>
              <a:t> the first </a:t>
            </a:r>
            <a:r>
              <a:rPr lang="it-IT" sz="1600" dirty="0" err="1" smtClean="0"/>
              <a:t>parameter</a:t>
            </a:r>
            <a:r>
              <a:rPr lang="it-IT" sz="1600" dirty="0" smtClean="0"/>
              <a:t> </a:t>
            </a:r>
            <a:r>
              <a:rPr lang="it-IT" sz="1600" dirty="0" err="1" smtClean="0"/>
              <a:t>passed</a:t>
            </a:r>
            <a:r>
              <a:rPr lang="it-IT" sz="1600" dirty="0" smtClean="0"/>
              <a:t> </a:t>
            </a:r>
            <a:r>
              <a:rPr lang="it-IT" sz="1600" dirty="0"/>
              <a:t>to the </a:t>
            </a:r>
            <a:r>
              <a:rPr lang="it-IT" sz="1600" dirty="0" err="1"/>
              <a:t>method</a:t>
            </a:r>
            <a:r>
              <a:rPr lang="it-IT" sz="1600" dirty="0"/>
              <a:t> (</a:t>
            </a:r>
            <a:r>
              <a:rPr lang="it-IT" sz="1600" dirty="0" err="1"/>
              <a:t>see</a:t>
            </a:r>
            <a:r>
              <a:rPr lang="it-IT" sz="1600" dirty="0"/>
              <a:t> the </a:t>
            </a:r>
            <a:r>
              <a:rPr lang="it-IT" sz="1600" dirty="0" err="1"/>
              <a:t>example</a:t>
            </a:r>
            <a:r>
              <a:rPr lang="it-IT" sz="1600" dirty="0"/>
              <a:t>)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Main</a:t>
            </a:r>
            <a:r>
              <a:rPr lang="it-IT" dirty="0" smtClean="0"/>
              <a:t> </a:t>
            </a:r>
            <a:r>
              <a:rPr lang="it-IT" dirty="0" err="1" smtClean="0"/>
              <a:t>method</a:t>
            </a:r>
            <a:r>
              <a:rPr lang="it-IT" dirty="0" smtClean="0"/>
              <a:t> task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698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smtClean="0"/>
              <a:t>In case of XHTML the </a:t>
            </a:r>
            <a:r>
              <a:rPr lang="it-IT" sz="2000" dirty="0" err="1" smtClean="0"/>
              <a:t>classic</a:t>
            </a:r>
            <a:r>
              <a:rPr lang="it-IT" sz="2000" dirty="0" smtClean="0"/>
              <a:t> </a:t>
            </a:r>
            <a:r>
              <a:rPr lang="it-IT" sz="2000" dirty="0" err="1" smtClean="0"/>
              <a:t>approach</a:t>
            </a:r>
            <a:r>
              <a:rPr lang="it-IT" sz="2000" dirty="0" smtClean="0"/>
              <a:t> </a:t>
            </a:r>
            <a:r>
              <a:rPr lang="it-IT" sz="2000" dirty="0" err="1" smtClean="0"/>
              <a:t>should</a:t>
            </a:r>
            <a:r>
              <a:rPr lang="it-IT" sz="2000" dirty="0" smtClean="0"/>
              <a:t> be to </a:t>
            </a:r>
            <a:r>
              <a:rPr lang="it-IT" sz="2000" dirty="0" err="1" smtClean="0"/>
              <a:t>build</a:t>
            </a:r>
            <a:r>
              <a:rPr lang="it-IT" sz="2000" dirty="0" smtClean="0"/>
              <a:t> an output </a:t>
            </a:r>
            <a:r>
              <a:rPr lang="it-IT" sz="2000" dirty="0" err="1" smtClean="0"/>
              <a:t>string</a:t>
            </a:r>
            <a:r>
              <a:rPr lang="it-IT" sz="2000" dirty="0" smtClean="0"/>
              <a:t> (</a:t>
            </a:r>
            <a:r>
              <a:rPr lang="it-IT" sz="2000" dirty="0" err="1" smtClean="0"/>
              <a:t>see</a:t>
            </a:r>
            <a:r>
              <a:rPr lang="it-IT" sz="2000" dirty="0" smtClean="0"/>
              <a:t> </a:t>
            </a:r>
            <a:r>
              <a:rPr lang="it-IT" sz="2000" dirty="0" err="1" smtClean="0"/>
              <a:t>hereafter</a:t>
            </a:r>
            <a:r>
              <a:rPr lang="it-IT" sz="2000" dirty="0" smtClean="0"/>
              <a:t> for some </a:t>
            </a:r>
            <a:r>
              <a:rPr lang="it-IT" sz="2000" dirty="0" err="1" smtClean="0"/>
              <a:t>facilities</a:t>
            </a:r>
            <a:r>
              <a:rPr lang="it-IT" sz="2000" dirty="0" smtClean="0"/>
              <a:t>) and </a:t>
            </a:r>
            <a:r>
              <a:rPr lang="it-IT" sz="2000" dirty="0" err="1" smtClean="0"/>
              <a:t>dump</a:t>
            </a:r>
            <a:r>
              <a:rPr lang="it-IT" sz="2000" dirty="0" smtClean="0"/>
              <a:t> </a:t>
            </a:r>
            <a:r>
              <a:rPr lang="it-IT" sz="2000" dirty="0" err="1" smtClean="0"/>
              <a:t>it</a:t>
            </a:r>
            <a:r>
              <a:rPr lang="it-IT" sz="2000" dirty="0" smtClean="0"/>
              <a:t> to the file </a:t>
            </a:r>
            <a:r>
              <a:rPr lang="it-IT" sz="2000" smtClean="0"/>
              <a:t>with </a:t>
            </a:r>
          </a:p>
          <a:p>
            <a:endParaRPr lang="it-IT" sz="2000" dirty="0" smtClean="0"/>
          </a:p>
          <a:p>
            <a:pPr marL="0" indent="0">
              <a:buNone/>
            </a:pPr>
            <a:r>
              <a:rPr lang="en-US" sz="2000" dirty="0" err="1"/>
              <a:t>System.IO.StreamWriter</a:t>
            </a:r>
            <a:r>
              <a:rPr lang="en-US" sz="2000" dirty="0"/>
              <a:t> file = new </a:t>
            </a:r>
            <a:r>
              <a:rPr lang="en-US" sz="2000" dirty="0" err="1"/>
              <a:t>System.IO.StreamWriter</a:t>
            </a:r>
            <a:r>
              <a:rPr lang="en-US" sz="2000" dirty="0"/>
              <a:t>(filename);</a:t>
            </a:r>
          </a:p>
          <a:p>
            <a:pPr marL="0" indent="0">
              <a:buNone/>
            </a:pPr>
            <a:r>
              <a:rPr lang="en-US" sz="2000" dirty="0" err="1" smtClean="0"/>
              <a:t>file.Write</a:t>
            </a:r>
            <a:r>
              <a:rPr lang="en-US" sz="2000" dirty="0" smtClean="0"/>
              <a:t>(</a:t>
            </a:r>
            <a:r>
              <a:rPr lang="en-US" sz="2000" dirty="0" err="1" smtClean="0"/>
              <a:t>output_to_html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 err="1" smtClean="0"/>
              <a:t>file.Close</a:t>
            </a:r>
            <a:r>
              <a:rPr lang="en-US" sz="2000" dirty="0"/>
              <a:t>();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XHTML output </a:t>
            </a:r>
            <a:r>
              <a:rPr lang="it-IT" dirty="0" err="1" smtClean="0"/>
              <a:t>string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2504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err="1" smtClean="0"/>
              <a:t>This</a:t>
            </a:r>
            <a:r>
              <a:rPr lang="it-IT" sz="2000" dirty="0" smtClean="0"/>
              <a:t> DLL </a:t>
            </a:r>
            <a:r>
              <a:rPr lang="it-IT" sz="2000" dirty="0" err="1" smtClean="0"/>
              <a:t>has</a:t>
            </a:r>
            <a:r>
              <a:rPr lang="it-IT" sz="2000" dirty="0" smtClean="0"/>
              <a:t> some common </a:t>
            </a:r>
            <a:r>
              <a:rPr lang="it-IT" sz="2000" dirty="0" err="1" smtClean="0"/>
              <a:t>utilies</a:t>
            </a:r>
            <a:r>
              <a:rPr lang="it-IT" sz="2000" dirty="0" smtClean="0"/>
              <a:t>, </a:t>
            </a:r>
            <a:r>
              <a:rPr lang="it-IT" sz="2000" dirty="0" err="1" smtClean="0"/>
              <a:t>listed</a:t>
            </a:r>
            <a:r>
              <a:rPr lang="it-IT" sz="2000" dirty="0" smtClean="0"/>
              <a:t> </a:t>
            </a:r>
            <a:r>
              <a:rPr lang="it-IT" sz="2000" dirty="0" err="1" smtClean="0"/>
              <a:t>hereafter</a:t>
            </a:r>
            <a:r>
              <a:rPr lang="it-IT" sz="2000" dirty="0" smtClean="0"/>
              <a:t> for XHTML output:</a:t>
            </a:r>
          </a:p>
          <a:p>
            <a:pPr lvl="1"/>
            <a:r>
              <a:rPr lang="en-US" sz="1600" b="1" dirty="0"/>
              <a:t>String </a:t>
            </a:r>
            <a:r>
              <a:rPr lang="en-US" sz="1600" b="1" dirty="0" err="1" smtClean="0"/>
              <a:t>html_upper</a:t>
            </a:r>
            <a:r>
              <a:rPr lang="en-US" sz="1600" b="1" dirty="0" smtClean="0"/>
              <a:t>: </a:t>
            </a:r>
            <a:r>
              <a:rPr lang="en-US" sz="1600" dirty="0" smtClean="0"/>
              <a:t>this public access string contains the head part of XHTML file, up to the &lt;body&gt; element, to be used in the generation of XHTML files. Thus it shall be used in generating such intermediate file.</a:t>
            </a:r>
          </a:p>
          <a:p>
            <a:pPr lvl="1"/>
            <a:r>
              <a:rPr lang="en-US" sz="1600" b="1" dirty="0"/>
              <a:t>String </a:t>
            </a:r>
            <a:r>
              <a:rPr lang="en-US" sz="1600" b="1" dirty="0" err="1" smtClean="0"/>
              <a:t>html_lower</a:t>
            </a:r>
            <a:r>
              <a:rPr lang="en-US" sz="1600" b="1" dirty="0" smtClean="0"/>
              <a:t>: </a:t>
            </a:r>
            <a:r>
              <a:rPr lang="en-US" sz="1600" dirty="0" smtClean="0"/>
              <a:t>this is the counter part of the </a:t>
            </a:r>
            <a:r>
              <a:rPr lang="en-US" sz="1600" dirty="0" err="1" smtClean="0"/>
              <a:t>html_upper</a:t>
            </a:r>
            <a:r>
              <a:rPr lang="en-US" sz="1600" dirty="0" smtClean="0"/>
              <a:t>, as close the body of the XHTML and close the HTML tags itself.</a:t>
            </a:r>
          </a:p>
          <a:p>
            <a:pPr lvl="1"/>
            <a:r>
              <a:rPr lang="en-US" sz="1600" b="1" dirty="0" err="1" smtClean="0"/>
              <a:t>acquirePackageID</a:t>
            </a:r>
            <a:r>
              <a:rPr lang="en-US" sz="1600" b="1" dirty="0" smtClean="0"/>
              <a:t>: </a:t>
            </a:r>
            <a:r>
              <a:rPr lang="en-US" sz="1600" dirty="0" smtClean="0"/>
              <a:t>this function allows to acquire the package ID of EA starting from the name in dot-separated format. It will return the package ID as a String.</a:t>
            </a:r>
          </a:p>
          <a:p>
            <a:pPr lvl="1"/>
            <a:r>
              <a:rPr lang="en-US" sz="1600" b="1" dirty="0" err="1" smtClean="0"/>
              <a:t>acquirePackageListID</a:t>
            </a:r>
            <a:r>
              <a:rPr lang="en-US" sz="1600" b="1" dirty="0" smtClean="0"/>
              <a:t>: </a:t>
            </a:r>
            <a:r>
              <a:rPr lang="en-US" sz="1600" dirty="0" smtClean="0"/>
              <a:t>this function return the comma separated list of package ID in a String of the packages child of a main one.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eadgsPlugin_Utilies</a:t>
            </a:r>
            <a:r>
              <a:rPr lang="it-IT" dirty="0" smtClean="0"/>
              <a:t> DLL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6972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0967361"/>
              </p:ext>
            </p:extLst>
          </p:nvPr>
        </p:nvGraphicFramePr>
        <p:xfrm>
          <a:off x="457200" y="1200150"/>
          <a:ext cx="8229600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30"/>
                <a:gridCol w="1901952"/>
                <a:gridCol w="4604918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Index </a:t>
                      </a:r>
                      <a:r>
                        <a:rPr lang="it-IT" dirty="0" err="1" smtClean="0"/>
                        <a:t>used</a:t>
                      </a:r>
                      <a:r>
                        <a:rPr lang="it-IT" dirty="0" smtClean="0"/>
                        <a:t> to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manage</a:t>
                      </a:r>
                      <a:r>
                        <a:rPr lang="it-IT" baseline="0" dirty="0" smtClean="0"/>
                        <a:t> the recursive </a:t>
                      </a:r>
                      <a:r>
                        <a:rPr lang="it-IT" baseline="0" dirty="0" err="1" smtClean="0"/>
                        <a:t>scan</a:t>
                      </a:r>
                      <a:r>
                        <a:rPr lang="it-IT" baseline="0" dirty="0" smtClean="0"/>
                        <a:t>. </a:t>
                      </a:r>
                      <a:r>
                        <a:rPr lang="it-IT" baseline="0" dirty="0" err="1" smtClean="0"/>
                        <a:t>When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called</a:t>
                      </a:r>
                      <a:r>
                        <a:rPr lang="it-IT" baseline="0" dirty="0" smtClean="0"/>
                        <a:t> from a DLL </a:t>
                      </a:r>
                      <a:r>
                        <a:rPr lang="it-IT" baseline="0" dirty="0" err="1" smtClean="0"/>
                        <a:t>this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parameter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shall</a:t>
                      </a:r>
                      <a:r>
                        <a:rPr lang="it-IT" baseline="0" dirty="0" smtClean="0"/>
                        <a:t> be set to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pkg_tree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Dot-</a:t>
                      </a:r>
                      <a:r>
                        <a:rPr lang="it-IT" dirty="0" err="1" smtClean="0"/>
                        <a:t>separated</a:t>
                      </a:r>
                      <a:r>
                        <a:rPr lang="it-IT" baseline="0" dirty="0" smtClean="0"/>
                        <a:t> package </a:t>
                      </a:r>
                      <a:r>
                        <a:rPr lang="it-IT" baseline="0" dirty="0" err="1" smtClean="0"/>
                        <a:t>tree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splitted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into</a:t>
                      </a:r>
                      <a:r>
                        <a:rPr lang="it-IT" baseline="0" dirty="0" smtClean="0"/>
                        <a:t> a </a:t>
                      </a:r>
                      <a:r>
                        <a:rPr lang="it-IT" baseline="0" dirty="0" err="1" smtClean="0"/>
                        <a:t>String</a:t>
                      </a:r>
                      <a:r>
                        <a:rPr lang="it-IT" baseline="0" dirty="0" smtClean="0"/>
                        <a:t> array (via </a:t>
                      </a:r>
                      <a:r>
                        <a:rPr lang="it-IT" baseline="0" dirty="0" err="1" smtClean="0"/>
                        <a:t>previous</a:t>
                      </a:r>
                      <a:r>
                        <a:rPr lang="it-IT" baseline="0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Split('.') method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applied to the String)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 smtClean="0"/>
                        <a:t>String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err="1" smtClean="0"/>
                        <a:t>used</a:t>
                      </a:r>
                      <a:r>
                        <a:rPr lang="it-IT" dirty="0" smtClean="0"/>
                        <a:t> to </a:t>
                      </a:r>
                      <a:r>
                        <a:rPr lang="it-IT" dirty="0" err="1" smtClean="0"/>
                        <a:t>manage</a:t>
                      </a:r>
                      <a:r>
                        <a:rPr lang="it-IT" dirty="0" smtClean="0"/>
                        <a:t> the comma separate</a:t>
                      </a:r>
                      <a:r>
                        <a:rPr lang="it-IT" baseline="0" dirty="0" smtClean="0"/>
                        <a:t> list to be </a:t>
                      </a:r>
                      <a:r>
                        <a:rPr lang="it-IT" baseline="0" dirty="0" err="1" smtClean="0"/>
                        <a:t>returned</a:t>
                      </a:r>
                      <a:r>
                        <a:rPr lang="it-IT" baseline="0" dirty="0" smtClean="0"/>
                        <a:t>. </a:t>
                      </a:r>
                      <a:r>
                        <a:rPr lang="it-IT" baseline="0" dirty="0" err="1" smtClean="0"/>
                        <a:t>When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called</a:t>
                      </a:r>
                      <a:r>
                        <a:rPr lang="it-IT" baseline="0" dirty="0" smtClean="0"/>
                        <a:t> from a DLL </a:t>
                      </a:r>
                      <a:r>
                        <a:rPr lang="it-IT" baseline="0" dirty="0" err="1" smtClean="0"/>
                        <a:t>this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parameter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shall</a:t>
                      </a:r>
                      <a:r>
                        <a:rPr lang="it-IT" baseline="0" dirty="0" smtClean="0"/>
                        <a:t> be set to «1» </a:t>
                      </a:r>
                      <a:r>
                        <a:rPr lang="it-IT" baseline="0" dirty="0" err="1" smtClean="0"/>
                        <a:t>as</a:t>
                      </a:r>
                      <a:r>
                        <a:rPr lang="it-IT" baseline="0" dirty="0" smtClean="0"/>
                        <a:t> a </a:t>
                      </a:r>
                      <a:r>
                        <a:rPr lang="it-IT" baseline="0" dirty="0" err="1" smtClean="0"/>
                        <a:t>String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eapConnection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OdbcConnection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ODBC</a:t>
                      </a:r>
                      <a:r>
                        <a:rPr lang="it-IT" baseline="0" dirty="0" smtClean="0"/>
                        <a:t> connection </a:t>
                      </a:r>
                      <a:r>
                        <a:rPr lang="it-IT" baseline="0" dirty="0" err="1" smtClean="0"/>
                        <a:t>reference</a:t>
                      </a:r>
                      <a:r>
                        <a:rPr lang="it-IT" baseline="0" dirty="0" smtClean="0"/>
                        <a:t> vs the EAP </a:t>
                      </a:r>
                      <a:r>
                        <a:rPr lang="it-IT" baseline="0" dirty="0" err="1" smtClean="0"/>
                        <a:t>db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acquirePackageID</a:t>
            </a:r>
            <a:r>
              <a:rPr lang="en-US" dirty="0" smtClean="0"/>
              <a:t> function parameters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330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695270"/>
              </p:ext>
            </p:extLst>
          </p:nvPr>
        </p:nvGraphicFramePr>
        <p:xfrm>
          <a:off x="457200" y="1200150"/>
          <a:ext cx="822960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251"/>
                <a:gridCol w="2238451"/>
                <a:gridCol w="4209898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pkgID_list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String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err="1" smtClean="0"/>
                        <a:t>used</a:t>
                      </a:r>
                      <a:r>
                        <a:rPr lang="it-IT" dirty="0" smtClean="0"/>
                        <a:t> for recursive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scan</a:t>
                      </a:r>
                      <a:r>
                        <a:rPr lang="it-IT" baseline="0" dirty="0" smtClean="0"/>
                        <a:t>. </a:t>
                      </a:r>
                      <a:r>
                        <a:rPr lang="it-IT" baseline="0" dirty="0" err="1" smtClean="0"/>
                        <a:t>When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called</a:t>
                      </a:r>
                      <a:r>
                        <a:rPr lang="it-IT" baseline="0" dirty="0" smtClean="0"/>
                        <a:t> from the DLL use a </a:t>
                      </a:r>
                      <a:r>
                        <a:rPr lang="it-IT" baseline="0" dirty="0" err="1" smtClean="0"/>
                        <a:t>string</a:t>
                      </a:r>
                      <a:r>
                        <a:rPr lang="it-IT" baseline="0" dirty="0" smtClean="0"/>
                        <a:t> with the </a:t>
                      </a:r>
                      <a:r>
                        <a:rPr lang="it-IT" baseline="0" dirty="0" err="1" smtClean="0"/>
                        <a:t>same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value</a:t>
                      </a:r>
                      <a:r>
                        <a:rPr lang="it-IT" baseline="0" dirty="0" smtClean="0"/>
                        <a:t> of the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curPkgID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parameter.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curPkgID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String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that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contain</a:t>
                      </a:r>
                      <a:r>
                        <a:rPr lang="it-IT" baseline="0" dirty="0" smtClean="0"/>
                        <a:t> the </a:t>
                      </a:r>
                      <a:r>
                        <a:rPr lang="it-IT" baseline="0" dirty="0" err="1" smtClean="0"/>
                        <a:t>topmost</a:t>
                      </a:r>
                      <a:r>
                        <a:rPr lang="it-IT" baseline="0" dirty="0" smtClean="0"/>
                        <a:t> package ID, </a:t>
                      </a:r>
                      <a:r>
                        <a:rPr lang="it-IT" baseline="0" dirty="0" err="1" smtClean="0"/>
                        <a:t>acquired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usually</a:t>
                      </a:r>
                      <a:r>
                        <a:rPr lang="it-IT" baseline="0" dirty="0" smtClean="0"/>
                        <a:t> by the a</a:t>
                      </a:r>
                      <a:r>
                        <a:rPr lang="en-US" dirty="0" err="1" smtClean="0"/>
                        <a:t>cquirePackageID</a:t>
                      </a:r>
                      <a:r>
                        <a:rPr lang="en-US" dirty="0" smtClean="0"/>
                        <a:t> 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eapConnection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OdbcConnection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ODBC</a:t>
                      </a:r>
                      <a:r>
                        <a:rPr lang="it-IT" baseline="0" dirty="0" smtClean="0"/>
                        <a:t> connection </a:t>
                      </a:r>
                      <a:r>
                        <a:rPr lang="it-IT" baseline="0" dirty="0" err="1" smtClean="0"/>
                        <a:t>reference</a:t>
                      </a:r>
                      <a:r>
                        <a:rPr lang="it-IT" baseline="0" dirty="0" smtClean="0"/>
                        <a:t> vs the EAP </a:t>
                      </a:r>
                      <a:r>
                        <a:rPr lang="it-IT" baseline="0" dirty="0" err="1" smtClean="0"/>
                        <a:t>db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0923" y="257175"/>
            <a:ext cx="7520663" cy="61555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acquirePackageListID</a:t>
            </a:r>
            <a:r>
              <a:rPr lang="en-US" dirty="0" smtClean="0"/>
              <a:t> </a:t>
            </a:r>
            <a:r>
              <a:rPr lang="en-US" dirty="0"/>
              <a:t>function parameters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7361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End of </a:t>
            </a:r>
            <a:r>
              <a:rPr lang="it-IT" dirty="0" err="1" smtClean="0"/>
              <a:t>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E89190-556C-F843-9626-6B27DC16DD21}" type="datetime1">
              <a:rPr lang="en-US" smtClean="0"/>
              <a:pPr>
                <a:defRPr/>
              </a:pPr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E2B43E-75B5-F54A-86F9-722E40445BE8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1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smtClean="0"/>
              <a:t>Magneti Marelli Enterprise Architect </a:t>
            </a:r>
            <a:r>
              <a:rPr lang="it-IT" sz="2000" dirty="0" err="1" smtClean="0"/>
              <a:t>Document</a:t>
            </a:r>
            <a:r>
              <a:rPr lang="it-IT" sz="2000" dirty="0" smtClean="0"/>
              <a:t> Generation System </a:t>
            </a:r>
            <a:r>
              <a:rPr lang="it-IT" sz="2000" dirty="0" err="1" smtClean="0"/>
              <a:t>is</a:t>
            </a:r>
            <a:r>
              <a:rPr lang="it-IT" sz="2000" dirty="0" smtClean="0"/>
              <a:t> a Windows </a:t>
            </a:r>
            <a:r>
              <a:rPr lang="it-IT" sz="2000" dirty="0" err="1" smtClean="0"/>
              <a:t>based</a:t>
            </a:r>
            <a:r>
              <a:rPr lang="it-IT" sz="2000" dirty="0" smtClean="0"/>
              <a:t> </a:t>
            </a:r>
            <a:r>
              <a:rPr lang="it-IT" sz="2000" dirty="0" err="1" smtClean="0"/>
              <a:t>application</a:t>
            </a:r>
            <a:r>
              <a:rPr lang="it-IT" sz="2000" dirty="0" smtClean="0"/>
              <a:t> </a:t>
            </a:r>
            <a:r>
              <a:rPr lang="it-IT" sz="2000" dirty="0" err="1" smtClean="0"/>
              <a:t>that</a:t>
            </a:r>
            <a:r>
              <a:rPr lang="it-IT" sz="2000" dirty="0" smtClean="0"/>
              <a:t> can generate MS-WORD 2007 or </a:t>
            </a:r>
            <a:r>
              <a:rPr lang="it-IT" sz="2000" dirty="0" err="1" smtClean="0"/>
              <a:t>later</a:t>
            </a:r>
            <a:r>
              <a:rPr lang="it-IT" sz="2000" dirty="0" smtClean="0"/>
              <a:t> </a:t>
            </a:r>
            <a:r>
              <a:rPr lang="it-IT" sz="2000" dirty="0" err="1" smtClean="0"/>
              <a:t>documents</a:t>
            </a:r>
            <a:r>
              <a:rPr lang="it-IT" sz="2000" dirty="0" smtClean="0"/>
              <a:t> out of Enterprise Architect 8.x or </a:t>
            </a:r>
            <a:r>
              <a:rPr lang="it-IT" sz="2000" dirty="0" err="1" smtClean="0"/>
              <a:t>later</a:t>
            </a:r>
            <a:r>
              <a:rPr lang="it-IT" sz="2000" dirty="0" smtClean="0"/>
              <a:t> (or </a:t>
            </a:r>
            <a:r>
              <a:rPr lang="it-IT" sz="2000" dirty="0" err="1" smtClean="0"/>
              <a:t>other</a:t>
            </a:r>
            <a:r>
              <a:rPr lang="it-IT" sz="2000" dirty="0" smtClean="0"/>
              <a:t> </a:t>
            </a:r>
            <a:r>
              <a:rPr lang="it-IT" sz="2000" dirty="0" err="1" smtClean="0"/>
              <a:t>sources</a:t>
            </a:r>
            <a:r>
              <a:rPr lang="it-IT" sz="2000" dirty="0" smtClean="0"/>
              <a:t>) with DOCX </a:t>
            </a:r>
            <a:r>
              <a:rPr lang="it-IT" sz="2000" dirty="0" err="1" smtClean="0"/>
              <a:t>based</a:t>
            </a:r>
            <a:r>
              <a:rPr lang="it-IT" sz="2000" dirty="0" smtClean="0"/>
              <a:t> </a:t>
            </a:r>
            <a:r>
              <a:rPr lang="it-IT" sz="2000" dirty="0" err="1" smtClean="0"/>
              <a:t>templates</a:t>
            </a:r>
            <a:r>
              <a:rPr lang="it-IT" sz="2000" dirty="0" smtClean="0"/>
              <a:t>.</a:t>
            </a:r>
          </a:p>
          <a:p>
            <a:r>
              <a:rPr lang="it-IT" sz="2000" dirty="0" err="1" smtClean="0"/>
              <a:t>Is</a:t>
            </a:r>
            <a:r>
              <a:rPr lang="it-IT" sz="2000" dirty="0" smtClean="0"/>
              <a:t> </a:t>
            </a:r>
            <a:r>
              <a:rPr lang="it-IT" sz="2000" dirty="0" err="1" smtClean="0"/>
              <a:t>based</a:t>
            </a:r>
            <a:r>
              <a:rPr lang="it-IT" sz="2000" dirty="0" smtClean="0"/>
              <a:t> on a plug-in </a:t>
            </a:r>
            <a:r>
              <a:rPr lang="it-IT" sz="2000" dirty="0" err="1" smtClean="0"/>
              <a:t>architecture</a:t>
            </a:r>
            <a:r>
              <a:rPr lang="it-IT" sz="2000" dirty="0" smtClean="0"/>
              <a:t>, </a:t>
            </a:r>
            <a:r>
              <a:rPr lang="it-IT" sz="2000" dirty="0" err="1" smtClean="0"/>
              <a:t>that</a:t>
            </a:r>
            <a:r>
              <a:rPr lang="it-IT" sz="2000" dirty="0" smtClean="0"/>
              <a:t> </a:t>
            </a:r>
            <a:r>
              <a:rPr lang="it-IT" sz="2000" dirty="0" err="1" smtClean="0"/>
              <a:t>allows</a:t>
            </a:r>
            <a:r>
              <a:rPr lang="it-IT" sz="2000" dirty="0" smtClean="0"/>
              <a:t> to be </a:t>
            </a:r>
            <a:r>
              <a:rPr lang="it-IT" sz="2000" dirty="0" err="1" smtClean="0"/>
              <a:t>extended</a:t>
            </a:r>
            <a:r>
              <a:rPr lang="it-IT" sz="2000" dirty="0" smtClean="0"/>
              <a:t> </a:t>
            </a:r>
            <a:r>
              <a:rPr lang="it-IT" sz="2000" dirty="0" err="1" smtClean="0"/>
              <a:t>at</a:t>
            </a:r>
            <a:r>
              <a:rPr lang="it-IT" sz="2000" dirty="0" smtClean="0"/>
              <a:t> </a:t>
            </a:r>
            <a:r>
              <a:rPr lang="it-IT" sz="2000" dirty="0" err="1" smtClean="0"/>
              <a:t>will</a:t>
            </a:r>
            <a:r>
              <a:rPr lang="it-IT" sz="2000" dirty="0" smtClean="0"/>
              <a:t>.</a:t>
            </a:r>
          </a:p>
          <a:p>
            <a:r>
              <a:rPr lang="it-IT" sz="2000" dirty="0" smtClean="0"/>
              <a:t>The SW per se </a:t>
            </a:r>
            <a:r>
              <a:rPr lang="it-IT" sz="2000" dirty="0" err="1" smtClean="0"/>
              <a:t>is</a:t>
            </a:r>
            <a:r>
              <a:rPr lang="it-IT" sz="2000" dirty="0" smtClean="0"/>
              <a:t> </a:t>
            </a:r>
            <a:r>
              <a:rPr lang="it-IT" sz="2000" dirty="0" err="1" smtClean="0"/>
              <a:t>build</a:t>
            </a:r>
            <a:r>
              <a:rPr lang="it-IT" sz="2000" dirty="0" smtClean="0"/>
              <a:t> in C#, </a:t>
            </a:r>
            <a:r>
              <a:rPr lang="it-IT" sz="2000" dirty="0" err="1" smtClean="0"/>
              <a:t>using</a:t>
            </a:r>
            <a:r>
              <a:rPr lang="it-IT" sz="2000" dirty="0" smtClean="0"/>
              <a:t> Visual Studio 2012 Express </a:t>
            </a:r>
            <a:r>
              <a:rPr lang="it-IT" sz="2000" dirty="0" err="1" smtClean="0"/>
              <a:t>edition</a:t>
            </a:r>
            <a:r>
              <a:rPr lang="it-IT" sz="2000" dirty="0" smtClean="0"/>
              <a:t> (i.e.: the free </a:t>
            </a:r>
            <a:r>
              <a:rPr lang="it-IT" sz="2000" dirty="0" err="1" smtClean="0"/>
              <a:t>version</a:t>
            </a:r>
            <a:r>
              <a:rPr lang="it-IT" sz="2000" dirty="0" smtClean="0"/>
              <a:t> of Visual Studio) and use </a:t>
            </a:r>
            <a:r>
              <a:rPr lang="it-IT" sz="2000" dirty="0" err="1" smtClean="0"/>
              <a:t>freely</a:t>
            </a:r>
            <a:r>
              <a:rPr lang="it-IT" sz="2000" dirty="0" smtClean="0"/>
              <a:t> </a:t>
            </a:r>
            <a:r>
              <a:rPr lang="it-IT" sz="2000" dirty="0" err="1" smtClean="0"/>
              <a:t>redistributable</a:t>
            </a:r>
            <a:r>
              <a:rPr lang="it-IT" sz="2000" dirty="0" smtClean="0"/>
              <a:t> XML SDK DLL from Microsoft© to </a:t>
            </a:r>
            <a:r>
              <a:rPr lang="it-IT" sz="2000" dirty="0" err="1" smtClean="0"/>
              <a:t>build</a:t>
            </a:r>
            <a:r>
              <a:rPr lang="it-IT" sz="2000" dirty="0" smtClean="0"/>
              <a:t> the </a:t>
            </a:r>
            <a:r>
              <a:rPr lang="it-IT" sz="2000" dirty="0" err="1" smtClean="0"/>
              <a:t>documents</a:t>
            </a:r>
            <a:r>
              <a:rPr lang="it-IT" sz="2000" dirty="0"/>
              <a:t>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Base Architecture – 1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59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smtClean="0"/>
              <a:t>The core generation </a:t>
            </a:r>
            <a:r>
              <a:rPr lang="it-IT" sz="2000" dirty="0" err="1" smtClean="0"/>
              <a:t>function</a:t>
            </a:r>
            <a:r>
              <a:rPr lang="it-IT" sz="2000" dirty="0" smtClean="0"/>
              <a:t> </a:t>
            </a:r>
            <a:r>
              <a:rPr lang="it-IT" sz="2000" dirty="0" err="1" smtClean="0"/>
              <a:t>is</a:t>
            </a:r>
            <a:r>
              <a:rPr lang="it-IT" sz="2000" dirty="0" smtClean="0"/>
              <a:t> </a:t>
            </a:r>
            <a:r>
              <a:rPr lang="it-IT" sz="2000" dirty="0" err="1" smtClean="0"/>
              <a:t>based</a:t>
            </a:r>
            <a:r>
              <a:rPr lang="it-IT" sz="2000" dirty="0" smtClean="0"/>
              <a:t> on </a:t>
            </a:r>
            <a:r>
              <a:rPr lang="en-US" sz="2000" b="1" dirty="0" err="1" smtClean="0"/>
              <a:t>altChunk</a:t>
            </a:r>
            <a:r>
              <a:rPr lang="en-US" sz="2000" dirty="0"/>
              <a:t> </a:t>
            </a:r>
            <a:r>
              <a:rPr lang="en-US" sz="2000" dirty="0" smtClean="0"/>
              <a:t>feature of the </a:t>
            </a:r>
            <a:r>
              <a:rPr lang="en-US" sz="2000" dirty="0"/>
              <a:t>Open XML </a:t>
            </a:r>
            <a:r>
              <a:rPr lang="en-US" sz="2000" dirty="0" smtClean="0"/>
              <a:t>SDK from Microsoft©. </a:t>
            </a:r>
            <a:endParaRPr lang="en-US" sz="2000" b="1" dirty="0"/>
          </a:p>
          <a:p>
            <a:r>
              <a:rPr lang="it-IT" sz="2000" dirty="0" err="1" smtClean="0"/>
              <a:t>This</a:t>
            </a:r>
            <a:r>
              <a:rPr lang="it-IT" sz="2000" dirty="0" smtClean="0"/>
              <a:t> </a:t>
            </a:r>
            <a:r>
              <a:rPr lang="it-IT" sz="2000" dirty="0" err="1" smtClean="0"/>
              <a:t>feature</a:t>
            </a:r>
            <a:r>
              <a:rPr lang="it-IT" sz="2000" dirty="0" smtClean="0"/>
              <a:t> </a:t>
            </a:r>
            <a:r>
              <a:rPr lang="it-IT" sz="2000" dirty="0" err="1" smtClean="0"/>
              <a:t>allows</a:t>
            </a:r>
            <a:r>
              <a:rPr lang="it-IT" sz="2000" dirty="0" smtClean="0"/>
              <a:t> to easy merge </a:t>
            </a:r>
            <a:r>
              <a:rPr lang="it-IT" sz="2000" dirty="0" err="1" smtClean="0"/>
              <a:t>into</a:t>
            </a:r>
            <a:r>
              <a:rPr lang="it-IT" sz="2000" dirty="0" smtClean="0"/>
              <a:t> a base </a:t>
            </a:r>
            <a:r>
              <a:rPr lang="it-IT" sz="2000" dirty="0" err="1" smtClean="0"/>
              <a:t>document</a:t>
            </a:r>
            <a:r>
              <a:rPr lang="it-IT" sz="2000" dirty="0" smtClean="0"/>
              <a:t> (</a:t>
            </a:r>
            <a:r>
              <a:rPr lang="it-IT" sz="2000" dirty="0" err="1" smtClean="0"/>
              <a:t>hereafter</a:t>
            </a:r>
            <a:r>
              <a:rPr lang="it-IT" sz="2000" dirty="0" smtClean="0"/>
              <a:t> </a:t>
            </a:r>
            <a:r>
              <a:rPr lang="it-IT" sz="2000" dirty="0" err="1" smtClean="0"/>
              <a:t>referred</a:t>
            </a:r>
            <a:r>
              <a:rPr lang="it-IT" sz="2000" dirty="0" smtClean="0"/>
              <a:t> </a:t>
            </a:r>
            <a:r>
              <a:rPr lang="it-IT" sz="2000" dirty="0" err="1" smtClean="0"/>
              <a:t>as</a:t>
            </a:r>
            <a:r>
              <a:rPr lang="it-IT" sz="2000" dirty="0" smtClean="0"/>
              <a:t> the </a:t>
            </a:r>
            <a:r>
              <a:rPr lang="it-IT" sz="2000" dirty="0" err="1" smtClean="0"/>
              <a:t>template</a:t>
            </a:r>
            <a:r>
              <a:rPr lang="it-IT" sz="2000" dirty="0" smtClean="0"/>
              <a:t>) </a:t>
            </a:r>
            <a:r>
              <a:rPr lang="it-IT" sz="2000" dirty="0" err="1" smtClean="0"/>
              <a:t>other</a:t>
            </a:r>
            <a:r>
              <a:rPr lang="it-IT" sz="2000" dirty="0" smtClean="0"/>
              <a:t> </a:t>
            </a:r>
            <a:r>
              <a:rPr lang="it-IT" sz="2000" dirty="0" err="1" smtClean="0"/>
              <a:t>documents</a:t>
            </a:r>
            <a:r>
              <a:rPr lang="it-IT" sz="2000" dirty="0" smtClean="0"/>
              <a:t>, </a:t>
            </a:r>
            <a:r>
              <a:rPr lang="it-IT" sz="2000" dirty="0" err="1" smtClean="0"/>
              <a:t>mantaining</a:t>
            </a:r>
            <a:r>
              <a:rPr lang="it-IT" sz="2000" dirty="0" smtClean="0"/>
              <a:t> the </a:t>
            </a:r>
            <a:r>
              <a:rPr lang="it-IT" sz="2000" dirty="0" err="1" smtClean="0"/>
              <a:t>styles</a:t>
            </a:r>
            <a:r>
              <a:rPr lang="it-IT" sz="2000" dirty="0" smtClean="0"/>
              <a:t> of the </a:t>
            </a:r>
            <a:r>
              <a:rPr lang="it-IT" sz="2000" dirty="0" err="1" smtClean="0"/>
              <a:t>template</a:t>
            </a:r>
            <a:r>
              <a:rPr lang="it-IT" sz="2000" dirty="0" smtClean="0"/>
              <a:t>.</a:t>
            </a:r>
          </a:p>
          <a:p>
            <a:pPr lvl="1"/>
            <a:r>
              <a:rPr lang="it-IT" sz="1600" dirty="0" smtClean="0"/>
              <a:t>So the </a:t>
            </a:r>
            <a:r>
              <a:rPr lang="it-IT" sz="1600" dirty="0" err="1" smtClean="0"/>
              <a:t>document</a:t>
            </a:r>
            <a:r>
              <a:rPr lang="it-IT" sz="1600" dirty="0" smtClean="0"/>
              <a:t> to be </a:t>
            </a:r>
            <a:r>
              <a:rPr lang="it-IT" sz="1600" dirty="0" err="1" smtClean="0"/>
              <a:t>inserted</a:t>
            </a:r>
            <a:r>
              <a:rPr lang="it-IT" sz="1600" dirty="0" smtClean="0"/>
              <a:t> can </a:t>
            </a:r>
            <a:r>
              <a:rPr lang="it-IT" sz="1600" dirty="0" err="1" smtClean="0"/>
              <a:t>have</a:t>
            </a:r>
            <a:r>
              <a:rPr lang="it-IT" sz="1600" dirty="0" smtClean="0"/>
              <a:t> </a:t>
            </a:r>
            <a:r>
              <a:rPr lang="it-IT" sz="1600" dirty="0" err="1" smtClean="0"/>
              <a:t>different</a:t>
            </a:r>
            <a:r>
              <a:rPr lang="it-IT" sz="1600" dirty="0" smtClean="0"/>
              <a:t> </a:t>
            </a:r>
            <a:r>
              <a:rPr lang="it-IT" sz="1600" dirty="0" err="1" smtClean="0"/>
              <a:t>styles</a:t>
            </a:r>
            <a:r>
              <a:rPr lang="it-IT" sz="1600" dirty="0" smtClean="0"/>
              <a:t> </a:t>
            </a:r>
            <a:r>
              <a:rPr lang="it-IT" sz="1600" dirty="0" err="1" smtClean="0"/>
              <a:t>implementations</a:t>
            </a:r>
            <a:r>
              <a:rPr lang="it-IT" sz="1600" dirty="0" smtClean="0"/>
              <a:t> (e.g.: NORMAL can be </a:t>
            </a:r>
            <a:r>
              <a:rPr lang="it-IT" sz="1600" dirty="0" err="1" smtClean="0"/>
              <a:t>Arial</a:t>
            </a:r>
            <a:r>
              <a:rPr lang="it-IT" sz="1600" dirty="0" smtClean="0"/>
              <a:t> in the </a:t>
            </a:r>
            <a:r>
              <a:rPr lang="it-IT" sz="1600" dirty="0" err="1" smtClean="0"/>
              <a:t>template</a:t>
            </a:r>
            <a:r>
              <a:rPr lang="it-IT" sz="1600" dirty="0" smtClean="0"/>
              <a:t> and Times New Roman in the </a:t>
            </a:r>
            <a:r>
              <a:rPr lang="it-IT" sz="1600" dirty="0" err="1" smtClean="0"/>
              <a:t>document</a:t>
            </a:r>
            <a:r>
              <a:rPr lang="it-IT" sz="1600" dirty="0" smtClean="0"/>
              <a:t> to merge, </a:t>
            </a:r>
            <a:r>
              <a:rPr lang="it-IT" sz="1600" dirty="0" err="1" smtClean="0"/>
              <a:t>but</a:t>
            </a:r>
            <a:r>
              <a:rPr lang="it-IT" sz="1600" dirty="0" smtClean="0"/>
              <a:t> in the </a:t>
            </a:r>
            <a:r>
              <a:rPr lang="it-IT" sz="1600" dirty="0" err="1" smtClean="0"/>
              <a:t>resulting</a:t>
            </a:r>
            <a:r>
              <a:rPr lang="it-IT" sz="1600" dirty="0" smtClean="0"/>
              <a:t> </a:t>
            </a:r>
            <a:r>
              <a:rPr lang="it-IT" sz="1600" dirty="0" err="1" smtClean="0"/>
              <a:t>document</a:t>
            </a:r>
            <a:r>
              <a:rPr lang="it-IT" sz="1600" dirty="0" smtClean="0"/>
              <a:t> </a:t>
            </a:r>
            <a:r>
              <a:rPr lang="it-IT" sz="1600" dirty="0" err="1" smtClean="0"/>
              <a:t>will</a:t>
            </a:r>
            <a:r>
              <a:rPr lang="it-IT" sz="1600" dirty="0" smtClean="0"/>
              <a:t> be </a:t>
            </a:r>
            <a:r>
              <a:rPr lang="it-IT" sz="1600" dirty="0" err="1" smtClean="0"/>
              <a:t>Arial</a:t>
            </a:r>
            <a:r>
              <a:rPr lang="it-IT" sz="1600" dirty="0" smtClean="0"/>
              <a:t>, </a:t>
            </a:r>
            <a:r>
              <a:rPr lang="it-IT" sz="1600" dirty="0" err="1" smtClean="0"/>
              <a:t>as</a:t>
            </a:r>
            <a:r>
              <a:rPr lang="it-IT" sz="1600" dirty="0" smtClean="0"/>
              <a:t> </a:t>
            </a:r>
            <a:r>
              <a:rPr lang="it-IT" sz="1600" dirty="0" err="1" smtClean="0"/>
              <a:t>into</a:t>
            </a:r>
            <a:r>
              <a:rPr lang="it-IT" sz="1600" dirty="0" smtClean="0"/>
              <a:t> the </a:t>
            </a:r>
            <a:r>
              <a:rPr lang="it-IT" sz="1600" dirty="0" err="1" smtClean="0"/>
              <a:t>template</a:t>
            </a:r>
            <a:r>
              <a:rPr lang="it-IT" sz="1600" dirty="0" smtClean="0"/>
              <a:t>).</a:t>
            </a:r>
            <a:endParaRPr lang="it-IT" sz="2000" dirty="0" smtClean="0"/>
          </a:p>
          <a:p>
            <a:r>
              <a:rPr lang="en-US" sz="2000" dirty="0" smtClean="0"/>
              <a:t>For a tutorial on how this feature work, see the following link: </a:t>
            </a: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blogs.msdn.com/b/ericwhite/archive/2008/10/27/how-to-use-altchunk-for-document-assembly.aspx</a:t>
            </a:r>
            <a:r>
              <a:rPr lang="en-US" sz="2000" dirty="0" smtClean="0"/>
              <a:t>   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Generating</a:t>
            </a:r>
            <a:r>
              <a:rPr lang="it-IT" dirty="0" smtClean="0"/>
              <a:t> DOCX </a:t>
            </a:r>
            <a:r>
              <a:rPr lang="it-IT" dirty="0" err="1" smtClean="0"/>
              <a:t>documents</a:t>
            </a:r>
            <a:r>
              <a:rPr lang="it-IT" dirty="0" smtClean="0"/>
              <a:t> – 1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30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3386" y="1046531"/>
            <a:ext cx="8229600" cy="3394075"/>
          </a:xfrm>
        </p:spPr>
        <p:txBody>
          <a:bodyPr/>
          <a:lstStyle/>
          <a:p>
            <a:r>
              <a:rPr lang="it-IT" sz="2000" dirty="0" smtClean="0"/>
              <a:t>In </a:t>
            </a:r>
            <a:r>
              <a:rPr lang="it-IT" sz="2000" dirty="0" err="1" smtClean="0"/>
              <a:t>order</a:t>
            </a:r>
            <a:r>
              <a:rPr lang="it-IT" sz="2000" dirty="0" smtClean="0"/>
              <a:t> to </a:t>
            </a:r>
            <a:r>
              <a:rPr lang="it-IT" sz="2000" dirty="0" err="1" smtClean="0"/>
              <a:t>insert</a:t>
            </a:r>
            <a:r>
              <a:rPr lang="it-IT" sz="2000" dirty="0" smtClean="0"/>
              <a:t> </a:t>
            </a:r>
            <a:r>
              <a:rPr lang="en-US" sz="2000" b="1" dirty="0" err="1" smtClean="0"/>
              <a:t>altChunk</a:t>
            </a:r>
            <a:r>
              <a:rPr lang="en-US" sz="2000" dirty="0" smtClean="0"/>
              <a:t> inside a DOCX, the user shall activate the DEVELOPER feature of MS-OFFICE 2007 (or later). </a:t>
            </a:r>
          </a:p>
          <a:p>
            <a:r>
              <a:rPr lang="it-IT" sz="2000" dirty="0" smtClean="0"/>
              <a:t>In the </a:t>
            </a:r>
            <a:r>
              <a:rPr lang="it-IT" sz="2000" dirty="0" err="1" smtClean="0"/>
              <a:t>following</a:t>
            </a:r>
            <a:r>
              <a:rPr lang="it-IT" sz="2000" dirty="0" smtClean="0"/>
              <a:t> URL </a:t>
            </a:r>
            <a:r>
              <a:rPr lang="it-IT" sz="2000" dirty="0" err="1" smtClean="0"/>
              <a:t>is</a:t>
            </a:r>
            <a:r>
              <a:rPr lang="it-IT" sz="2000" dirty="0" smtClean="0"/>
              <a:t> </a:t>
            </a:r>
            <a:r>
              <a:rPr lang="it-IT" sz="2000" dirty="0" err="1" smtClean="0"/>
              <a:t>reported</a:t>
            </a:r>
            <a:r>
              <a:rPr lang="it-IT" sz="2000" dirty="0" smtClean="0"/>
              <a:t> </a:t>
            </a:r>
            <a:r>
              <a:rPr lang="it-IT" sz="2000" dirty="0" err="1" smtClean="0"/>
              <a:t>how</a:t>
            </a:r>
            <a:r>
              <a:rPr lang="it-IT" sz="2000" dirty="0" smtClean="0"/>
              <a:t> to do </a:t>
            </a:r>
            <a:r>
              <a:rPr lang="it-IT" sz="2000" dirty="0" err="1" smtClean="0"/>
              <a:t>this</a:t>
            </a:r>
            <a:r>
              <a:rPr lang="it-IT" sz="2000" dirty="0"/>
              <a:t> </a:t>
            </a:r>
            <a:r>
              <a:rPr lang="it-IT" sz="2000" dirty="0">
                <a:hlinkClick r:id="rId2"/>
              </a:rPr>
              <a:t>http://nikpatel.net/2010/04/11/add-content-controls-in-the-word-documents-for-the-open-xml-automation</a:t>
            </a:r>
            <a:r>
              <a:rPr lang="it-IT" sz="2000" dirty="0" smtClean="0">
                <a:hlinkClick r:id="rId2"/>
              </a:rPr>
              <a:t>/</a:t>
            </a:r>
            <a:r>
              <a:rPr lang="it-IT" sz="2000" dirty="0" smtClean="0"/>
              <a:t> </a:t>
            </a:r>
          </a:p>
          <a:p>
            <a:r>
              <a:rPr lang="it-IT" sz="2000" dirty="0" smtClean="0"/>
              <a:t>Once the DEVELOPER </a:t>
            </a:r>
            <a:r>
              <a:rPr lang="it-IT" sz="2000" dirty="0" err="1" smtClean="0"/>
              <a:t>feature</a:t>
            </a:r>
            <a:r>
              <a:rPr lang="it-IT" sz="2000" dirty="0" smtClean="0"/>
              <a:t> </a:t>
            </a:r>
            <a:r>
              <a:rPr lang="it-IT" sz="2000" dirty="0" err="1" smtClean="0"/>
              <a:t>is</a:t>
            </a:r>
            <a:r>
              <a:rPr lang="it-IT" sz="2000" dirty="0" smtClean="0"/>
              <a:t> </a:t>
            </a:r>
            <a:r>
              <a:rPr lang="it-IT" sz="2000" dirty="0" err="1" smtClean="0"/>
              <a:t>activated</a:t>
            </a:r>
            <a:r>
              <a:rPr lang="it-IT" sz="2000" dirty="0" smtClean="0"/>
              <a:t>, the use can </a:t>
            </a:r>
            <a:r>
              <a:rPr lang="it-IT" sz="2000" dirty="0" err="1" smtClean="0"/>
              <a:t>insert</a:t>
            </a:r>
            <a:r>
              <a:rPr lang="it-IT" sz="2000" dirty="0" smtClean="0"/>
              <a:t> </a:t>
            </a:r>
            <a:r>
              <a:rPr lang="it-IT" sz="2000" dirty="0" err="1" smtClean="0"/>
              <a:t>into</a:t>
            </a:r>
            <a:r>
              <a:rPr lang="it-IT" sz="2000" dirty="0" smtClean="0"/>
              <a:t> the </a:t>
            </a:r>
            <a:r>
              <a:rPr lang="it-IT" sz="2000" dirty="0" err="1" smtClean="0"/>
              <a:t>template</a:t>
            </a:r>
            <a:r>
              <a:rPr lang="it-IT" sz="2000" dirty="0" smtClean="0"/>
              <a:t> </a:t>
            </a:r>
            <a:r>
              <a:rPr lang="it-IT" sz="2000" dirty="0" err="1" smtClean="0"/>
              <a:t>document</a:t>
            </a:r>
            <a:r>
              <a:rPr lang="it-IT" sz="2000" dirty="0" smtClean="0"/>
              <a:t> the </a:t>
            </a:r>
            <a:r>
              <a:rPr lang="it-IT" sz="2000" dirty="0" err="1" smtClean="0"/>
              <a:t>altChunk</a:t>
            </a:r>
            <a:r>
              <a:rPr lang="it-IT" sz="2000" dirty="0" smtClean="0"/>
              <a:t> via RICH TEXT CONTENT CONTROLS </a:t>
            </a:r>
            <a:r>
              <a:rPr lang="it-IT" sz="2000" dirty="0" err="1" smtClean="0"/>
              <a:t>present</a:t>
            </a:r>
            <a:r>
              <a:rPr lang="it-IT" sz="2000" dirty="0" smtClean="0"/>
              <a:t> on the </a:t>
            </a:r>
            <a:r>
              <a:rPr lang="it-IT" sz="2000" dirty="0" err="1" smtClean="0"/>
              <a:t>Ribbon</a:t>
            </a:r>
            <a:r>
              <a:rPr lang="it-IT" sz="2000" dirty="0"/>
              <a:t>.</a:t>
            </a:r>
            <a:r>
              <a:rPr lang="it-IT" sz="2000" dirty="0" smtClean="0"/>
              <a:t> 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Generating</a:t>
            </a:r>
            <a:r>
              <a:rPr lang="it-IT" dirty="0"/>
              <a:t> DOCX </a:t>
            </a:r>
            <a:r>
              <a:rPr lang="it-IT" dirty="0" err="1"/>
              <a:t>documents</a:t>
            </a:r>
            <a:r>
              <a:rPr lang="it-IT" dirty="0"/>
              <a:t> –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039" y="3397657"/>
            <a:ext cx="24193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1068019" y="3840480"/>
            <a:ext cx="3174797" cy="600126"/>
          </a:xfrm>
          <a:prstGeom prst="wedgeRectCallout">
            <a:avLst>
              <a:gd name="adj1" fmla="val 79167"/>
              <a:gd name="adj2" fmla="val -7645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Rich</a:t>
            </a:r>
            <a:r>
              <a:rPr lang="it-IT" dirty="0" smtClean="0"/>
              <a:t> text </a:t>
            </a:r>
            <a:r>
              <a:rPr lang="it-IT" dirty="0" err="1" smtClean="0"/>
              <a:t>content</a:t>
            </a:r>
            <a:r>
              <a:rPr lang="it-IT" dirty="0" smtClean="0"/>
              <a:t> control on the </a:t>
            </a:r>
            <a:r>
              <a:rPr lang="it-IT" dirty="0" err="1" smtClean="0"/>
              <a:t>ribbon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91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720" y="1148943"/>
            <a:ext cx="3727094" cy="3394075"/>
          </a:xfrm>
        </p:spPr>
        <p:txBody>
          <a:bodyPr/>
          <a:lstStyle/>
          <a:p>
            <a:r>
              <a:rPr lang="it-IT" sz="2000" dirty="0" smtClean="0"/>
              <a:t>Note </a:t>
            </a:r>
            <a:r>
              <a:rPr lang="it-IT" sz="2000" dirty="0" err="1" smtClean="0"/>
              <a:t>that</a:t>
            </a:r>
            <a:r>
              <a:rPr lang="it-IT" sz="2000" dirty="0" smtClean="0"/>
              <a:t> </a:t>
            </a:r>
            <a:r>
              <a:rPr lang="it-IT" sz="2000" dirty="0" err="1" smtClean="0"/>
              <a:t>each</a:t>
            </a:r>
            <a:r>
              <a:rPr lang="it-IT" sz="2000" dirty="0" smtClean="0"/>
              <a:t> control </a:t>
            </a:r>
            <a:r>
              <a:rPr lang="it-IT" sz="2000" dirty="0" err="1" smtClean="0"/>
              <a:t>will</a:t>
            </a:r>
            <a:r>
              <a:rPr lang="it-IT" sz="2000" dirty="0" smtClean="0"/>
              <a:t> </a:t>
            </a:r>
            <a:r>
              <a:rPr lang="it-IT" sz="2000" dirty="0" err="1" smtClean="0"/>
              <a:t>have</a:t>
            </a:r>
            <a:r>
              <a:rPr lang="it-IT" sz="2000" dirty="0" smtClean="0"/>
              <a:t> </a:t>
            </a:r>
            <a:r>
              <a:rPr lang="it-IT" sz="2000" dirty="0" err="1" smtClean="0"/>
              <a:t>also</a:t>
            </a:r>
            <a:r>
              <a:rPr lang="it-IT" sz="2000" dirty="0" smtClean="0"/>
              <a:t> </a:t>
            </a:r>
            <a:r>
              <a:rPr lang="it-IT" sz="2000" dirty="0" err="1" smtClean="0"/>
              <a:t>properties</a:t>
            </a:r>
            <a:r>
              <a:rPr lang="it-IT" sz="2000" dirty="0" smtClean="0"/>
              <a:t>, </a:t>
            </a:r>
            <a:r>
              <a:rPr lang="it-IT" sz="2000" dirty="0" err="1" smtClean="0"/>
              <a:t>that</a:t>
            </a:r>
            <a:r>
              <a:rPr lang="it-IT" sz="2000" dirty="0" smtClean="0"/>
              <a:t> can be </a:t>
            </a:r>
            <a:r>
              <a:rPr lang="it-IT" sz="2000" dirty="0" err="1" smtClean="0"/>
              <a:t>accessed</a:t>
            </a:r>
            <a:r>
              <a:rPr lang="it-IT" sz="2000" dirty="0" smtClean="0"/>
              <a:t> via the </a:t>
            </a:r>
            <a:r>
              <a:rPr lang="it-IT" sz="2000" dirty="0" err="1" smtClean="0"/>
              <a:t>classic</a:t>
            </a:r>
            <a:r>
              <a:rPr lang="it-IT" sz="2000" dirty="0" smtClean="0"/>
              <a:t> right click, ad </a:t>
            </a:r>
            <a:r>
              <a:rPr lang="it-IT" sz="2000" dirty="0" err="1" smtClean="0"/>
              <a:t>will</a:t>
            </a:r>
            <a:r>
              <a:rPr lang="it-IT" sz="2000" dirty="0" smtClean="0"/>
              <a:t> </a:t>
            </a:r>
            <a:r>
              <a:rPr lang="it-IT" sz="2000" dirty="0" err="1" smtClean="0"/>
              <a:t>have</a:t>
            </a:r>
            <a:r>
              <a:rPr lang="it-IT" sz="2000" dirty="0" smtClean="0"/>
              <a:t> a </a:t>
            </a:r>
            <a:r>
              <a:rPr lang="it-IT" sz="2000" dirty="0" err="1" smtClean="0"/>
              <a:t>content</a:t>
            </a:r>
            <a:r>
              <a:rPr lang="it-IT" sz="2000" dirty="0" smtClean="0"/>
              <a:t>, </a:t>
            </a:r>
            <a:r>
              <a:rPr lang="it-IT" sz="2000" dirty="0" err="1" smtClean="0"/>
              <a:t>that</a:t>
            </a:r>
            <a:r>
              <a:rPr lang="it-IT" sz="2000" dirty="0" smtClean="0"/>
              <a:t> </a:t>
            </a:r>
            <a:r>
              <a:rPr lang="it-IT" sz="2000" dirty="0" err="1" smtClean="0"/>
              <a:t>will</a:t>
            </a:r>
            <a:r>
              <a:rPr lang="it-IT" sz="2000" dirty="0" smtClean="0"/>
              <a:t> be </a:t>
            </a:r>
            <a:r>
              <a:rPr lang="it-IT" sz="2000" dirty="0" err="1" smtClean="0"/>
              <a:t>turned</a:t>
            </a:r>
            <a:r>
              <a:rPr lang="it-IT" sz="2000" dirty="0" smtClean="0"/>
              <a:t> to the model generation </a:t>
            </a:r>
            <a:r>
              <a:rPr lang="it-IT" sz="2000" dirty="0" err="1" smtClean="0"/>
              <a:t>command</a:t>
            </a:r>
            <a:r>
              <a:rPr lang="it-IT" sz="2000" dirty="0" smtClean="0"/>
              <a:t> with the </a:t>
            </a:r>
            <a:r>
              <a:rPr lang="it-IT" sz="2000" dirty="0" err="1" smtClean="0"/>
              <a:t>title</a:t>
            </a:r>
            <a:r>
              <a:rPr lang="it-IT" sz="2000" dirty="0"/>
              <a:t> </a:t>
            </a:r>
            <a:r>
              <a:rPr lang="it-IT" sz="2000" dirty="0" smtClean="0"/>
              <a:t>&amp; </a:t>
            </a:r>
            <a:r>
              <a:rPr lang="it-IT" sz="2000" dirty="0" err="1" smtClean="0"/>
              <a:t>tag</a:t>
            </a:r>
            <a:r>
              <a:rPr lang="it-IT" sz="2000" dirty="0" smtClean="0"/>
              <a:t> of the control (</a:t>
            </a:r>
            <a:r>
              <a:rPr lang="it-IT" sz="2000" dirty="0" err="1" smtClean="0"/>
              <a:t>see</a:t>
            </a:r>
            <a:r>
              <a:rPr lang="it-IT" sz="2000" dirty="0" smtClean="0"/>
              <a:t> </a:t>
            </a:r>
            <a:r>
              <a:rPr lang="it-IT" sz="2000" dirty="0" err="1" smtClean="0"/>
              <a:t>hereafter</a:t>
            </a:r>
            <a:r>
              <a:rPr lang="it-IT" sz="2000" dirty="0" smtClean="0"/>
              <a:t>).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Generating</a:t>
            </a:r>
            <a:r>
              <a:rPr lang="it-IT" dirty="0"/>
              <a:t> DOCX </a:t>
            </a:r>
            <a:r>
              <a:rPr lang="it-IT" dirty="0" err="1"/>
              <a:t>documents</a:t>
            </a:r>
            <a:r>
              <a:rPr lang="it-IT" dirty="0"/>
              <a:t> – </a:t>
            </a:r>
            <a:r>
              <a:rPr lang="it-IT" dirty="0" smtClean="0"/>
              <a:t>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814" y="1141171"/>
            <a:ext cx="5146243" cy="3529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175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smtClean="0"/>
              <a:t>The </a:t>
            </a:r>
            <a:r>
              <a:rPr lang="it-IT" sz="2000" dirty="0" err="1" smtClean="0"/>
              <a:t>Document</a:t>
            </a:r>
            <a:r>
              <a:rPr lang="it-IT" sz="2000" dirty="0" smtClean="0"/>
              <a:t> Generation System de facto </a:t>
            </a:r>
            <a:r>
              <a:rPr lang="it-IT" sz="2000" dirty="0" err="1" smtClean="0"/>
              <a:t>will</a:t>
            </a:r>
            <a:r>
              <a:rPr lang="it-IT" sz="2000" dirty="0" smtClean="0"/>
              <a:t> do the </a:t>
            </a:r>
            <a:r>
              <a:rPr lang="it-IT" sz="2000" dirty="0" err="1" smtClean="0"/>
              <a:t>following</a:t>
            </a:r>
            <a:r>
              <a:rPr lang="it-IT" sz="2000" dirty="0"/>
              <a:t> </a:t>
            </a:r>
            <a:r>
              <a:rPr lang="it-IT" sz="2000" dirty="0" err="1" smtClean="0"/>
              <a:t>steps</a:t>
            </a:r>
            <a:r>
              <a:rPr lang="it-IT" sz="2000" dirty="0" smtClean="0"/>
              <a:t>:</a:t>
            </a:r>
          </a:p>
          <a:p>
            <a:pPr marL="857250" lvl="1" indent="-457200">
              <a:buFont typeface="+mj-lt"/>
              <a:buAutoNum type="arabicPeriod"/>
            </a:pPr>
            <a:r>
              <a:rPr lang="it-IT" sz="1600" dirty="0" err="1" smtClean="0"/>
              <a:t>Scan</a:t>
            </a:r>
            <a:r>
              <a:rPr lang="it-IT" sz="1600" dirty="0" smtClean="0"/>
              <a:t> the </a:t>
            </a:r>
            <a:r>
              <a:rPr lang="it-IT" sz="1600" dirty="0" err="1" smtClean="0"/>
              <a:t>Template</a:t>
            </a:r>
            <a:r>
              <a:rPr lang="it-IT" sz="1600" dirty="0" smtClean="0"/>
              <a:t> </a:t>
            </a:r>
            <a:r>
              <a:rPr lang="it-IT" sz="1600" dirty="0" err="1" smtClean="0"/>
              <a:t>document</a:t>
            </a:r>
            <a:r>
              <a:rPr lang="it-IT" sz="1600" dirty="0" smtClean="0"/>
              <a:t> to </a:t>
            </a:r>
            <a:r>
              <a:rPr lang="it-IT" sz="1600" dirty="0" err="1" smtClean="0"/>
              <a:t>identify</a:t>
            </a:r>
            <a:r>
              <a:rPr lang="it-IT" sz="1600" dirty="0" smtClean="0"/>
              <a:t> the </a:t>
            </a:r>
            <a:r>
              <a:rPr lang="it-IT" sz="1600" dirty="0" err="1" smtClean="0"/>
              <a:t>number</a:t>
            </a:r>
            <a:r>
              <a:rPr lang="it-IT" sz="1600" dirty="0" smtClean="0"/>
              <a:t> of </a:t>
            </a:r>
            <a:r>
              <a:rPr lang="it-IT" sz="1600" dirty="0" err="1" smtClean="0"/>
              <a:t>altChunks</a:t>
            </a:r>
            <a:r>
              <a:rPr lang="it-IT" sz="1600" dirty="0" smtClean="0"/>
              <a:t> </a:t>
            </a:r>
            <a:r>
              <a:rPr lang="it-IT" sz="1600" dirty="0" err="1" smtClean="0"/>
              <a:t>present</a:t>
            </a:r>
            <a:endParaRPr lang="it-IT" sz="16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it-IT" sz="1600" dirty="0" smtClean="0"/>
              <a:t>For </a:t>
            </a:r>
            <a:r>
              <a:rPr lang="it-IT" sz="1600" dirty="0" err="1" smtClean="0"/>
              <a:t>each</a:t>
            </a:r>
            <a:r>
              <a:rPr lang="it-IT" sz="1600" dirty="0" smtClean="0"/>
              <a:t> </a:t>
            </a:r>
            <a:r>
              <a:rPr lang="it-IT" sz="1600" dirty="0" err="1" smtClean="0"/>
              <a:t>altChunk</a:t>
            </a:r>
            <a:r>
              <a:rPr lang="it-IT" sz="1600" dirty="0" smtClean="0"/>
              <a:t>, </a:t>
            </a:r>
            <a:r>
              <a:rPr lang="it-IT" sz="1600" dirty="0" err="1" smtClean="0"/>
              <a:t>identify</a:t>
            </a:r>
            <a:r>
              <a:rPr lang="it-IT" sz="1600" dirty="0" smtClean="0"/>
              <a:t> the </a:t>
            </a:r>
            <a:r>
              <a:rPr lang="it-IT" sz="1600" dirty="0" err="1" smtClean="0"/>
              <a:t>type</a:t>
            </a:r>
            <a:r>
              <a:rPr lang="it-IT" sz="1600" dirty="0" smtClean="0"/>
              <a:t> (</a:t>
            </a:r>
            <a:r>
              <a:rPr lang="it-IT" sz="1600" dirty="0" err="1" smtClean="0"/>
              <a:t>see</a:t>
            </a:r>
            <a:r>
              <a:rPr lang="it-IT" sz="1600" dirty="0" smtClean="0"/>
              <a:t> </a:t>
            </a:r>
            <a:r>
              <a:rPr lang="it-IT" sz="1600" dirty="0" err="1" smtClean="0"/>
              <a:t>hereafter</a:t>
            </a:r>
            <a:r>
              <a:rPr lang="it-IT" sz="1600" dirty="0" smtClean="0"/>
              <a:t>) and </a:t>
            </a:r>
            <a:r>
              <a:rPr lang="it-IT" sz="1600" dirty="0" err="1" smtClean="0"/>
              <a:t>if</a:t>
            </a:r>
            <a:r>
              <a:rPr lang="it-IT" sz="1600" dirty="0" smtClean="0"/>
              <a:t> </a:t>
            </a:r>
            <a:r>
              <a:rPr lang="it-IT" sz="1600" dirty="0" err="1" smtClean="0"/>
              <a:t>is</a:t>
            </a:r>
            <a:r>
              <a:rPr lang="it-IT" sz="1600" dirty="0" smtClean="0"/>
              <a:t> </a:t>
            </a:r>
            <a:r>
              <a:rPr lang="it-IT" sz="1600" dirty="0" err="1" smtClean="0"/>
              <a:t>necessary</a:t>
            </a:r>
            <a:r>
              <a:rPr lang="it-IT" sz="1600" dirty="0" smtClean="0"/>
              <a:t>, call the </a:t>
            </a:r>
            <a:r>
              <a:rPr lang="it-IT" sz="1600" dirty="0" err="1" smtClean="0"/>
              <a:t>proper</a:t>
            </a:r>
            <a:r>
              <a:rPr lang="it-IT" sz="1600" dirty="0" smtClean="0"/>
              <a:t> DLL in </a:t>
            </a:r>
            <a:r>
              <a:rPr lang="it-IT" sz="1600" dirty="0" err="1" smtClean="0"/>
              <a:t>order</a:t>
            </a:r>
            <a:r>
              <a:rPr lang="it-IT" sz="1600" dirty="0" smtClean="0"/>
              <a:t> to generate the intermediate file in a </a:t>
            </a:r>
            <a:r>
              <a:rPr lang="it-IT" sz="1600" dirty="0" err="1" smtClean="0"/>
              <a:t>temporary</a:t>
            </a:r>
            <a:r>
              <a:rPr lang="it-IT" sz="1600" dirty="0" smtClean="0"/>
              <a:t> directory. Note </a:t>
            </a:r>
            <a:r>
              <a:rPr lang="it-IT" sz="1600" dirty="0" err="1" smtClean="0"/>
              <a:t>that</a:t>
            </a:r>
            <a:r>
              <a:rPr lang="it-IT" sz="1600" dirty="0" smtClean="0"/>
              <a:t> to the DLL </a:t>
            </a:r>
            <a:r>
              <a:rPr lang="it-IT" sz="1600" dirty="0" err="1" smtClean="0"/>
              <a:t>will</a:t>
            </a:r>
            <a:r>
              <a:rPr lang="it-IT" sz="1600" dirty="0" smtClean="0"/>
              <a:t> be </a:t>
            </a:r>
            <a:r>
              <a:rPr lang="it-IT" sz="1600" dirty="0" err="1" smtClean="0"/>
              <a:t>passed</a:t>
            </a:r>
            <a:r>
              <a:rPr lang="it-IT" sz="1600" dirty="0" smtClean="0"/>
              <a:t> the </a:t>
            </a:r>
            <a:r>
              <a:rPr lang="it-IT" sz="1600" dirty="0" err="1" smtClean="0"/>
              <a:t>content</a:t>
            </a:r>
            <a:r>
              <a:rPr lang="it-IT" sz="1600" dirty="0" smtClean="0"/>
              <a:t> of the control </a:t>
            </a:r>
            <a:r>
              <a:rPr lang="it-IT" sz="1600" dirty="0" err="1" smtClean="0"/>
              <a:t>as</a:t>
            </a:r>
            <a:r>
              <a:rPr lang="it-IT" sz="1600" dirty="0" smtClean="0"/>
              <a:t> a </a:t>
            </a:r>
            <a:r>
              <a:rPr lang="it-IT" sz="1600" dirty="0" err="1" smtClean="0"/>
              <a:t>parameter</a:t>
            </a:r>
            <a:r>
              <a:rPr lang="it-IT" sz="1600" dirty="0" smtClean="0"/>
              <a:t> set, </a:t>
            </a:r>
            <a:r>
              <a:rPr lang="it-IT" sz="1600" dirty="0" err="1" smtClean="0"/>
              <a:t>together</a:t>
            </a:r>
            <a:r>
              <a:rPr lang="it-IT" sz="1600" dirty="0" smtClean="0"/>
              <a:t> with a set of </a:t>
            </a:r>
            <a:r>
              <a:rPr lang="it-IT" sz="1600" dirty="0" err="1" smtClean="0"/>
              <a:t>based</a:t>
            </a:r>
            <a:r>
              <a:rPr lang="it-IT" sz="1600" dirty="0" smtClean="0"/>
              <a:t> </a:t>
            </a:r>
            <a:r>
              <a:rPr lang="it-IT" sz="1600" dirty="0" err="1" smtClean="0"/>
              <a:t>parameters</a:t>
            </a:r>
            <a:r>
              <a:rPr lang="it-IT" sz="1600" dirty="0" smtClean="0"/>
              <a:t> (</a:t>
            </a:r>
            <a:r>
              <a:rPr lang="it-IT" sz="1600" dirty="0" err="1" smtClean="0"/>
              <a:t>see</a:t>
            </a:r>
            <a:r>
              <a:rPr lang="it-IT" sz="1600" dirty="0" smtClean="0"/>
              <a:t> </a:t>
            </a:r>
            <a:r>
              <a:rPr lang="it-IT" sz="1600" dirty="0" err="1" smtClean="0"/>
              <a:t>hereafter</a:t>
            </a:r>
            <a:r>
              <a:rPr lang="it-IT" sz="1600" dirty="0" smtClean="0"/>
              <a:t>).</a:t>
            </a:r>
          </a:p>
          <a:p>
            <a:pPr marL="857250" lvl="1" indent="-457200">
              <a:buFont typeface="+mj-lt"/>
              <a:buAutoNum type="arabicPeriod"/>
            </a:pPr>
            <a:r>
              <a:rPr lang="it-IT" sz="1600" dirty="0" smtClean="0"/>
              <a:t>Take the intermediate file and </a:t>
            </a:r>
            <a:r>
              <a:rPr lang="it-IT" sz="1600" dirty="0" err="1" smtClean="0"/>
              <a:t>inject</a:t>
            </a:r>
            <a:r>
              <a:rPr lang="it-IT" sz="1600" dirty="0" smtClean="0"/>
              <a:t> </a:t>
            </a:r>
            <a:r>
              <a:rPr lang="it-IT" sz="1600" dirty="0" err="1" smtClean="0"/>
              <a:t>it</a:t>
            </a:r>
            <a:r>
              <a:rPr lang="it-IT" sz="1600" dirty="0" smtClean="0"/>
              <a:t> </a:t>
            </a:r>
            <a:r>
              <a:rPr lang="it-IT" sz="1600" dirty="0" err="1" smtClean="0"/>
              <a:t>into</a:t>
            </a:r>
            <a:r>
              <a:rPr lang="it-IT" sz="1600" dirty="0" smtClean="0"/>
              <a:t> the </a:t>
            </a:r>
            <a:r>
              <a:rPr lang="it-IT" sz="1600" dirty="0" err="1" smtClean="0"/>
              <a:t>Template</a:t>
            </a:r>
            <a:r>
              <a:rPr lang="it-IT" sz="1600" dirty="0" smtClean="0"/>
              <a:t>.</a:t>
            </a:r>
          </a:p>
          <a:p>
            <a:r>
              <a:rPr lang="it-IT" sz="2000" dirty="0" err="1" smtClean="0"/>
              <a:t>Thus</a:t>
            </a:r>
            <a:r>
              <a:rPr lang="it-IT" sz="2000" dirty="0" smtClean="0"/>
              <a:t>, on the </a:t>
            </a:r>
            <a:r>
              <a:rPr lang="it-IT" sz="2000" dirty="0" err="1" smtClean="0"/>
              <a:t>basis</a:t>
            </a:r>
            <a:r>
              <a:rPr lang="it-IT" sz="2000" dirty="0" smtClean="0"/>
              <a:t> of the </a:t>
            </a:r>
            <a:r>
              <a:rPr lang="it-IT" sz="2000" dirty="0" err="1" smtClean="0"/>
              <a:t>above</a:t>
            </a:r>
            <a:r>
              <a:rPr lang="it-IT" sz="2000" dirty="0" smtClean="0"/>
              <a:t> </a:t>
            </a:r>
            <a:r>
              <a:rPr lang="it-IT" sz="2000" dirty="0" err="1" smtClean="0"/>
              <a:t>description</a:t>
            </a:r>
            <a:r>
              <a:rPr lang="it-IT" sz="2000" dirty="0" smtClean="0"/>
              <a:t>, </a:t>
            </a:r>
            <a:r>
              <a:rPr lang="it-IT" sz="2000" dirty="0" err="1" smtClean="0"/>
              <a:t>is</a:t>
            </a:r>
            <a:r>
              <a:rPr lang="it-IT" sz="2000" dirty="0" smtClean="0"/>
              <a:t> </a:t>
            </a:r>
            <a:r>
              <a:rPr lang="it-IT" sz="2000" dirty="0" err="1" smtClean="0"/>
              <a:t>quite</a:t>
            </a:r>
            <a:r>
              <a:rPr lang="it-IT" sz="2000" dirty="0" smtClean="0"/>
              <a:t> </a:t>
            </a:r>
            <a:r>
              <a:rPr lang="it-IT" sz="2000" dirty="0" err="1" smtClean="0"/>
              <a:t>clear</a:t>
            </a:r>
            <a:r>
              <a:rPr lang="it-IT" sz="2000" dirty="0" smtClean="0"/>
              <a:t> </a:t>
            </a:r>
            <a:r>
              <a:rPr lang="it-IT" sz="2000" dirty="0" err="1" smtClean="0"/>
              <a:t>that</a:t>
            </a:r>
            <a:r>
              <a:rPr lang="it-IT" sz="2000" dirty="0" smtClean="0"/>
              <a:t> </a:t>
            </a:r>
            <a:r>
              <a:rPr lang="it-IT" sz="2000" dirty="0" err="1" smtClean="0"/>
              <a:t>we</a:t>
            </a:r>
            <a:r>
              <a:rPr lang="it-IT" sz="2000" dirty="0" smtClean="0"/>
              <a:t> </a:t>
            </a:r>
            <a:r>
              <a:rPr lang="it-IT" sz="2000" dirty="0" err="1" smtClean="0"/>
              <a:t>need</a:t>
            </a:r>
            <a:r>
              <a:rPr lang="it-IT" sz="2000" dirty="0" smtClean="0"/>
              <a:t> to </a:t>
            </a:r>
            <a:r>
              <a:rPr lang="it-IT" sz="2000" dirty="0" err="1" smtClean="0"/>
              <a:t>have</a:t>
            </a:r>
            <a:r>
              <a:rPr lang="it-IT" sz="2000" dirty="0" smtClean="0"/>
              <a:t> a </a:t>
            </a:r>
            <a:r>
              <a:rPr lang="it-IT" sz="2000" dirty="0" err="1" smtClean="0"/>
              <a:t>temporary</a:t>
            </a:r>
            <a:r>
              <a:rPr lang="it-IT" sz="2000" dirty="0" smtClean="0"/>
              <a:t> directory to </a:t>
            </a:r>
            <a:r>
              <a:rPr lang="it-IT" sz="2000" dirty="0" err="1" smtClean="0"/>
              <a:t>store</a:t>
            </a:r>
            <a:r>
              <a:rPr lang="it-IT" sz="2000" dirty="0" smtClean="0"/>
              <a:t> the intermediate generation </a:t>
            </a:r>
            <a:r>
              <a:rPr lang="it-IT" sz="2000" dirty="0" err="1" smtClean="0"/>
              <a:t>files</a:t>
            </a:r>
            <a:r>
              <a:rPr lang="it-IT" sz="2000" dirty="0" smtClean="0"/>
              <a:t>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Generating</a:t>
            </a:r>
            <a:r>
              <a:rPr lang="it-IT" dirty="0"/>
              <a:t> DOCX </a:t>
            </a:r>
            <a:r>
              <a:rPr lang="it-IT" dirty="0" err="1"/>
              <a:t>documents</a:t>
            </a:r>
            <a:r>
              <a:rPr lang="it-IT" dirty="0"/>
              <a:t> – </a:t>
            </a:r>
            <a:r>
              <a:rPr lang="it-IT" dirty="0" smtClean="0"/>
              <a:t>4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3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altChunkId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AltChunkId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 + id;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filename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block.InnerText.ToString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AlternativeFormatImportPart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chunk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mainPart.AddAlternativeFormatImportPart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AlternativeFormatImportPartType.WordprocessingML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altChunkId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FileStream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fileStream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System.IO.File.Open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(filename,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FileMode.Open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chunk.FeedData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fileStream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AltChunk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altChunk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AltChunk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altChunk.Id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altChunkId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OpenXmlElement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parent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block.Parent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parent.InsertAfter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altChunk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block);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block.Remove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Generating</a:t>
            </a:r>
            <a:r>
              <a:rPr lang="it-IT" dirty="0"/>
              <a:t> DOCX </a:t>
            </a:r>
            <a:r>
              <a:rPr lang="it-IT" dirty="0" err="1"/>
              <a:t>documents</a:t>
            </a:r>
            <a:r>
              <a:rPr lang="it-IT" dirty="0"/>
              <a:t> </a:t>
            </a:r>
            <a:r>
              <a:rPr lang="it-IT" dirty="0" smtClean="0"/>
              <a:t>– </a:t>
            </a:r>
            <a:r>
              <a:rPr lang="it-IT" dirty="0" err="1" smtClean="0"/>
              <a:t>details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92873-45E0-B146-8A55-32A031231BFB}" type="datetime1">
              <a:rPr lang="en-US" smtClean="0"/>
              <a:pPr>
                <a:defRPr/>
              </a:pPr>
              <a:t>5/22/2014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GENIVI is a registered trademark of the GENIVI Alliance in the USA and other countries</a:t>
            </a:r>
          </a:p>
          <a:p>
            <a:pPr>
              <a:defRPr/>
            </a:pPr>
            <a:r>
              <a:rPr lang="en-US" smtClean="0"/>
              <a:t>Copyright © GENIVI Alliance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36733-028A-524C-9129-25D20A7DDA8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6225234" y="3186900"/>
            <a:ext cx="2538375" cy="1214603"/>
          </a:xfrm>
          <a:prstGeom prst="wedgeRectCallout">
            <a:avLst>
              <a:gd name="adj1" fmla="val -83657"/>
              <a:gd name="adj2" fmla="val -4273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Sample C# code to </a:t>
            </a:r>
            <a:r>
              <a:rPr lang="it-IT" dirty="0" err="1" smtClean="0"/>
              <a:t>manage</a:t>
            </a:r>
            <a:r>
              <a:rPr lang="it-IT" dirty="0" smtClean="0"/>
              <a:t> </a:t>
            </a:r>
            <a:r>
              <a:rPr lang="it-IT" dirty="0" err="1" smtClean="0"/>
              <a:t>altChunks</a:t>
            </a:r>
            <a:r>
              <a:rPr lang="it-IT" dirty="0" smtClean="0"/>
              <a:t> </a:t>
            </a:r>
            <a:r>
              <a:rPr lang="it-IT" dirty="0" err="1" smtClean="0"/>
              <a:t>into</a:t>
            </a:r>
            <a:r>
              <a:rPr lang="it-IT" dirty="0" smtClean="0"/>
              <a:t> a DOCX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20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</TotalTime>
  <Words>3820</Words>
  <Application>Microsoft Office PowerPoint</Application>
  <PresentationFormat>On-screen Show (16:9)</PresentationFormat>
  <Paragraphs>388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PowerPoint Presentation</vt:lpstr>
      <vt:lpstr>Agenda</vt:lpstr>
      <vt:lpstr>Document Generation System Base Architecture</vt:lpstr>
      <vt:lpstr>Base Architecture – 1 </vt:lpstr>
      <vt:lpstr>Generating DOCX documents – 1 </vt:lpstr>
      <vt:lpstr>Generating DOCX documents – 2</vt:lpstr>
      <vt:lpstr>Generating DOCX documents – 3</vt:lpstr>
      <vt:lpstr>Generating DOCX documents – 4</vt:lpstr>
      <vt:lpstr>Generating DOCX documents – details</vt:lpstr>
      <vt:lpstr>Document Generation System Operations</vt:lpstr>
      <vt:lpstr>Installation pre-requisite</vt:lpstr>
      <vt:lpstr>Installation of the SW – 1 </vt:lpstr>
      <vt:lpstr>Installation of the SW – 1 </vt:lpstr>
      <vt:lpstr>Running the Software – the main window </vt:lpstr>
      <vt:lpstr>Running the SW – main window sections / 1</vt:lpstr>
      <vt:lpstr>Running the SW – main window sections / 2</vt:lpstr>
      <vt:lpstr>Running the SW – main window sections / 3</vt:lpstr>
      <vt:lpstr>Running the SW – main window sections / 4</vt:lpstr>
      <vt:lpstr>Generation elements into the template  </vt:lpstr>
      <vt:lpstr>Title &amp; TAG on the properties dialog</vt:lpstr>
      <vt:lpstr>Simple base generators: file injection – 1 </vt:lpstr>
      <vt:lpstr>Simple base generators: file injection – 2</vt:lpstr>
      <vt:lpstr>Plugin generators that create a XHTML intermediate file – 1 </vt:lpstr>
      <vt:lpstr>Plugin generators that create a XHTML intermediate file – 2</vt:lpstr>
      <vt:lpstr>Plugin generators that create a XHTML intermediate file – 3</vt:lpstr>
      <vt:lpstr>Plugin generators that create a XHTML intermediate file – 4</vt:lpstr>
      <vt:lpstr>Plugin generator that create a DOCX intermediate file – 1 </vt:lpstr>
      <vt:lpstr>Plugin generator that create a DOCX intermediate file – 2</vt:lpstr>
      <vt:lpstr>Developing your own plugins - repository &amp; other SW stuff</vt:lpstr>
      <vt:lpstr>Development Installation pre-requisite</vt:lpstr>
      <vt:lpstr>C# DLL Project characteristics – 1 </vt:lpstr>
      <vt:lpstr>C# DLL Project characteristics – 2</vt:lpstr>
      <vt:lpstr>Main method parameters</vt:lpstr>
      <vt:lpstr>Main method task</vt:lpstr>
      <vt:lpstr>XHTML output string</vt:lpstr>
      <vt:lpstr>eadgsPlugin_Utilies DLL</vt:lpstr>
      <vt:lpstr>acquirePackageID function parameters</vt:lpstr>
      <vt:lpstr>acquirePackageListID function parameters</vt:lpstr>
      <vt:lpstr>End of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GENIVI Executive Overview</dc:title>
  <dc:creator>John Cain</dc:creator>
  <cp:lastModifiedBy>Administrator</cp:lastModifiedBy>
  <cp:revision>350</cp:revision>
  <dcterms:created xsi:type="dcterms:W3CDTF">2014-05-01T14:21:36Z</dcterms:created>
  <dcterms:modified xsi:type="dcterms:W3CDTF">2014-05-22T15:25:54Z</dcterms:modified>
</cp:coreProperties>
</file>