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5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5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6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977C4B-7136-4B19-9F30-35720F9B15D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DE5F43-03AD-448A-A18B-C769DA656E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3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Student Loans and Other Financial Markets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Warren Hamilton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Who Am I?</a:t>
            </a:r>
          </a:p>
          <a:p>
            <a:r>
              <a:rPr lang="en-US" dirty="0" smtClean="0"/>
              <a:t>Warren </a:t>
            </a:r>
            <a:r>
              <a:rPr lang="en-US" dirty="0" err="1" smtClean="0"/>
              <a:t>Hamlton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Financial Analyst for </a:t>
            </a:r>
            <a:r>
              <a:rPr lang="en-US" dirty="0" err="1" smtClean="0"/>
              <a:t>Mallie</a:t>
            </a:r>
            <a:r>
              <a:rPr lang="en-US" dirty="0" smtClean="0"/>
              <a:t> </a:t>
            </a:r>
            <a:r>
              <a:rPr lang="en-US" dirty="0" err="1" smtClean="0"/>
              <a:t>Sae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What do I do?</a:t>
            </a:r>
          </a:p>
          <a:p>
            <a:r>
              <a:rPr lang="en-US" dirty="0" smtClean="0"/>
              <a:t>Specialize in the student loan department, focusing on the growth of the market and expanding revenue for </a:t>
            </a:r>
            <a:r>
              <a:rPr lang="en-US" dirty="0" err="1" smtClean="0"/>
              <a:t>Mallie</a:t>
            </a:r>
            <a:r>
              <a:rPr lang="en-US" dirty="0" smtClean="0"/>
              <a:t> </a:t>
            </a:r>
            <a:r>
              <a:rPr lang="en-US" dirty="0" err="1" smtClean="0"/>
              <a:t>Sae</a:t>
            </a:r>
            <a:r>
              <a:rPr lang="en-US" dirty="0" smtClean="0"/>
              <a:t> over the years. By rearranging how student loans are processed, we are able to collect more from our clients, garnering a higher input from the initial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8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You want to grow your profits…. How?</a:t>
            </a:r>
          </a:p>
          <a:p>
            <a:r>
              <a:rPr lang="en-US" dirty="0" smtClean="0"/>
              <a:t>The first step to gaining a higher profit percentage is to increase interest on all future loans given out. Start with a higher interest rate across the board (simple, right?). </a:t>
            </a:r>
            <a:r>
              <a:rPr lang="en-US" smtClean="0"/>
              <a:t>Students NEED </a:t>
            </a:r>
            <a:r>
              <a:rPr lang="en-US" dirty="0" smtClean="0"/>
              <a:t>loans, so there is really no downfall or loss </a:t>
            </a:r>
            <a:r>
              <a:rPr lang="en-US" smtClean="0"/>
              <a:t>of business.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^ Delete this prior to real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193531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143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Angsana New</vt:lpstr>
      <vt:lpstr>Calibri</vt:lpstr>
      <vt:lpstr>Calibri Light</vt:lpstr>
      <vt:lpstr>Retrospect</vt:lpstr>
      <vt:lpstr>Student Loans and Other Financial Markets</vt:lpstr>
      <vt:lpstr>Introduction</vt:lpstr>
      <vt:lpstr>Phase 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Loans and Other Financial Markets</dc:title>
  <dc:creator>Windows User</dc:creator>
  <cp:lastModifiedBy>Windows User</cp:lastModifiedBy>
  <cp:revision>3</cp:revision>
  <dcterms:created xsi:type="dcterms:W3CDTF">2020-03-19T23:17:21Z</dcterms:created>
  <dcterms:modified xsi:type="dcterms:W3CDTF">2020-03-19T23:31:44Z</dcterms:modified>
</cp:coreProperties>
</file>