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448" y="-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9726-6678-4D10-A596-BADED8755F3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FF2A-BF48-401F-990B-7D4FC220F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3992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musit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1104900"/>
            <a:ext cx="4177362" cy="54476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smtClean="0"/>
              <a:t>[</a:t>
            </a:r>
            <a:r>
              <a:rPr lang="nb-NO" sz="1200" dirty="0" err="1" smtClean="0"/>
              <a:t>orgArray</a:t>
            </a:r>
            <a:r>
              <a:rPr lang="nb-NO" sz="1200" dirty="0" smtClean="0"/>
              <a:t>]</a:t>
            </a:r>
          </a:p>
          <a:p>
            <a:endParaRPr lang="nb-NO" sz="1200" dirty="0"/>
          </a:p>
          <a:p>
            <a:r>
              <a:rPr lang="nb-NO" sz="1200" dirty="0" err="1" smtClean="0">
                <a:solidFill>
                  <a:srgbClr val="FF0000"/>
                </a:solidFill>
              </a:rPr>
              <a:t>catalogNumber</a:t>
            </a:r>
            <a:r>
              <a:rPr lang="nb-NO" sz="1200" dirty="0" smtClean="0">
                <a:solidFill>
                  <a:srgbClr val="FF0000"/>
                </a:solidFill>
              </a:rPr>
              <a:t>: </a:t>
            </a:r>
            <a:r>
              <a:rPr lang="nb-NO" sz="1200" dirty="0" smtClean="0"/>
              <a:t>O-F-</a:t>
            </a:r>
            <a:r>
              <a:rPr lang="nb-NO" sz="1200" dirty="0" smtClean="0">
                <a:solidFill>
                  <a:srgbClr val="FF0000"/>
                </a:solidFill>
              </a:rPr>
              <a:t>75418	</a:t>
            </a:r>
            <a:r>
              <a:rPr lang="nb-NO" sz="1200" dirty="0" smtClean="0"/>
              <a:t>(</a:t>
            </a:r>
            <a:r>
              <a:rPr lang="nb-NO" sz="1200" dirty="0" err="1" smtClean="0"/>
              <a:t>modified</a:t>
            </a:r>
            <a:r>
              <a:rPr lang="nb-NO" sz="1200" dirty="0" smtClean="0"/>
              <a:t> to </a:t>
            </a:r>
            <a:r>
              <a:rPr lang="nb-NO" sz="1200" dirty="0" err="1" smtClean="0"/>
              <a:t>this</a:t>
            </a:r>
            <a:r>
              <a:rPr lang="nb-NO" sz="1200" dirty="0" smtClean="0"/>
              <a:t> in script)</a:t>
            </a:r>
          </a:p>
          <a:p>
            <a:r>
              <a:rPr lang="nb-NO" sz="1200" dirty="0" err="1" smtClean="0">
                <a:solidFill>
                  <a:srgbClr val="FF0000"/>
                </a:solidFill>
              </a:rPr>
              <a:t>scientificName</a:t>
            </a:r>
            <a:r>
              <a:rPr lang="nb-NO" sz="1200" dirty="0" smtClean="0">
                <a:solidFill>
                  <a:srgbClr val="FF0000"/>
                </a:solidFill>
              </a:rPr>
              <a:t>: </a:t>
            </a:r>
            <a:r>
              <a:rPr lang="nb-NO" sz="1200" dirty="0" err="1" smtClean="0">
                <a:solidFill>
                  <a:srgbClr val="FF0000"/>
                </a:solidFill>
              </a:rPr>
              <a:t>Postia</a:t>
            </a:r>
            <a:r>
              <a:rPr lang="nb-NO" sz="1200" dirty="0" smtClean="0">
                <a:solidFill>
                  <a:srgbClr val="FF0000"/>
                </a:solidFill>
              </a:rPr>
              <a:t> </a:t>
            </a:r>
            <a:r>
              <a:rPr lang="nb-NO" sz="1200" dirty="0" err="1" smtClean="0">
                <a:solidFill>
                  <a:srgbClr val="FF0000"/>
                </a:solidFill>
              </a:rPr>
              <a:t>caesia</a:t>
            </a:r>
            <a:endParaRPr lang="nb-NO" sz="1200" dirty="0" smtClean="0">
              <a:solidFill>
                <a:srgbClr val="FF0000"/>
              </a:solidFill>
            </a:endParaRPr>
          </a:p>
          <a:p>
            <a:r>
              <a:rPr lang="nb-NO" sz="12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nb-NO" sz="1200" dirty="0" err="1" smtClean="0"/>
              <a:t>musitNo</a:t>
            </a:r>
            <a:r>
              <a:rPr lang="nb-NO" sz="1200" dirty="0" smtClean="0"/>
              <a:t>: O-F-75418	(</a:t>
            </a:r>
            <a:r>
              <a:rPr lang="nb-NO" sz="1200" dirty="0" err="1" smtClean="0"/>
              <a:t>made</a:t>
            </a:r>
            <a:r>
              <a:rPr lang="nb-NO" sz="1200" dirty="0" smtClean="0"/>
              <a:t> in script)</a:t>
            </a:r>
          </a:p>
          <a:p>
            <a:r>
              <a:rPr lang="nb-NO" sz="1200" dirty="0" err="1" smtClean="0"/>
              <a:t>organismID</a:t>
            </a:r>
            <a:r>
              <a:rPr lang="nb-NO" sz="1200" dirty="0" smtClean="0"/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urn:uuid:0028ed7d-5aaa-5271-a201-d59e01364dfc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 err="1" smtClean="0"/>
              <a:t>itemUUIDs</a:t>
            </a:r>
            <a:r>
              <a:rPr lang="nb-NO" sz="1200" dirty="0" smtClean="0"/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urn:uuid:a7a34f….., urn:uuid:002….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 err="1" smtClean="0"/>
              <a:t>items</a:t>
            </a:r>
            <a:r>
              <a:rPr lang="nb-NO" sz="1200" dirty="0" smtClean="0"/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gDNA</a:t>
            </a:r>
            <a:r>
              <a:rPr lang="nb-NO" sz="1200" dirty="0" smtClean="0">
                <a:solidFill>
                  <a:srgbClr val="7030A0"/>
                </a:solidFill>
              </a:rPr>
              <a:t>, </a:t>
            </a:r>
            <a:r>
              <a:rPr lang="nb-NO" sz="1200" dirty="0" err="1" smtClean="0">
                <a:solidFill>
                  <a:srgbClr val="7030A0"/>
                </a:solidFill>
              </a:rPr>
              <a:t>gDNA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 err="1" smtClean="0"/>
              <a:t>itemNumbers</a:t>
            </a:r>
            <a:r>
              <a:rPr lang="nb-NO" sz="1200" dirty="0" smtClean="0"/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O-DFL-1/2-D, O-DFL-1/3-D</a:t>
            </a:r>
          </a:p>
          <a:p>
            <a:endParaRPr lang="nb-NO" sz="1200" dirty="0" smtClean="0"/>
          </a:p>
          <a:p>
            <a:r>
              <a:rPr lang="nb-NO" sz="1200" dirty="0" err="1" smtClean="0"/>
              <a:t>itemDates</a:t>
            </a:r>
            <a:r>
              <a:rPr lang="nb-NO" sz="1200" dirty="0" smtClean="0"/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r>
              <a:rPr lang="nb-NO" sz="1200" dirty="0" smtClean="0">
                <a:solidFill>
                  <a:srgbClr val="7030A0"/>
                </a:solidFill>
              </a:rPr>
              <a:t>,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/>
              <a:t>itemMethods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r>
              <a:rPr lang="nb-NO" sz="1200" dirty="0" smtClean="0">
                <a:solidFill>
                  <a:srgbClr val="7030A0"/>
                </a:solidFill>
              </a:rPr>
              <a:t>,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/>
              <a:t>itemPreparedBys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r>
              <a:rPr lang="nb-NO" sz="1200" dirty="0" smtClean="0">
                <a:solidFill>
                  <a:srgbClr val="7030A0"/>
                </a:solidFill>
              </a:rPr>
              <a:t>, </a:t>
            </a:r>
            <a:r>
              <a:rPr lang="nb-NO" sz="1200" dirty="0" err="1" smtClean="0">
                <a:solidFill>
                  <a:srgbClr val="7030A0"/>
                </a:solidFill>
              </a:rPr>
              <a:t>nnn</a:t>
            </a:r>
            <a:endParaRPr lang="nb-NO" sz="1200" dirty="0" smtClean="0">
              <a:solidFill>
                <a:srgbClr val="7030A0"/>
              </a:solidFill>
            </a:endParaRPr>
          </a:p>
          <a:p>
            <a:endParaRPr lang="nb-NO" sz="1200" dirty="0" smtClean="0"/>
          </a:p>
          <a:p>
            <a:r>
              <a:rPr lang="nb-NO" sz="1200" dirty="0" err="1" smtClean="0"/>
              <a:t>itemGenAccNos</a:t>
            </a:r>
            <a:r>
              <a:rPr lang="nb-NO" sz="1200" dirty="0" smtClean="0"/>
              <a:t>: …, …</a:t>
            </a:r>
          </a:p>
          <a:p>
            <a:r>
              <a:rPr lang="nb-NO" sz="1200" dirty="0" err="1" smtClean="0"/>
              <a:t>itemProcessIDs</a:t>
            </a:r>
            <a:r>
              <a:rPr lang="nb-NO" sz="1200" dirty="0" smtClean="0"/>
              <a:t>: …, …</a:t>
            </a:r>
          </a:p>
          <a:p>
            <a:r>
              <a:rPr lang="nb-NO" sz="1200" dirty="0" err="1" smtClean="0"/>
              <a:t>itemGenAccUris</a:t>
            </a:r>
            <a:r>
              <a:rPr lang="nb-NO" sz="1200" dirty="0" smtClean="0"/>
              <a:t>:</a:t>
            </a:r>
            <a:r>
              <a:rPr lang="nb-NO" sz="1200" dirty="0"/>
              <a:t> …, …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dirty="0" err="1" smtClean="0"/>
              <a:t>itemConcentrations</a:t>
            </a:r>
            <a:r>
              <a:rPr lang="nb-NO" sz="1200" dirty="0" smtClean="0"/>
              <a:t>:</a:t>
            </a:r>
            <a:r>
              <a:rPr lang="nb-NO" sz="1200" dirty="0"/>
              <a:t> …, …</a:t>
            </a:r>
            <a:endParaRPr lang="nb-NO" sz="1200" dirty="0" smtClean="0"/>
          </a:p>
          <a:p>
            <a:r>
              <a:rPr lang="nb-NO" sz="1200" dirty="0" err="1" smtClean="0"/>
              <a:t>itemUnits</a:t>
            </a:r>
            <a:r>
              <a:rPr lang="nb-NO" sz="1200" dirty="0" smtClean="0"/>
              <a:t>:</a:t>
            </a:r>
            <a:r>
              <a:rPr lang="nb-NO" sz="1200" dirty="0"/>
              <a:t> …, …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dirty="0" err="1" smtClean="0"/>
              <a:t>itemPreservations</a:t>
            </a:r>
            <a:r>
              <a:rPr lang="nb-NO" sz="1200" dirty="0"/>
              <a:t> …, …</a:t>
            </a:r>
            <a:endParaRPr lang="nb-NO" sz="1200" dirty="0" smtClean="0"/>
          </a:p>
          <a:p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>
                <a:solidFill>
                  <a:srgbClr val="7030A0"/>
                </a:solidFill>
              </a:rPr>
              <a:t>id: </a:t>
            </a:r>
            <a:r>
              <a:rPr lang="nb-NO" sz="1200" dirty="0" err="1">
                <a:solidFill>
                  <a:srgbClr val="7030A0"/>
                </a:solidFill>
              </a:rPr>
              <a:t>xxxx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 err="1">
                <a:solidFill>
                  <a:srgbClr val="7030A0"/>
                </a:solidFill>
              </a:rPr>
              <a:t>catalogNumber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err="1">
                <a:solidFill>
                  <a:srgbClr val="7030A0"/>
                </a:solidFill>
              </a:rPr>
              <a:t>xxxx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>
                <a:solidFill>
                  <a:srgbClr val="7030A0"/>
                </a:solidFill>
              </a:rPr>
              <a:t>…</a:t>
            </a:r>
            <a:endParaRPr lang="en-US" sz="1200" dirty="0">
              <a:solidFill>
                <a:srgbClr val="7030A0"/>
              </a:solidFill>
            </a:endParaRPr>
          </a:p>
          <a:p>
            <a:endParaRPr lang="nb-NO" sz="1200" dirty="0">
              <a:solidFill>
                <a:srgbClr val="7030A0"/>
              </a:solidFill>
            </a:endParaRP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11750" y="1104900"/>
            <a:ext cx="3597460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smtClean="0"/>
              <a:t>[</a:t>
            </a:r>
            <a:r>
              <a:rPr lang="nb-NO" sz="1200" dirty="0" err="1" smtClean="0"/>
              <a:t>uniqueRelationObjects</a:t>
            </a:r>
            <a:r>
              <a:rPr lang="nb-NO" sz="1200" dirty="0" smtClean="0"/>
              <a:t>]</a:t>
            </a:r>
          </a:p>
          <a:p>
            <a:r>
              <a:rPr lang="nb-NO" sz="1200" dirty="0">
                <a:solidFill>
                  <a:srgbClr val="7030A0"/>
                </a:solidFill>
              </a:rPr>
              <a:t>id: </a:t>
            </a:r>
            <a:r>
              <a:rPr lang="nb-NO" sz="1200" dirty="0" smtClean="0">
                <a:solidFill>
                  <a:srgbClr val="7030A0"/>
                </a:solidFill>
              </a:rPr>
              <a:t>urn:uuid:a7a34f60-a947-465a-8294-53e966c417df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musitNo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O-F-75418</a:t>
            </a:r>
          </a:p>
          <a:p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smtClean="0">
                <a:solidFill>
                  <a:srgbClr val="7030A0"/>
                </a:solidFill>
              </a:rPr>
              <a:t>id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urn:uuid:cd3756d3-abd2-4870-8351-02259dcdb0f1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musitNo</a:t>
            </a:r>
            <a:r>
              <a:rPr lang="nb-NO" sz="1200" dirty="0" smtClean="0">
                <a:solidFill>
                  <a:srgbClr val="7030A0"/>
                </a:solidFill>
              </a:rPr>
              <a:t>: O-F-75418</a:t>
            </a:r>
            <a:endParaRPr lang="nb-NO" sz="1200" dirty="0">
              <a:solidFill>
                <a:srgbClr val="7030A0"/>
              </a:solidFill>
            </a:endParaRP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070100" y="298450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>
                <a:solidFill>
                  <a:srgbClr val="FF0000"/>
                </a:solidFill>
              </a:rPr>
              <a:t>Red: from musit-dump-file</a:t>
            </a:r>
          </a:p>
          <a:p>
            <a:r>
              <a:rPr lang="nb-NO" sz="1000" dirty="0" smtClean="0">
                <a:solidFill>
                  <a:srgbClr val="7030A0"/>
                </a:solidFill>
              </a:rPr>
              <a:t>Purple: from </a:t>
            </a:r>
            <a:r>
              <a:rPr lang="nb-NO" sz="1000" dirty="0" err="1" smtClean="0">
                <a:solidFill>
                  <a:srgbClr val="7030A0"/>
                </a:solidFill>
              </a:rPr>
              <a:t>corema</a:t>
            </a:r>
            <a:r>
              <a:rPr lang="nb-NO" sz="1000" dirty="0" smtClean="0">
                <a:solidFill>
                  <a:srgbClr val="7030A0"/>
                </a:solidFill>
              </a:rPr>
              <a:t> dump file (</a:t>
            </a:r>
            <a:r>
              <a:rPr lang="nb-NO" sz="1000" dirty="0" err="1" smtClean="0">
                <a:solidFill>
                  <a:srgbClr val="7030A0"/>
                </a:solidFill>
              </a:rPr>
              <a:t>one</a:t>
            </a:r>
            <a:r>
              <a:rPr lang="nb-NO" sz="1000" dirty="0" smtClean="0">
                <a:solidFill>
                  <a:srgbClr val="7030A0"/>
                </a:solidFill>
              </a:rPr>
              <a:t> </a:t>
            </a:r>
            <a:r>
              <a:rPr lang="nb-NO" sz="1000" dirty="0" err="1" smtClean="0">
                <a:solidFill>
                  <a:srgbClr val="7030A0"/>
                </a:solidFill>
              </a:rPr>
              <a:t>of</a:t>
            </a:r>
            <a:r>
              <a:rPr lang="nb-NO" sz="1000" dirty="0" smtClean="0">
                <a:solidFill>
                  <a:srgbClr val="7030A0"/>
                </a:solidFill>
              </a:rPr>
              <a:t> </a:t>
            </a:r>
            <a:r>
              <a:rPr lang="nb-NO" sz="1000" dirty="0" err="1" smtClean="0">
                <a:solidFill>
                  <a:srgbClr val="7030A0"/>
                </a:solidFill>
              </a:rPr>
              <a:t>them</a:t>
            </a:r>
            <a:r>
              <a:rPr lang="nb-NO" sz="1000" dirty="0" smtClean="0">
                <a:solidFill>
                  <a:srgbClr val="7030A0"/>
                </a:solidFill>
              </a:rPr>
              <a:t>)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89550" y="298450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From </a:t>
            </a:r>
            <a:r>
              <a:rPr lang="nb-NO" sz="800" dirty="0" err="1" smtClean="0"/>
              <a:t>resourcerelationship</a:t>
            </a:r>
            <a:r>
              <a:rPr lang="nb-NO" sz="800" dirty="0" smtClean="0"/>
              <a:t>-file, </a:t>
            </a:r>
            <a:r>
              <a:rPr lang="nb-NO" sz="800" dirty="0" err="1" smtClean="0"/>
              <a:t>one</a:t>
            </a:r>
            <a:r>
              <a:rPr lang="nb-NO" sz="800" dirty="0" smtClean="0"/>
              <a:t> line per id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422724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smtClean="0"/>
              <a:t>[</a:t>
            </a:r>
            <a:r>
              <a:rPr lang="nb-NO" sz="1200" dirty="0" err="1" smtClean="0"/>
              <a:t>coremaResults</a:t>
            </a:r>
            <a:r>
              <a:rPr lang="nb-NO" sz="1200" dirty="0" smtClean="0"/>
              <a:t>]</a:t>
            </a:r>
          </a:p>
          <a:p>
            <a:r>
              <a:rPr lang="nb-NO" sz="1200" dirty="0" smtClean="0">
                <a:solidFill>
                  <a:srgbClr val="7030A0"/>
                </a:solidFill>
              </a:rPr>
              <a:t>id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urn:uuid:a7a34f60-a947-465a-8294-53e966c417df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catalogNumber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O-DFL-1/2-D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preparations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gDNA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organismID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urn:uuid:0028ed7d-5aaa-5271-a201-d59e01364dfc</a:t>
            </a:r>
          </a:p>
          <a:p>
            <a:r>
              <a:rPr lang="nb-NO" sz="1200" dirty="0" smtClean="0"/>
              <a:t>….</a:t>
            </a:r>
          </a:p>
          <a:p>
            <a:r>
              <a:rPr lang="nb-NO" sz="1200" dirty="0" err="1" smtClean="0"/>
              <a:t>musitNo</a:t>
            </a:r>
            <a:r>
              <a:rPr lang="nb-NO" sz="1200" dirty="0" smtClean="0"/>
              <a:t>: O-F-75418</a:t>
            </a:r>
          </a:p>
          <a:p>
            <a:endParaRPr lang="nb-NO" sz="1200" dirty="0"/>
          </a:p>
          <a:p>
            <a:r>
              <a:rPr lang="nb-NO" sz="1200" dirty="0">
                <a:solidFill>
                  <a:srgbClr val="7030A0"/>
                </a:solidFill>
              </a:rPr>
              <a:t>id: urn:uuid:cd3756d3-abd2-4870-8351-02259dcdb0f1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catalogNumber</a:t>
            </a:r>
            <a:r>
              <a:rPr lang="nb-NO" sz="1200" dirty="0">
                <a:solidFill>
                  <a:srgbClr val="7030A0"/>
                </a:solidFill>
              </a:rPr>
              <a:t>: O-DFL-1/3-D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preparations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gDNA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organismID</a:t>
            </a:r>
            <a:r>
              <a:rPr lang="nb-NO" sz="1200" dirty="0" smtClean="0">
                <a:solidFill>
                  <a:srgbClr val="7030A0"/>
                </a:solidFill>
              </a:rPr>
              <a:t>: urn:uuid:0028ed7d-5aaa-5271-a201-d59e01364dfc</a:t>
            </a:r>
          </a:p>
          <a:p>
            <a:r>
              <a:rPr lang="nb-NO" sz="1200" dirty="0" smtClean="0"/>
              <a:t>….</a:t>
            </a:r>
            <a:endParaRPr lang="nb-NO" sz="1200" dirty="0"/>
          </a:p>
          <a:p>
            <a:r>
              <a:rPr lang="nb-NO" sz="1200" dirty="0" err="1" smtClean="0"/>
              <a:t>musitNo</a:t>
            </a:r>
            <a:r>
              <a:rPr lang="nb-NO" sz="1200" dirty="0" smtClean="0"/>
              <a:t>: O-F-75418</a:t>
            </a:r>
          </a:p>
          <a:p>
            <a:endParaRPr lang="nb-NO" sz="1200" dirty="0"/>
          </a:p>
          <a:p>
            <a:r>
              <a:rPr lang="nb-NO" sz="1200" dirty="0" smtClean="0">
                <a:solidFill>
                  <a:srgbClr val="7030A0"/>
                </a:solidFill>
              </a:rPr>
              <a:t>id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urn:uuid:f4a5b3f1-f55a-4677-981e-8637e15idkghalkjgalks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catalogNumber</a:t>
            </a:r>
            <a:r>
              <a:rPr lang="nb-NO" sz="1200" dirty="0" smtClean="0">
                <a:solidFill>
                  <a:srgbClr val="7030A0"/>
                </a:solidFill>
              </a:rPr>
              <a:t>: O-DFL-353/2-D</a:t>
            </a:r>
          </a:p>
          <a:p>
            <a:r>
              <a:rPr lang="nb-NO" sz="1200" dirty="0" err="1" smtClean="0">
                <a:solidFill>
                  <a:srgbClr val="7030A0"/>
                </a:solidFill>
              </a:rPr>
              <a:t>preparations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gDNA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organismID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smtClean="0">
                <a:solidFill>
                  <a:srgbClr val="7030A0"/>
                </a:solidFill>
              </a:rPr>
              <a:t>urn:uuid:a11d9272-ed37-44b9-8631-707aacpppppp</a:t>
            </a:r>
          </a:p>
          <a:p>
            <a:r>
              <a:rPr lang="nb-NO" sz="1200" dirty="0" smtClean="0"/>
              <a:t>….</a:t>
            </a:r>
          </a:p>
          <a:p>
            <a:r>
              <a:rPr lang="nb-NO" sz="1200" dirty="0" err="1" smtClean="0"/>
              <a:t>musitNo</a:t>
            </a:r>
            <a:r>
              <a:rPr lang="nb-NO" sz="1200" dirty="0" smtClean="0"/>
              <a:t>: #N/A</a:t>
            </a:r>
          </a:p>
          <a:p>
            <a:endParaRPr lang="nb-NO" sz="1200" dirty="0"/>
          </a:p>
          <a:p>
            <a:r>
              <a:rPr lang="nb-NO" sz="1200" dirty="0" smtClean="0">
                <a:solidFill>
                  <a:srgbClr val="7030A0"/>
                </a:solidFill>
              </a:rPr>
              <a:t>id: </a:t>
            </a:r>
            <a:r>
              <a:rPr lang="nb-NO" sz="1200" dirty="0" err="1" smtClean="0">
                <a:solidFill>
                  <a:srgbClr val="7030A0"/>
                </a:solidFill>
              </a:rPr>
              <a:t>xxxx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err="1" smtClean="0">
                <a:solidFill>
                  <a:srgbClr val="7030A0"/>
                </a:solidFill>
              </a:rPr>
              <a:t>catalogNumber</a:t>
            </a:r>
            <a:r>
              <a:rPr lang="nb-NO" sz="1200" dirty="0" smtClean="0">
                <a:solidFill>
                  <a:srgbClr val="7030A0"/>
                </a:solidFill>
              </a:rPr>
              <a:t>: </a:t>
            </a:r>
            <a:r>
              <a:rPr lang="nb-NO" sz="1200" dirty="0" err="1" smtClean="0">
                <a:solidFill>
                  <a:srgbClr val="7030A0"/>
                </a:solidFill>
              </a:rPr>
              <a:t>xxxx</a:t>
            </a:r>
            <a:endParaRPr lang="nb-NO" sz="1200" dirty="0" smtClean="0">
              <a:solidFill>
                <a:srgbClr val="7030A0"/>
              </a:solidFill>
            </a:endParaRPr>
          </a:p>
          <a:p>
            <a:r>
              <a:rPr lang="nb-NO" sz="1200" dirty="0" smtClean="0"/>
              <a:t>…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102671" y="2910831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From </a:t>
            </a:r>
            <a:r>
              <a:rPr lang="nb-NO" sz="800" dirty="0" err="1" smtClean="0"/>
              <a:t>corema</a:t>
            </a:r>
            <a:r>
              <a:rPr lang="nb-NO" sz="800" dirty="0" smtClean="0"/>
              <a:t>-dump</a:t>
            </a:r>
            <a:endParaRPr lang="en-US" sz="800" dirty="0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316018" y="2146388"/>
            <a:ext cx="2540000" cy="1098550"/>
          </a:xfrm>
          <a:prstGeom prst="curvedConnector3">
            <a:avLst>
              <a:gd name="adj1" fmla="val 101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952752" y="2609848"/>
            <a:ext cx="3187701" cy="1308103"/>
          </a:xfrm>
          <a:prstGeom prst="curvedConnector3">
            <a:avLst>
              <a:gd name="adj1" fmla="val 14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5372" y="1464281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00" dirty="0" err="1" smtClean="0">
                <a:solidFill>
                  <a:schemeClr val="accent1"/>
                </a:solidFill>
              </a:rPr>
              <a:t>Find</a:t>
            </a:r>
            <a:r>
              <a:rPr lang="nb-NO" sz="800" dirty="0" smtClean="0">
                <a:solidFill>
                  <a:schemeClr val="accent1"/>
                </a:solidFill>
              </a:rPr>
              <a:t> </a:t>
            </a:r>
            <a:r>
              <a:rPr lang="nb-NO" sz="800" dirty="0" err="1" smtClean="0">
                <a:solidFill>
                  <a:schemeClr val="accent1"/>
                </a:solidFill>
              </a:rPr>
              <a:t>musitNo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2816" y="1375381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4977027" y="1067407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2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3742008" y="3653400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3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3644512" y="4768850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4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184403" y="2576950"/>
            <a:ext cx="1800047" cy="138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227277" y="2939008"/>
            <a:ext cx="1796767" cy="11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392459" y="2754312"/>
            <a:ext cx="2657919" cy="161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379004" y="2403322"/>
            <a:ext cx="1645040" cy="21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83044" y="3577434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5</a:t>
            </a:r>
            <a:endParaRPr lang="en-US" sz="12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5746750" y="7581900"/>
            <a:ext cx="812800" cy="428498"/>
          </a:xfrm>
          <a:prstGeom prst="wedgeRoundRectCallout">
            <a:avLst>
              <a:gd name="adj1" fmla="val -100608"/>
              <a:gd name="adj2" fmla="val 12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Record</a:t>
            </a:r>
            <a:r>
              <a:rPr lang="nb-NO" sz="1000" dirty="0" smtClean="0"/>
              <a:t> not in musit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endCxn id="44" idx="3"/>
          </p:cNvCxnSpPr>
          <p:nvPr/>
        </p:nvCxnSpPr>
        <p:spPr>
          <a:xfrm flipH="1" flipV="1">
            <a:off x="3473634" y="7222921"/>
            <a:ext cx="439260" cy="5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0661" y="6715089"/>
            <a:ext cx="1492973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smtClean="0"/>
              <a:t>[</a:t>
            </a:r>
            <a:r>
              <a:rPr lang="nb-NO" sz="1200" dirty="0" err="1" smtClean="0"/>
              <a:t>coremaID</a:t>
            </a:r>
            <a:r>
              <a:rPr lang="nb-NO" sz="1200" dirty="0" smtClean="0"/>
              <a:t>]</a:t>
            </a:r>
          </a:p>
          <a:p>
            <a:r>
              <a:rPr lang="nb-NO" sz="1200" dirty="0">
                <a:solidFill>
                  <a:srgbClr val="7030A0"/>
                </a:solidFill>
              </a:rPr>
              <a:t>id: </a:t>
            </a:r>
            <a:r>
              <a:rPr lang="nb-NO" sz="1200" dirty="0" err="1">
                <a:solidFill>
                  <a:srgbClr val="7030A0"/>
                </a:solidFill>
              </a:rPr>
              <a:t>xxxx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 err="1">
                <a:solidFill>
                  <a:srgbClr val="7030A0"/>
                </a:solidFill>
              </a:rPr>
              <a:t>catalogNumber</a:t>
            </a:r>
            <a:r>
              <a:rPr lang="nb-NO" sz="1200" dirty="0">
                <a:solidFill>
                  <a:srgbClr val="7030A0"/>
                </a:solidFill>
              </a:rPr>
              <a:t>: </a:t>
            </a:r>
            <a:r>
              <a:rPr lang="nb-NO" sz="1200" dirty="0" err="1">
                <a:solidFill>
                  <a:srgbClr val="7030A0"/>
                </a:solidFill>
              </a:rPr>
              <a:t>xxxx</a:t>
            </a:r>
            <a:endParaRPr lang="nb-NO" sz="1200" dirty="0">
              <a:solidFill>
                <a:srgbClr val="7030A0"/>
              </a:solidFill>
            </a:endParaRPr>
          </a:p>
          <a:p>
            <a:r>
              <a:rPr lang="nb-NO" sz="1200" dirty="0">
                <a:solidFill>
                  <a:srgbClr val="7030A0"/>
                </a:solidFill>
              </a:rPr>
              <a:t>…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621542" y="7259249"/>
            <a:ext cx="194992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6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124889" y="2609794"/>
            <a:ext cx="911855" cy="26243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64566" y="3016726"/>
            <a:ext cx="1052565" cy="23947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751865" y="2754312"/>
            <a:ext cx="2284879" cy="2836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038282" y="4593434"/>
            <a:ext cx="194992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5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1383430" y="6480225"/>
            <a:ext cx="176124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7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162436" y="5961290"/>
            <a:ext cx="798940" cy="10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6366" y="8239610"/>
            <a:ext cx="1526380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u="sng" dirty="0" err="1" smtClean="0"/>
              <a:t>preparationFile</a:t>
            </a:r>
            <a:endParaRPr lang="nb-NO" sz="1200" u="sng" dirty="0" smtClean="0"/>
          </a:p>
          <a:p>
            <a:r>
              <a:rPr lang="nb-NO" sz="1200" dirty="0" smtClean="0"/>
              <a:t>Id: urn:uuid:a7a34f….</a:t>
            </a:r>
          </a:p>
          <a:p>
            <a:r>
              <a:rPr lang="nb-NO" sz="1200" dirty="0" err="1" smtClean="0"/>
              <a:t>preparationDate</a:t>
            </a:r>
            <a:endParaRPr lang="nb-NO" sz="1200" dirty="0" smtClean="0"/>
          </a:p>
          <a:p>
            <a:r>
              <a:rPr lang="nb-NO" sz="1200" dirty="0" err="1" smtClean="0"/>
              <a:t>preparationMaterials</a:t>
            </a:r>
            <a:endParaRPr lang="nb-NO" sz="1200" dirty="0" smtClean="0"/>
          </a:p>
          <a:p>
            <a:r>
              <a:rPr lang="nb-NO" sz="1200" dirty="0" err="1" smtClean="0"/>
              <a:t>preparedBy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41768" y="8642978"/>
            <a:ext cx="1771126" cy="101566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u="sng" dirty="0" err="1" smtClean="0"/>
              <a:t>amplificationFile</a:t>
            </a:r>
            <a:endParaRPr lang="nb-NO" sz="1200" u="sng" dirty="0" smtClean="0"/>
          </a:p>
          <a:p>
            <a:r>
              <a:rPr lang="nb-NO" sz="1200" dirty="0" smtClean="0"/>
              <a:t>Id: urn:uuid:a7a34f….</a:t>
            </a:r>
          </a:p>
          <a:p>
            <a:r>
              <a:rPr lang="nb-NO" sz="1200" dirty="0" err="1" smtClean="0"/>
              <a:t>geneticAccessionNumber</a:t>
            </a:r>
            <a:endParaRPr lang="nb-NO" sz="1200" dirty="0" smtClean="0"/>
          </a:p>
          <a:p>
            <a:r>
              <a:rPr lang="nb-NO" sz="1200" dirty="0" err="1" smtClean="0"/>
              <a:t>BOÆLDProcessID</a:t>
            </a:r>
            <a:endParaRPr lang="nb-NO" sz="1200" dirty="0" smtClean="0"/>
          </a:p>
          <a:p>
            <a:r>
              <a:rPr lang="nb-NO" sz="1200" dirty="0" err="1" smtClean="0"/>
              <a:t>geneticAccessionURI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160717" y="8905855"/>
            <a:ext cx="1526380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u="sng" dirty="0" err="1" smtClean="0"/>
              <a:t>materialsampleFile</a:t>
            </a:r>
            <a:endParaRPr lang="nb-NO" sz="1200" u="sng" dirty="0" smtClean="0"/>
          </a:p>
          <a:p>
            <a:r>
              <a:rPr lang="nb-NO" sz="1200" dirty="0" smtClean="0"/>
              <a:t>Id: urn:uuid:a7a34f….</a:t>
            </a:r>
          </a:p>
          <a:p>
            <a:r>
              <a:rPr lang="nb-NO" sz="1200" dirty="0" err="1" smtClean="0"/>
              <a:t>concentration</a:t>
            </a:r>
            <a:endParaRPr lang="nb-NO" sz="1200" dirty="0" smtClean="0"/>
          </a:p>
          <a:p>
            <a:r>
              <a:rPr lang="nb-NO" sz="1200" dirty="0" err="1" smtClean="0"/>
              <a:t>concentrationUnit</a:t>
            </a:r>
            <a:endParaRPr lang="nb-NO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796360" y="9096742"/>
            <a:ext cx="152638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u="sng" dirty="0" err="1" smtClean="0"/>
              <a:t>preservationFile</a:t>
            </a:r>
            <a:endParaRPr lang="nb-NO" sz="1200" u="sng" dirty="0" smtClean="0"/>
          </a:p>
          <a:p>
            <a:r>
              <a:rPr lang="nb-NO" sz="1200" dirty="0" smtClean="0"/>
              <a:t>Id: urn:uuid:a7a34f….</a:t>
            </a:r>
          </a:p>
          <a:p>
            <a:r>
              <a:rPr lang="nb-NO" sz="1200" dirty="0" err="1" smtClean="0"/>
              <a:t>preservationType</a:t>
            </a:r>
            <a:endParaRPr lang="nb-NO" sz="1200" dirty="0" smtClean="0"/>
          </a:p>
        </p:txBody>
      </p:sp>
      <p:sp>
        <p:nvSpPr>
          <p:cNvPr id="79" name="Bent-Up Arrow 78"/>
          <p:cNvSpPr/>
          <p:nvPr/>
        </p:nvSpPr>
        <p:spPr>
          <a:xfrm rot="5400000" flipH="1">
            <a:off x="-2095902" y="5562091"/>
            <a:ext cx="5004029" cy="356845"/>
          </a:xfrm>
          <a:prstGeom prst="bentUpArrow">
            <a:avLst>
              <a:gd name="adj1" fmla="val 25000"/>
              <a:gd name="adj2" fmla="val 44487"/>
              <a:gd name="adj3" fmla="val 49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1422046" y="4403241"/>
            <a:ext cx="1245121" cy="41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1346181" y="4929900"/>
            <a:ext cx="3292263" cy="393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984644" y="5411502"/>
            <a:ext cx="5349746" cy="368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82038" y="9808725"/>
            <a:ext cx="176124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73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3948</TotalTime>
  <Words>245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Gunnhild M Marthinsen</dc:creator>
  <cp:lastModifiedBy>Gunnhild M Marthinsen</cp:lastModifiedBy>
  <cp:revision>12</cp:revision>
  <dcterms:created xsi:type="dcterms:W3CDTF">2020-07-03T14:12:48Z</dcterms:created>
  <dcterms:modified xsi:type="dcterms:W3CDTF">2020-07-06T08:01:09Z</dcterms:modified>
</cp:coreProperties>
</file>