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8"/>
  </p:notesMasterIdLst>
  <p:sldIdLst>
    <p:sldId id="256" r:id="rId2"/>
    <p:sldId id="260" r:id="rId3"/>
    <p:sldId id="307" r:id="rId4"/>
    <p:sldId id="262" r:id="rId5"/>
    <p:sldId id="257" r:id="rId6"/>
    <p:sldId id="285" r:id="rId7"/>
  </p:sldIdLst>
  <p:sldSz cx="9144000" cy="5143500" type="screen16x9"/>
  <p:notesSz cx="6858000" cy="9144000"/>
  <p:embeddedFontLst>
    <p:embeddedFont>
      <p:font typeface="IBM Plex Mono" panose="020B0509050203000203" pitchFamily="49" charset="77"/>
      <p:regular r:id="rId9"/>
      <p:bold r:id="rId10"/>
      <p:italic r:id="rId11"/>
      <p:boldItalic r:id="rId12"/>
    </p:embeddedFont>
    <p:embeddedFont>
      <p:font typeface="Poppins" pitchFamily="2" charset="77"/>
      <p:regular r:id="rId13"/>
      <p:bold r:id="rId14"/>
      <p:italic r:id="rId15"/>
      <p:boldItalic r:id="rId16"/>
    </p:embeddedFont>
    <p:embeddedFont>
      <p:font typeface="Roboto Condensed Light" panose="020F0302020204030204" pitchFamily="34" charset="0"/>
      <p:regular r:id="rId17"/>
      <p: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07A53EA-D01D-444C-97A9-1A2333385003}">
  <a:tblStyle styleId="{807A53EA-D01D-444C-97A9-1A23333850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36"/>
    <p:restoredTop sz="94682"/>
  </p:normalViewPr>
  <p:slideViewPr>
    <p:cSldViewPr snapToGrid="0">
      <p:cViewPr>
        <p:scale>
          <a:sx n="93" d="100"/>
          <a:sy n="93" d="100"/>
        </p:scale>
        <p:origin x="1832" y="1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>
          <a:extLst>
            <a:ext uri="{FF2B5EF4-FFF2-40B4-BE49-F238E27FC236}">
              <a16:creationId xmlns:a16="http://schemas.microsoft.com/office/drawing/2014/main" id="{95A44879-9FED-6E97-D002-1109D7E8D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884D6746-F0D6-7B5B-2EEF-3AAFDC809C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>
            <a:extLst>
              <a:ext uri="{FF2B5EF4-FFF2-40B4-BE49-F238E27FC236}">
                <a16:creationId xmlns:a16="http://schemas.microsoft.com/office/drawing/2014/main" id="{5D611F16-6250-5D26-29AE-3644BB50ED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4888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24ed99bf1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24ed99bf1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9" name="Google Shape;2409;g24ef22aa1ac_0_1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0" name="Google Shape;2410;g24ef22aa1ac_0_1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1"/>
          </p:nvPr>
        </p:nvSpPr>
        <p:spPr>
          <a:xfrm>
            <a:off x="720000" y="1139551"/>
            <a:ext cx="7704000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191919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143" name="Google Shape;143;p4"/>
          <p:cNvGrpSpPr/>
          <p:nvPr/>
        </p:nvGrpSpPr>
        <p:grpSpPr>
          <a:xfrm>
            <a:off x="7365150" y="-1147799"/>
            <a:ext cx="3733124" cy="6537004"/>
            <a:chOff x="7212750" y="-1147799"/>
            <a:chExt cx="3733124" cy="6537004"/>
          </a:xfrm>
        </p:grpSpPr>
        <p:pic>
          <p:nvPicPr>
            <p:cNvPr id="144" name="Google Shape;144;p4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7212750" y="-1147799"/>
              <a:ext cx="3733124" cy="2849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5" name="Google Shape;145;p4"/>
            <p:cNvGrpSpPr/>
            <p:nvPr/>
          </p:nvGrpSpPr>
          <p:grpSpPr>
            <a:xfrm>
              <a:off x="7392021" y="539499"/>
              <a:ext cx="1518472" cy="3030657"/>
              <a:chOff x="7785196" y="342199"/>
              <a:chExt cx="1518472" cy="3030657"/>
            </a:xfrm>
          </p:grpSpPr>
          <p:sp>
            <p:nvSpPr>
              <p:cNvPr id="146" name="Google Shape;146;p4"/>
              <p:cNvSpPr/>
              <p:nvPr/>
            </p:nvSpPr>
            <p:spPr>
              <a:xfrm rot="10800000">
                <a:off x="7882621" y="5394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 rot="10800000">
                <a:off x="7785196" y="3421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8" name="Google Shape;148;p4"/>
            <p:cNvSpPr/>
            <p:nvPr/>
          </p:nvSpPr>
          <p:spPr>
            <a:xfrm rot="5400000">
              <a:off x="8098189" y="-87718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9" name="Google Shape;149;p4"/>
            <p:cNvGrpSpPr/>
            <p:nvPr/>
          </p:nvGrpSpPr>
          <p:grpSpPr>
            <a:xfrm>
              <a:off x="7740801" y="270000"/>
              <a:ext cx="3153315" cy="5119205"/>
              <a:chOff x="7740801" y="270000"/>
              <a:chExt cx="3153315" cy="5119205"/>
            </a:xfrm>
          </p:grpSpPr>
          <p:sp>
            <p:nvSpPr>
              <p:cNvPr id="150" name="Google Shape;150;p4"/>
              <p:cNvSpPr/>
              <p:nvPr/>
            </p:nvSpPr>
            <p:spPr>
              <a:xfrm>
                <a:off x="7740801" y="270000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1" name="Google Shape;151;p4"/>
              <p:cNvGrpSpPr/>
              <p:nvPr/>
            </p:nvGrpSpPr>
            <p:grpSpPr>
              <a:xfrm>
                <a:off x="8192886" y="4736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52" name="Google Shape;152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153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4" name="Google Shape;154;p4"/>
              <p:cNvGrpSpPr/>
              <p:nvPr/>
            </p:nvGrpSpPr>
            <p:grpSpPr>
              <a:xfrm>
                <a:off x="8788211" y="37947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5" name="Google Shape;155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56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7" name="Google Shape;157;p4"/>
              <p:cNvGrpSpPr/>
              <p:nvPr/>
            </p:nvGrpSpPr>
            <p:grpSpPr>
              <a:xfrm>
                <a:off x="8654186" y="242467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8" name="Google Shape;158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159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60" name="Google Shape;160;p4"/>
          <p:cNvGrpSpPr/>
          <p:nvPr/>
        </p:nvGrpSpPr>
        <p:grpSpPr>
          <a:xfrm rot="-2529045">
            <a:off x="105741" y="3680210"/>
            <a:ext cx="591691" cy="2260270"/>
            <a:chOff x="-132364" y="1829399"/>
            <a:chExt cx="591677" cy="2260214"/>
          </a:xfrm>
        </p:grpSpPr>
        <p:sp>
          <p:nvSpPr>
            <p:cNvPr id="161" name="Google Shape;161;p4"/>
            <p:cNvSpPr/>
            <p:nvPr/>
          </p:nvSpPr>
          <p:spPr>
            <a:xfrm rot="10800000">
              <a:off x="62461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>
              <a:off x="-132364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" name="Google Shape;163;p4"/>
          <p:cNvGrpSpPr/>
          <p:nvPr/>
        </p:nvGrpSpPr>
        <p:grpSpPr>
          <a:xfrm>
            <a:off x="-520148" y="-573164"/>
            <a:ext cx="1502291" cy="2806842"/>
            <a:chOff x="-367748" y="-573164"/>
            <a:chExt cx="1502291" cy="2806842"/>
          </a:xfrm>
        </p:grpSpPr>
        <p:grpSp>
          <p:nvGrpSpPr>
            <p:cNvPr id="164" name="Google Shape;164;p4"/>
            <p:cNvGrpSpPr/>
            <p:nvPr/>
          </p:nvGrpSpPr>
          <p:grpSpPr>
            <a:xfrm rot="10800000">
              <a:off x="-191449" y="1507557"/>
              <a:ext cx="904666" cy="726121"/>
              <a:chOff x="7945225" y="4302000"/>
              <a:chExt cx="904666" cy="726121"/>
            </a:xfrm>
          </p:grpSpPr>
          <p:sp>
            <p:nvSpPr>
              <p:cNvPr id="165" name="Google Shape;165;p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8" name="Google Shape;168;p4"/>
            <p:cNvSpPr/>
            <p:nvPr/>
          </p:nvSpPr>
          <p:spPr>
            <a:xfrm>
              <a:off x="152767" y="-5725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-6579" y="-57316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" name="Google Shape;170;p4"/>
            <p:cNvGrpSpPr/>
            <p:nvPr/>
          </p:nvGrpSpPr>
          <p:grpSpPr>
            <a:xfrm rot="10800000">
              <a:off x="-367748" y="-467133"/>
              <a:ext cx="699928" cy="1651024"/>
              <a:chOff x="8337812" y="3492483"/>
              <a:chExt cx="699928" cy="1651024"/>
            </a:xfrm>
          </p:grpSpPr>
          <p:sp>
            <p:nvSpPr>
              <p:cNvPr id="171" name="Google Shape;171;p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29"/>
          <p:cNvSpPr txBox="1">
            <a:spLocks noGrp="1"/>
          </p:cNvSpPr>
          <p:nvPr>
            <p:ph type="title"/>
          </p:nvPr>
        </p:nvSpPr>
        <p:spPr>
          <a:xfrm>
            <a:off x="1157288" y="68527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82" name="Google Shape;1282;p29"/>
          <p:cNvSpPr txBox="1">
            <a:spLocks noGrp="1"/>
          </p:cNvSpPr>
          <p:nvPr>
            <p:ph type="subTitle" idx="1"/>
          </p:nvPr>
        </p:nvSpPr>
        <p:spPr>
          <a:xfrm>
            <a:off x="1157250" y="2203275"/>
            <a:ext cx="4448100" cy="10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3" name="Google Shape;1283;p29"/>
          <p:cNvSpPr txBox="1">
            <a:spLocks noGrp="1"/>
          </p:cNvSpPr>
          <p:nvPr>
            <p:ph type="subTitle" idx="2"/>
          </p:nvPr>
        </p:nvSpPr>
        <p:spPr>
          <a:xfrm>
            <a:off x="1157250" y="1800075"/>
            <a:ext cx="4448100" cy="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4" name="Google Shape;1284;p29"/>
          <p:cNvSpPr txBox="1"/>
          <p:nvPr/>
        </p:nvSpPr>
        <p:spPr>
          <a:xfrm>
            <a:off x="1157300" y="3286450"/>
            <a:ext cx="5320200" cy="6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</a:t>
            </a: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200" b="1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285" name="Google Shape;1285;p29"/>
          <p:cNvGrpSpPr/>
          <p:nvPr/>
        </p:nvGrpSpPr>
        <p:grpSpPr>
          <a:xfrm>
            <a:off x="-291585" y="-494819"/>
            <a:ext cx="1448824" cy="2238804"/>
            <a:chOff x="-308635" y="-494819"/>
            <a:chExt cx="1448824" cy="2238804"/>
          </a:xfrm>
        </p:grpSpPr>
        <p:grpSp>
          <p:nvGrpSpPr>
            <p:cNvPr id="1286" name="Google Shape;1286;p29"/>
            <p:cNvGrpSpPr/>
            <p:nvPr/>
          </p:nvGrpSpPr>
          <p:grpSpPr>
            <a:xfrm>
              <a:off x="-275757" y="-242066"/>
              <a:ext cx="981772" cy="1986051"/>
              <a:chOff x="-293545" y="3454371"/>
              <a:chExt cx="981772" cy="1986051"/>
            </a:xfrm>
          </p:grpSpPr>
          <p:sp>
            <p:nvSpPr>
              <p:cNvPr id="1287" name="Google Shape;1287;p29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29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9" name="Google Shape;1289;p29"/>
            <p:cNvGrpSpPr/>
            <p:nvPr/>
          </p:nvGrpSpPr>
          <p:grpSpPr>
            <a:xfrm>
              <a:off x="364499" y="794648"/>
              <a:ext cx="699940" cy="478601"/>
              <a:chOff x="39722" y="4349021"/>
              <a:chExt cx="1061964" cy="726143"/>
            </a:xfrm>
          </p:grpSpPr>
          <p:grpSp>
            <p:nvGrpSpPr>
              <p:cNvPr id="1290" name="Google Shape;1290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91" name="Google Shape;1291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2" name="Google Shape;1292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93" name="Google Shape;1293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4" name="Google Shape;1294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5" name="Google Shape;1295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6" name="Google Shape;1296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7" name="Google Shape;1297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98" name="Google Shape;1298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9" name="Google Shape;1299;p29"/>
            <p:cNvGrpSpPr/>
            <p:nvPr/>
          </p:nvGrpSpPr>
          <p:grpSpPr>
            <a:xfrm rot="-5400000">
              <a:off x="-460623" y="-342832"/>
              <a:ext cx="1351491" cy="1047516"/>
              <a:chOff x="-2460210" y="2758493"/>
              <a:chExt cx="1351491" cy="1047516"/>
            </a:xfrm>
          </p:grpSpPr>
          <p:sp>
            <p:nvSpPr>
              <p:cNvPr id="1300" name="Google Shape;1300;p29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29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29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29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4" name="Google Shape;1304;p29"/>
            <p:cNvGrpSpPr/>
            <p:nvPr/>
          </p:nvGrpSpPr>
          <p:grpSpPr>
            <a:xfrm>
              <a:off x="440249" y="455173"/>
              <a:ext cx="699940" cy="478601"/>
              <a:chOff x="39722" y="4349021"/>
              <a:chExt cx="1061964" cy="726143"/>
            </a:xfrm>
          </p:grpSpPr>
          <p:grpSp>
            <p:nvGrpSpPr>
              <p:cNvPr id="1305" name="Google Shape;1305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06" name="Google Shape;1306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07" name="Google Shape;1307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8" name="Google Shape;1308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9" name="Google Shape;1309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0" name="Google Shape;1310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1" name="Google Shape;1311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2" name="Google Shape;1312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13" name="Google Shape;1313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4" name="Google Shape;1314;p29"/>
            <p:cNvGrpSpPr/>
            <p:nvPr/>
          </p:nvGrpSpPr>
          <p:grpSpPr>
            <a:xfrm>
              <a:off x="-63826" y="511661"/>
              <a:ext cx="699940" cy="478601"/>
              <a:chOff x="39722" y="4349021"/>
              <a:chExt cx="1061964" cy="726143"/>
            </a:xfrm>
          </p:grpSpPr>
          <p:grpSp>
            <p:nvGrpSpPr>
              <p:cNvPr id="1315" name="Google Shape;1315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16" name="Google Shape;1316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17" name="Google Shape;1317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18" name="Google Shape;1318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9" name="Google Shape;1319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0" name="Google Shape;1320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1" name="Google Shape;1321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2" name="Google Shape;1322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23" name="Google Shape;1323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24" name="Google Shape;1324;p29"/>
          <p:cNvGrpSpPr/>
          <p:nvPr/>
        </p:nvGrpSpPr>
        <p:grpSpPr>
          <a:xfrm>
            <a:off x="2659712" y="4275400"/>
            <a:ext cx="4952059" cy="2992224"/>
            <a:chOff x="2659712" y="4275400"/>
            <a:chExt cx="4952059" cy="2992224"/>
          </a:xfrm>
        </p:grpSpPr>
        <p:pic>
          <p:nvPicPr>
            <p:cNvPr id="1325" name="Google Shape;1325;p29"/>
            <p:cNvPicPr preferRelativeResize="0"/>
            <p:nvPr/>
          </p:nvPicPr>
          <p:blipFill rotWithShape="1">
            <a:blip r:embed="rId5">
              <a:alphaModFix/>
            </a:blip>
            <a:srcRect l="16960" t="24718" r="7121" b="26177"/>
            <a:stretch/>
          </p:blipFill>
          <p:spPr>
            <a:xfrm rot="10800000">
              <a:off x="2659712" y="4275400"/>
              <a:ext cx="354905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26" name="Google Shape;1326;p29"/>
            <p:cNvGrpSpPr/>
            <p:nvPr/>
          </p:nvGrpSpPr>
          <p:grpSpPr>
            <a:xfrm rot="-5400000">
              <a:off x="3258038" y="4413859"/>
              <a:ext cx="906953" cy="1517787"/>
              <a:chOff x="79748" y="2808602"/>
              <a:chExt cx="906953" cy="1517787"/>
            </a:xfrm>
          </p:grpSpPr>
          <p:sp>
            <p:nvSpPr>
              <p:cNvPr id="1327" name="Google Shape;1327;p29"/>
              <p:cNvSpPr/>
              <p:nvPr/>
            </p:nvSpPr>
            <p:spPr>
              <a:xfrm rot="5400000">
                <a:off x="357831" y="282094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29"/>
              <p:cNvSpPr/>
              <p:nvPr/>
            </p:nvSpPr>
            <p:spPr>
              <a:xfrm rot="5400000">
                <a:off x="537866" y="3393994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29"/>
              <p:cNvSpPr/>
              <p:nvPr/>
            </p:nvSpPr>
            <p:spPr>
              <a:xfrm rot="5400000">
                <a:off x="67406" y="3278257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29"/>
              <p:cNvSpPr/>
              <p:nvPr/>
            </p:nvSpPr>
            <p:spPr>
              <a:xfrm rot="5400000">
                <a:off x="417006" y="375669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1" name="Google Shape;1331;p29"/>
            <p:cNvGrpSpPr/>
            <p:nvPr/>
          </p:nvGrpSpPr>
          <p:grpSpPr>
            <a:xfrm rot="5400000">
              <a:off x="5484569" y="3756062"/>
              <a:ext cx="1421047" cy="2833357"/>
              <a:chOff x="334358" y="2186737"/>
              <a:chExt cx="1421047" cy="2833357"/>
            </a:xfrm>
          </p:grpSpPr>
          <p:sp>
            <p:nvSpPr>
              <p:cNvPr id="1332" name="Google Shape;1332;p29"/>
              <p:cNvSpPr/>
              <p:nvPr/>
            </p:nvSpPr>
            <p:spPr>
              <a:xfrm rot="10800000">
                <a:off x="334358" y="2186737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33" name="Google Shape;1333;p29"/>
              <p:cNvGrpSpPr/>
              <p:nvPr/>
            </p:nvGrpSpPr>
            <p:grpSpPr>
              <a:xfrm rot="5400000">
                <a:off x="1046250" y="3181856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4" name="Google Shape;1334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5" name="Google Shape;1335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36" name="Google Shape;1336;p29"/>
              <p:cNvGrpSpPr/>
              <p:nvPr/>
            </p:nvGrpSpPr>
            <p:grpSpPr>
              <a:xfrm rot="-5400000">
                <a:off x="628029" y="45642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7" name="Google Shape;1337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8" name="Google Shape;1338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8" r:id="rId4"/>
    <p:sldLayoutId id="2147483665" r:id="rId5"/>
    <p:sldLayoutId id="2147483675" r:id="rId6"/>
    <p:sldLayoutId id="2147483676" r:id="rId7"/>
    <p:sldLayoutId id="214748367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5"/>
          <p:cNvSpPr txBox="1">
            <a:spLocks noGrp="1"/>
          </p:cNvSpPr>
          <p:nvPr>
            <p:ph type="subTitle" idx="1"/>
          </p:nvPr>
        </p:nvSpPr>
        <p:spPr>
          <a:xfrm>
            <a:off x="1096850" y="3456249"/>
            <a:ext cx="5350249" cy="7368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Team Members - Ethan </a:t>
            </a:r>
            <a:r>
              <a:rPr lang="en-US" dirty="0" err="1"/>
              <a:t>Munji</a:t>
            </a:r>
            <a:r>
              <a:rPr lang="en-US" dirty="0"/>
              <a:t>, Gunn Madan, Miracle </a:t>
            </a:r>
            <a:r>
              <a:rPr lang="en-US" dirty="0" err="1"/>
              <a:t>Emefiele</a:t>
            </a:r>
            <a:r>
              <a:rPr lang="en-US" dirty="0"/>
              <a:t>, </a:t>
            </a:r>
            <a:r>
              <a:rPr lang="en-US" dirty="0" err="1"/>
              <a:t>Morewa</a:t>
            </a:r>
            <a:r>
              <a:rPr lang="en-US" dirty="0"/>
              <a:t> </a:t>
            </a:r>
            <a:r>
              <a:rPr lang="en-US" dirty="0" err="1"/>
              <a:t>Omolabi</a:t>
            </a:r>
            <a:endParaRPr dirty="0"/>
          </a:p>
        </p:txBody>
      </p:sp>
      <p:sp>
        <p:nvSpPr>
          <p:cNvPr id="1432" name="Google Shape;1432;p35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Cloud-Based</a:t>
            </a:r>
            <a:r>
              <a:rPr lang="en-US" dirty="0">
                <a:solidFill>
                  <a:schemeClr val="dk1"/>
                </a:solidFill>
              </a:rPr>
              <a:t> File Storage and Sharing System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1433" name="Google Shape;1433;p35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8" name="Google Shape;1438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4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7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3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Statement</a:t>
            </a:r>
            <a:endParaRPr dirty="0"/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720000" y="1177071"/>
            <a:ext cx="6711314" cy="17983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dirty="0"/>
              <a:t>Individuals often face challenges in managing file storage and sharing efficiently.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dirty="0"/>
              <a:t>Common issues include: </a:t>
            </a: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dirty="0"/>
              <a:t>Expensive subscriptions for advanced cloud solutions. </a:t>
            </a: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dirty="0"/>
              <a:t>Complex systems that are difficult for non-technical users. </a:t>
            </a: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dirty="0"/>
              <a:t>Security concerns when sharing files online. </a:t>
            </a:r>
          </a:p>
          <a:p>
            <a:pPr marL="457200" lvl="1" indent="0" algn="l"/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This project aims to address these problems by creating a simple, secure, and cost-effective cloud-based file storage and sharing system. </a:t>
            </a:r>
          </a:p>
          <a:p>
            <a:pPr marL="457200" lvl="1" indent="0" algn="l"/>
            <a:endParaRPr lang="en-US" dirty="0"/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Google Shape;1649;p41">
            <a:extLst>
              <a:ext uri="{FF2B5EF4-FFF2-40B4-BE49-F238E27FC236}">
                <a16:creationId xmlns:a16="http://schemas.microsoft.com/office/drawing/2014/main" id="{B392F536-288D-F8C8-7A2C-09B8EA7C5779}"/>
              </a:ext>
            </a:extLst>
          </p:cNvPr>
          <p:cNvSpPr/>
          <p:nvPr/>
        </p:nvSpPr>
        <p:spPr>
          <a:xfrm>
            <a:off x="383221" y="584531"/>
            <a:ext cx="336779" cy="341145"/>
          </a:xfrm>
          <a:custGeom>
            <a:avLst/>
            <a:gdLst/>
            <a:ahLst/>
            <a:cxnLst/>
            <a:rect l="l" t="t" r="r" b="b"/>
            <a:pathLst>
              <a:path w="12419" h="12580" extrusionOk="0">
                <a:moveTo>
                  <a:pt x="10075" y="361"/>
                </a:moveTo>
                <a:cubicBezTo>
                  <a:pt x="10175" y="361"/>
                  <a:pt x="10256" y="443"/>
                  <a:pt x="10256" y="544"/>
                </a:cubicBezTo>
                <a:lnTo>
                  <a:pt x="10256" y="1312"/>
                </a:lnTo>
                <a:lnTo>
                  <a:pt x="361" y="1312"/>
                </a:lnTo>
                <a:lnTo>
                  <a:pt x="361" y="544"/>
                </a:lnTo>
                <a:cubicBezTo>
                  <a:pt x="361" y="444"/>
                  <a:pt x="442" y="361"/>
                  <a:pt x="544" y="361"/>
                </a:cubicBezTo>
                <a:close/>
                <a:moveTo>
                  <a:pt x="10256" y="1705"/>
                </a:moveTo>
                <a:lnTo>
                  <a:pt x="10256" y="3999"/>
                </a:lnTo>
                <a:lnTo>
                  <a:pt x="361" y="3999"/>
                </a:lnTo>
                <a:lnTo>
                  <a:pt x="361" y="1705"/>
                </a:lnTo>
                <a:close/>
                <a:moveTo>
                  <a:pt x="8553" y="5081"/>
                </a:moveTo>
                <a:lnTo>
                  <a:pt x="8553" y="5229"/>
                </a:lnTo>
                <a:cubicBezTo>
                  <a:pt x="8323" y="5312"/>
                  <a:pt x="8159" y="5538"/>
                  <a:pt x="8159" y="5804"/>
                </a:cubicBezTo>
                <a:lnTo>
                  <a:pt x="8159" y="6850"/>
                </a:lnTo>
                <a:lnTo>
                  <a:pt x="5996" y="6850"/>
                </a:lnTo>
                <a:lnTo>
                  <a:pt x="5996" y="5081"/>
                </a:lnTo>
                <a:close/>
                <a:moveTo>
                  <a:pt x="10256" y="4359"/>
                </a:moveTo>
                <a:lnTo>
                  <a:pt x="10256" y="5211"/>
                </a:lnTo>
                <a:lnTo>
                  <a:pt x="8913" y="5211"/>
                </a:lnTo>
                <a:lnTo>
                  <a:pt x="8913" y="4904"/>
                </a:lnTo>
                <a:cubicBezTo>
                  <a:pt x="8913" y="4801"/>
                  <a:pt x="8830" y="4718"/>
                  <a:pt x="8728" y="4718"/>
                </a:cubicBezTo>
                <a:lnTo>
                  <a:pt x="5820" y="4718"/>
                </a:lnTo>
                <a:cubicBezTo>
                  <a:pt x="5719" y="4718"/>
                  <a:pt x="5636" y="4801"/>
                  <a:pt x="5636" y="4904"/>
                </a:cubicBezTo>
                <a:lnTo>
                  <a:pt x="5636" y="7058"/>
                </a:lnTo>
                <a:cubicBezTo>
                  <a:pt x="5636" y="7161"/>
                  <a:pt x="5719" y="7242"/>
                  <a:pt x="5820" y="7242"/>
                </a:cubicBezTo>
                <a:lnTo>
                  <a:pt x="8125" y="7242"/>
                </a:lnTo>
                <a:lnTo>
                  <a:pt x="8125" y="7603"/>
                </a:lnTo>
                <a:lnTo>
                  <a:pt x="361" y="7603"/>
                </a:lnTo>
                <a:lnTo>
                  <a:pt x="361" y="4359"/>
                </a:lnTo>
                <a:close/>
                <a:moveTo>
                  <a:pt x="11816" y="5572"/>
                </a:moveTo>
                <a:cubicBezTo>
                  <a:pt x="11951" y="5572"/>
                  <a:pt x="12060" y="5681"/>
                  <a:pt x="12060" y="5816"/>
                </a:cubicBezTo>
                <a:lnTo>
                  <a:pt x="12060" y="6981"/>
                </a:lnTo>
                <a:lnTo>
                  <a:pt x="10017" y="6981"/>
                </a:lnTo>
                <a:cubicBezTo>
                  <a:pt x="9921" y="6981"/>
                  <a:pt x="9836" y="7051"/>
                  <a:pt x="9828" y="7145"/>
                </a:cubicBezTo>
                <a:cubicBezTo>
                  <a:pt x="9819" y="7252"/>
                  <a:pt x="9903" y="7341"/>
                  <a:pt x="10007" y="7341"/>
                </a:cubicBezTo>
                <a:lnTo>
                  <a:pt x="12059" y="7341"/>
                </a:lnTo>
                <a:lnTo>
                  <a:pt x="12059" y="9242"/>
                </a:lnTo>
                <a:lnTo>
                  <a:pt x="8520" y="9242"/>
                </a:lnTo>
                <a:lnTo>
                  <a:pt x="8520" y="7341"/>
                </a:lnTo>
                <a:lnTo>
                  <a:pt x="9135" y="7341"/>
                </a:lnTo>
                <a:cubicBezTo>
                  <a:pt x="9231" y="7341"/>
                  <a:pt x="9316" y="7272"/>
                  <a:pt x="9324" y="7178"/>
                </a:cubicBezTo>
                <a:cubicBezTo>
                  <a:pt x="9333" y="7070"/>
                  <a:pt x="9249" y="6981"/>
                  <a:pt x="9144" y="6981"/>
                </a:cubicBezTo>
                <a:lnTo>
                  <a:pt x="8520" y="6981"/>
                </a:lnTo>
                <a:lnTo>
                  <a:pt x="8520" y="5816"/>
                </a:lnTo>
                <a:cubicBezTo>
                  <a:pt x="8520" y="5681"/>
                  <a:pt x="8629" y="5572"/>
                  <a:pt x="8763" y="5572"/>
                </a:cubicBezTo>
                <a:close/>
                <a:moveTo>
                  <a:pt x="8126" y="7963"/>
                </a:moveTo>
                <a:lnTo>
                  <a:pt x="8126" y="10257"/>
                </a:lnTo>
                <a:lnTo>
                  <a:pt x="544" y="10257"/>
                </a:lnTo>
                <a:cubicBezTo>
                  <a:pt x="442" y="10257"/>
                  <a:pt x="361" y="10175"/>
                  <a:pt x="361" y="10074"/>
                </a:cubicBezTo>
                <a:lnTo>
                  <a:pt x="361" y="7963"/>
                </a:lnTo>
                <a:close/>
                <a:moveTo>
                  <a:pt x="12059" y="9635"/>
                </a:moveTo>
                <a:lnTo>
                  <a:pt x="12059" y="11043"/>
                </a:lnTo>
                <a:lnTo>
                  <a:pt x="8520" y="11043"/>
                </a:lnTo>
                <a:lnTo>
                  <a:pt x="8520" y="9635"/>
                </a:lnTo>
                <a:close/>
                <a:moveTo>
                  <a:pt x="12057" y="11436"/>
                </a:moveTo>
                <a:lnTo>
                  <a:pt x="12057" y="11980"/>
                </a:lnTo>
                <a:cubicBezTo>
                  <a:pt x="12059" y="12115"/>
                  <a:pt x="11950" y="12223"/>
                  <a:pt x="11815" y="12223"/>
                </a:cubicBezTo>
                <a:lnTo>
                  <a:pt x="8762" y="12223"/>
                </a:lnTo>
                <a:cubicBezTo>
                  <a:pt x="8627" y="12223"/>
                  <a:pt x="8519" y="12115"/>
                  <a:pt x="8519" y="11980"/>
                </a:cubicBezTo>
                <a:lnTo>
                  <a:pt x="8519" y="11436"/>
                </a:lnTo>
                <a:close/>
                <a:moveTo>
                  <a:pt x="551" y="0"/>
                </a:moveTo>
                <a:cubicBezTo>
                  <a:pt x="247" y="0"/>
                  <a:pt x="0" y="247"/>
                  <a:pt x="0" y="550"/>
                </a:cubicBezTo>
                <a:lnTo>
                  <a:pt x="0" y="10065"/>
                </a:lnTo>
                <a:cubicBezTo>
                  <a:pt x="0" y="10369"/>
                  <a:pt x="247" y="10615"/>
                  <a:pt x="551" y="10615"/>
                </a:cubicBezTo>
                <a:lnTo>
                  <a:pt x="8157" y="10615"/>
                </a:lnTo>
                <a:lnTo>
                  <a:pt x="8157" y="11969"/>
                </a:lnTo>
                <a:cubicBezTo>
                  <a:pt x="8157" y="12306"/>
                  <a:pt x="8431" y="12580"/>
                  <a:pt x="8768" y="12580"/>
                </a:cubicBezTo>
                <a:lnTo>
                  <a:pt x="11805" y="12580"/>
                </a:lnTo>
                <a:cubicBezTo>
                  <a:pt x="12142" y="12580"/>
                  <a:pt x="12416" y="12306"/>
                  <a:pt x="12416" y="11969"/>
                </a:cubicBezTo>
                <a:lnTo>
                  <a:pt x="12416" y="5819"/>
                </a:lnTo>
                <a:cubicBezTo>
                  <a:pt x="12418" y="5486"/>
                  <a:pt x="12145" y="5211"/>
                  <a:pt x="11809" y="5211"/>
                </a:cubicBezTo>
                <a:lnTo>
                  <a:pt x="10616" y="5211"/>
                </a:lnTo>
                <a:lnTo>
                  <a:pt x="10616" y="552"/>
                </a:lnTo>
                <a:cubicBezTo>
                  <a:pt x="10616" y="248"/>
                  <a:pt x="10370" y="0"/>
                  <a:pt x="1006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>
          <a:extLst>
            <a:ext uri="{FF2B5EF4-FFF2-40B4-BE49-F238E27FC236}">
              <a16:creationId xmlns:a16="http://schemas.microsoft.com/office/drawing/2014/main" id="{803096E7-12FB-0A53-2E4D-4EA696831C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>
            <a:extLst>
              <a:ext uri="{FF2B5EF4-FFF2-40B4-BE49-F238E27FC236}">
                <a16:creationId xmlns:a16="http://schemas.microsoft.com/office/drawing/2014/main" id="{D62A0F42-036B-2FDE-3394-F8ECB31FF6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Expected Results</a:t>
            </a:r>
            <a:endParaRPr dirty="0"/>
          </a:p>
        </p:txBody>
      </p:sp>
      <p:sp>
        <p:nvSpPr>
          <p:cNvPr id="1533" name="Google Shape;1533;p39">
            <a:extLst>
              <a:ext uri="{FF2B5EF4-FFF2-40B4-BE49-F238E27FC236}">
                <a16:creationId xmlns:a16="http://schemas.microsoft.com/office/drawing/2014/main" id="{5EA78E97-C5A9-2291-EE27-F9679FCA58B2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20000" y="1177070"/>
            <a:ext cx="7704000" cy="28881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dirty="0"/>
              <a:t>Develop a cloud-based file storage and sharing system that allows users to manage their files with ease.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dirty="0"/>
              <a:t>Key features: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dirty="0"/>
              <a:t>Secure file upload, download, and sharing: Users can store files safely, retrieve them when needed, and share them visa secure links. </a:t>
            </a: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dirty="0"/>
              <a:t>User authentication to ensure privacy: Incorporates login mechanisms to ensure only authorized users can access or share files. </a:t>
            </a: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dirty="0"/>
              <a:t>Scalable and user-friendly design: System designed to handle growth in users and data seamlessly while maintaining a simple interface. </a:t>
            </a:r>
          </a:p>
          <a:p>
            <a:pPr marL="457200" lvl="1" indent="0" algn="l"/>
            <a:endParaRPr lang="en-US" dirty="0"/>
          </a:p>
          <a:p>
            <a:pPr marL="457200" lvl="1" indent="0" algn="l"/>
            <a:endParaRPr lang="en-US" dirty="0"/>
          </a:p>
        </p:txBody>
      </p:sp>
      <p:grpSp>
        <p:nvGrpSpPr>
          <p:cNvPr id="1534" name="Google Shape;1534;p39">
            <a:extLst>
              <a:ext uri="{FF2B5EF4-FFF2-40B4-BE49-F238E27FC236}">
                <a16:creationId xmlns:a16="http://schemas.microsoft.com/office/drawing/2014/main" id="{28A65D0A-9EB2-4D8D-D526-0164C18B50F2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>
              <a:extLst>
                <a:ext uri="{FF2B5EF4-FFF2-40B4-BE49-F238E27FC236}">
                  <a16:creationId xmlns:a16="http://schemas.microsoft.com/office/drawing/2014/main" id="{3882289E-822A-CF68-768B-5F8334111AE4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BCBB0448-6EBA-0176-48A8-C57F4E7C5A9B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>
                <a:extLst>
                  <a:ext uri="{FF2B5EF4-FFF2-40B4-BE49-F238E27FC236}">
                    <a16:creationId xmlns:a16="http://schemas.microsoft.com/office/drawing/2014/main" id="{39983DC1-65CE-B61E-ED4C-4E65F30A4974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>
              <a:extLst>
                <a:ext uri="{FF2B5EF4-FFF2-40B4-BE49-F238E27FC236}">
                  <a16:creationId xmlns:a16="http://schemas.microsoft.com/office/drawing/2014/main" id="{124A6104-1CBB-E8C2-4555-7B318B5C830D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>
                <a:extLst>
                  <a:ext uri="{FF2B5EF4-FFF2-40B4-BE49-F238E27FC236}">
                    <a16:creationId xmlns:a16="http://schemas.microsoft.com/office/drawing/2014/main" id="{BC27F493-594E-0CC1-EF5D-91B8B09F87AC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>
                <a:extLst>
                  <a:ext uri="{FF2B5EF4-FFF2-40B4-BE49-F238E27FC236}">
                    <a16:creationId xmlns:a16="http://schemas.microsoft.com/office/drawing/2014/main" id="{15C6BA3A-2137-42F1-AA85-2F3758E412C9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>
                <a:extLst>
                  <a:ext uri="{FF2B5EF4-FFF2-40B4-BE49-F238E27FC236}">
                    <a16:creationId xmlns:a16="http://schemas.microsoft.com/office/drawing/2014/main" id="{F9AA8223-464D-59C5-04E5-6CD29B5466E5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" name="Google Shape;1655;p41">
            <a:extLst>
              <a:ext uri="{FF2B5EF4-FFF2-40B4-BE49-F238E27FC236}">
                <a16:creationId xmlns:a16="http://schemas.microsoft.com/office/drawing/2014/main" id="{AEBBCB3B-5F6D-8705-3002-4BE2B3AD4F92}"/>
              </a:ext>
            </a:extLst>
          </p:cNvPr>
          <p:cNvGrpSpPr/>
          <p:nvPr/>
        </p:nvGrpSpPr>
        <p:grpSpPr>
          <a:xfrm>
            <a:off x="435640" y="609523"/>
            <a:ext cx="284360" cy="341145"/>
            <a:chOff x="3198385" y="713303"/>
            <a:chExt cx="397262" cy="476593"/>
          </a:xfrm>
        </p:grpSpPr>
        <p:sp>
          <p:nvSpPr>
            <p:cNvPr id="3" name="Google Shape;1656;p41">
              <a:extLst>
                <a:ext uri="{FF2B5EF4-FFF2-40B4-BE49-F238E27FC236}">
                  <a16:creationId xmlns:a16="http://schemas.microsoft.com/office/drawing/2014/main" id="{5EB13BDC-3513-345B-4656-A79AC25E9AFE}"/>
                </a:ext>
              </a:extLst>
            </p:cNvPr>
            <p:cNvSpPr/>
            <p:nvPr/>
          </p:nvSpPr>
          <p:spPr>
            <a:xfrm>
              <a:off x="3198385" y="713303"/>
              <a:ext cx="397262" cy="476593"/>
            </a:xfrm>
            <a:custGeom>
              <a:avLst/>
              <a:gdLst/>
              <a:ahLst/>
              <a:cxnLst/>
              <a:rect l="l" t="t" r="r" b="b"/>
              <a:pathLst>
                <a:path w="10486" h="12580" extrusionOk="0">
                  <a:moveTo>
                    <a:pt x="7669" y="666"/>
                  </a:moveTo>
                  <a:lnTo>
                    <a:pt x="9145" y="2358"/>
                  </a:lnTo>
                  <a:lnTo>
                    <a:pt x="7669" y="2358"/>
                  </a:lnTo>
                  <a:lnTo>
                    <a:pt x="7669" y="666"/>
                  </a:lnTo>
                  <a:close/>
                  <a:moveTo>
                    <a:pt x="10126" y="7469"/>
                  </a:moveTo>
                  <a:lnTo>
                    <a:pt x="10126" y="9730"/>
                  </a:lnTo>
                  <a:lnTo>
                    <a:pt x="7711" y="9730"/>
                  </a:lnTo>
                  <a:cubicBezTo>
                    <a:pt x="7616" y="9730"/>
                    <a:pt x="7531" y="9799"/>
                    <a:pt x="7523" y="9893"/>
                  </a:cubicBezTo>
                  <a:cubicBezTo>
                    <a:pt x="7515" y="10001"/>
                    <a:pt x="7598" y="10090"/>
                    <a:pt x="7703" y="10090"/>
                  </a:cubicBezTo>
                  <a:lnTo>
                    <a:pt x="9372" y="10090"/>
                  </a:lnTo>
                  <a:lnTo>
                    <a:pt x="9372" y="12220"/>
                  </a:lnTo>
                  <a:lnTo>
                    <a:pt x="1115" y="12220"/>
                  </a:lnTo>
                  <a:lnTo>
                    <a:pt x="1115" y="10090"/>
                  </a:lnTo>
                  <a:lnTo>
                    <a:pt x="6853" y="10090"/>
                  </a:lnTo>
                  <a:cubicBezTo>
                    <a:pt x="6949" y="10090"/>
                    <a:pt x="7034" y="10020"/>
                    <a:pt x="7043" y="9926"/>
                  </a:cubicBezTo>
                  <a:cubicBezTo>
                    <a:pt x="7052" y="9819"/>
                    <a:pt x="6967" y="9730"/>
                    <a:pt x="6860" y="9730"/>
                  </a:cubicBezTo>
                  <a:lnTo>
                    <a:pt x="362" y="9730"/>
                  </a:lnTo>
                  <a:lnTo>
                    <a:pt x="362" y="7469"/>
                  </a:lnTo>
                  <a:close/>
                  <a:moveTo>
                    <a:pt x="935" y="0"/>
                  </a:moveTo>
                  <a:cubicBezTo>
                    <a:pt x="835" y="0"/>
                    <a:pt x="754" y="81"/>
                    <a:pt x="754" y="182"/>
                  </a:cubicBezTo>
                  <a:lnTo>
                    <a:pt x="754" y="1012"/>
                  </a:lnTo>
                  <a:cubicBezTo>
                    <a:pt x="754" y="1107"/>
                    <a:pt x="823" y="1193"/>
                    <a:pt x="917" y="1201"/>
                  </a:cubicBezTo>
                  <a:cubicBezTo>
                    <a:pt x="923" y="1202"/>
                    <a:pt x="928" y="1202"/>
                    <a:pt x="934" y="1202"/>
                  </a:cubicBezTo>
                  <a:cubicBezTo>
                    <a:pt x="1033" y="1202"/>
                    <a:pt x="1113" y="1121"/>
                    <a:pt x="1113" y="1018"/>
                  </a:cubicBezTo>
                  <a:lnTo>
                    <a:pt x="1113" y="361"/>
                  </a:lnTo>
                  <a:lnTo>
                    <a:pt x="7306" y="361"/>
                  </a:lnTo>
                  <a:lnTo>
                    <a:pt x="7306" y="2536"/>
                  </a:lnTo>
                  <a:cubicBezTo>
                    <a:pt x="7306" y="2638"/>
                    <a:pt x="7389" y="2720"/>
                    <a:pt x="7491" y="2720"/>
                  </a:cubicBezTo>
                  <a:lnTo>
                    <a:pt x="9370" y="2720"/>
                  </a:lnTo>
                  <a:lnTo>
                    <a:pt x="9370" y="7112"/>
                  </a:lnTo>
                  <a:lnTo>
                    <a:pt x="1113" y="7112"/>
                  </a:lnTo>
                  <a:lnTo>
                    <a:pt x="1113" y="1869"/>
                  </a:lnTo>
                  <a:cubicBezTo>
                    <a:pt x="1113" y="1772"/>
                    <a:pt x="1044" y="1687"/>
                    <a:pt x="950" y="1678"/>
                  </a:cubicBezTo>
                  <a:cubicBezTo>
                    <a:pt x="945" y="1678"/>
                    <a:pt x="940" y="1677"/>
                    <a:pt x="935" y="1677"/>
                  </a:cubicBezTo>
                  <a:cubicBezTo>
                    <a:pt x="835" y="1677"/>
                    <a:pt x="754" y="1759"/>
                    <a:pt x="754" y="1861"/>
                  </a:cubicBezTo>
                  <a:lnTo>
                    <a:pt x="754" y="7112"/>
                  </a:lnTo>
                  <a:lnTo>
                    <a:pt x="184" y="7112"/>
                  </a:lnTo>
                  <a:cubicBezTo>
                    <a:pt x="82" y="7112"/>
                    <a:pt x="1" y="7194"/>
                    <a:pt x="1" y="7296"/>
                  </a:cubicBezTo>
                  <a:lnTo>
                    <a:pt x="1" y="9909"/>
                  </a:lnTo>
                  <a:cubicBezTo>
                    <a:pt x="1" y="10012"/>
                    <a:pt x="84" y="10093"/>
                    <a:pt x="184" y="10093"/>
                  </a:cubicBezTo>
                  <a:lnTo>
                    <a:pt x="754" y="10093"/>
                  </a:lnTo>
                  <a:lnTo>
                    <a:pt x="754" y="12397"/>
                  </a:lnTo>
                  <a:cubicBezTo>
                    <a:pt x="754" y="12499"/>
                    <a:pt x="836" y="12580"/>
                    <a:pt x="937" y="12580"/>
                  </a:cubicBezTo>
                  <a:lnTo>
                    <a:pt x="9549" y="12580"/>
                  </a:lnTo>
                  <a:cubicBezTo>
                    <a:pt x="9651" y="12580"/>
                    <a:pt x="9732" y="12497"/>
                    <a:pt x="9732" y="12397"/>
                  </a:cubicBezTo>
                  <a:lnTo>
                    <a:pt x="9732" y="10090"/>
                  </a:lnTo>
                  <a:lnTo>
                    <a:pt x="10302" y="10090"/>
                  </a:lnTo>
                  <a:cubicBezTo>
                    <a:pt x="10403" y="10090"/>
                    <a:pt x="10486" y="10008"/>
                    <a:pt x="10486" y="9905"/>
                  </a:cubicBezTo>
                  <a:lnTo>
                    <a:pt x="10486" y="7292"/>
                  </a:lnTo>
                  <a:cubicBezTo>
                    <a:pt x="10486" y="7191"/>
                    <a:pt x="10405" y="7109"/>
                    <a:pt x="10304" y="7109"/>
                  </a:cubicBezTo>
                  <a:lnTo>
                    <a:pt x="9732" y="7109"/>
                  </a:lnTo>
                  <a:lnTo>
                    <a:pt x="9732" y="2546"/>
                  </a:lnTo>
                  <a:cubicBezTo>
                    <a:pt x="9732" y="2502"/>
                    <a:pt x="9716" y="2458"/>
                    <a:pt x="9686" y="2426"/>
                  </a:cubicBezTo>
                  <a:lnTo>
                    <a:pt x="7621" y="63"/>
                  </a:lnTo>
                  <a:cubicBezTo>
                    <a:pt x="7586" y="22"/>
                    <a:pt x="7537" y="0"/>
                    <a:pt x="74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657;p41">
              <a:extLst>
                <a:ext uri="{FF2B5EF4-FFF2-40B4-BE49-F238E27FC236}">
                  <a16:creationId xmlns:a16="http://schemas.microsoft.com/office/drawing/2014/main" id="{69B93FD4-0BE5-E930-E698-9F8E6E4D074D}"/>
                </a:ext>
              </a:extLst>
            </p:cNvPr>
            <p:cNvSpPr/>
            <p:nvPr/>
          </p:nvSpPr>
          <p:spPr>
            <a:xfrm>
              <a:off x="3252674" y="1008882"/>
              <a:ext cx="56562" cy="60995"/>
            </a:xfrm>
            <a:custGeom>
              <a:avLst/>
              <a:gdLst/>
              <a:ahLst/>
              <a:cxnLst/>
              <a:rect l="l" t="t" r="r" b="b"/>
              <a:pathLst>
                <a:path w="1493" h="1610" extrusionOk="0">
                  <a:moveTo>
                    <a:pt x="747" y="0"/>
                  </a:moveTo>
                  <a:cubicBezTo>
                    <a:pt x="646" y="0"/>
                    <a:pt x="566" y="81"/>
                    <a:pt x="566" y="180"/>
                  </a:cubicBezTo>
                  <a:lnTo>
                    <a:pt x="566" y="491"/>
                  </a:lnTo>
                  <a:lnTo>
                    <a:pt x="297" y="336"/>
                  </a:lnTo>
                  <a:cubicBezTo>
                    <a:pt x="268" y="320"/>
                    <a:pt x="237" y="312"/>
                    <a:pt x="207" y="312"/>
                  </a:cubicBezTo>
                  <a:cubicBezTo>
                    <a:pt x="144" y="312"/>
                    <a:pt x="84" y="344"/>
                    <a:pt x="51" y="401"/>
                  </a:cubicBezTo>
                  <a:cubicBezTo>
                    <a:pt x="1" y="488"/>
                    <a:pt x="31" y="598"/>
                    <a:pt x="116" y="647"/>
                  </a:cubicBezTo>
                  <a:lnTo>
                    <a:pt x="387" y="803"/>
                  </a:lnTo>
                  <a:lnTo>
                    <a:pt x="116" y="959"/>
                  </a:lnTo>
                  <a:cubicBezTo>
                    <a:pt x="30" y="1011"/>
                    <a:pt x="2" y="1121"/>
                    <a:pt x="51" y="1206"/>
                  </a:cubicBezTo>
                  <a:cubicBezTo>
                    <a:pt x="83" y="1264"/>
                    <a:pt x="145" y="1297"/>
                    <a:pt x="207" y="1297"/>
                  </a:cubicBezTo>
                  <a:cubicBezTo>
                    <a:pt x="237" y="1297"/>
                    <a:pt x="269" y="1289"/>
                    <a:pt x="297" y="1273"/>
                  </a:cubicBezTo>
                  <a:lnTo>
                    <a:pt x="567" y="1117"/>
                  </a:lnTo>
                  <a:lnTo>
                    <a:pt x="567" y="1420"/>
                  </a:lnTo>
                  <a:cubicBezTo>
                    <a:pt x="567" y="1515"/>
                    <a:pt x="636" y="1600"/>
                    <a:pt x="731" y="1609"/>
                  </a:cubicBezTo>
                  <a:cubicBezTo>
                    <a:pt x="736" y="1609"/>
                    <a:pt x="742" y="1609"/>
                    <a:pt x="747" y="1609"/>
                  </a:cubicBezTo>
                  <a:cubicBezTo>
                    <a:pt x="846" y="1609"/>
                    <a:pt x="927" y="1529"/>
                    <a:pt x="927" y="1430"/>
                  </a:cubicBezTo>
                  <a:lnTo>
                    <a:pt x="927" y="1117"/>
                  </a:lnTo>
                  <a:lnTo>
                    <a:pt x="1197" y="1273"/>
                  </a:lnTo>
                  <a:cubicBezTo>
                    <a:pt x="1225" y="1290"/>
                    <a:pt x="1255" y="1297"/>
                    <a:pt x="1287" y="1297"/>
                  </a:cubicBezTo>
                  <a:cubicBezTo>
                    <a:pt x="1350" y="1297"/>
                    <a:pt x="1409" y="1264"/>
                    <a:pt x="1443" y="1206"/>
                  </a:cubicBezTo>
                  <a:cubicBezTo>
                    <a:pt x="1492" y="1120"/>
                    <a:pt x="1464" y="1011"/>
                    <a:pt x="1377" y="960"/>
                  </a:cubicBezTo>
                  <a:lnTo>
                    <a:pt x="1108" y="804"/>
                  </a:lnTo>
                  <a:lnTo>
                    <a:pt x="1370" y="652"/>
                  </a:lnTo>
                  <a:cubicBezTo>
                    <a:pt x="1451" y="605"/>
                    <a:pt x="1491" y="502"/>
                    <a:pt x="1450" y="416"/>
                  </a:cubicBezTo>
                  <a:cubicBezTo>
                    <a:pt x="1419" y="349"/>
                    <a:pt x="1354" y="312"/>
                    <a:pt x="1287" y="312"/>
                  </a:cubicBezTo>
                  <a:cubicBezTo>
                    <a:pt x="1257" y="312"/>
                    <a:pt x="1225" y="320"/>
                    <a:pt x="1197" y="336"/>
                  </a:cubicBezTo>
                  <a:lnTo>
                    <a:pt x="927" y="491"/>
                  </a:lnTo>
                  <a:lnTo>
                    <a:pt x="927" y="189"/>
                  </a:lnTo>
                  <a:cubicBezTo>
                    <a:pt x="927" y="93"/>
                    <a:pt x="857" y="8"/>
                    <a:pt x="763" y="1"/>
                  </a:cubicBezTo>
                  <a:cubicBezTo>
                    <a:pt x="758" y="0"/>
                    <a:pt x="752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658;p41">
              <a:extLst>
                <a:ext uri="{FF2B5EF4-FFF2-40B4-BE49-F238E27FC236}">
                  <a16:creationId xmlns:a16="http://schemas.microsoft.com/office/drawing/2014/main" id="{5ECBF34F-BCE5-21BC-C22E-5000E9A27B7B}"/>
                </a:ext>
              </a:extLst>
            </p:cNvPr>
            <p:cNvSpPr/>
            <p:nvPr/>
          </p:nvSpPr>
          <p:spPr>
            <a:xfrm>
              <a:off x="3329467" y="1008920"/>
              <a:ext cx="56676" cy="60957"/>
            </a:xfrm>
            <a:custGeom>
              <a:avLst/>
              <a:gdLst/>
              <a:ahLst/>
              <a:cxnLst/>
              <a:rect l="l" t="t" r="r" b="b"/>
              <a:pathLst>
                <a:path w="1496" h="1609" extrusionOk="0">
                  <a:moveTo>
                    <a:pt x="750" y="0"/>
                  </a:moveTo>
                  <a:cubicBezTo>
                    <a:pt x="650" y="0"/>
                    <a:pt x="570" y="81"/>
                    <a:pt x="570" y="180"/>
                  </a:cubicBezTo>
                  <a:lnTo>
                    <a:pt x="570" y="492"/>
                  </a:lnTo>
                  <a:lnTo>
                    <a:pt x="308" y="340"/>
                  </a:lnTo>
                  <a:cubicBezTo>
                    <a:pt x="277" y="323"/>
                    <a:pt x="243" y="314"/>
                    <a:pt x="209" y="314"/>
                  </a:cubicBezTo>
                  <a:cubicBezTo>
                    <a:pt x="152" y="314"/>
                    <a:pt x="97" y="339"/>
                    <a:pt x="62" y="387"/>
                  </a:cubicBezTo>
                  <a:cubicBezTo>
                    <a:pt x="0" y="474"/>
                    <a:pt x="29" y="594"/>
                    <a:pt x="120" y="646"/>
                  </a:cubicBezTo>
                  <a:lnTo>
                    <a:pt x="390" y="802"/>
                  </a:lnTo>
                  <a:lnTo>
                    <a:pt x="120" y="958"/>
                  </a:lnTo>
                  <a:cubicBezTo>
                    <a:pt x="35" y="1010"/>
                    <a:pt x="5" y="1120"/>
                    <a:pt x="55" y="1205"/>
                  </a:cubicBezTo>
                  <a:cubicBezTo>
                    <a:pt x="87" y="1263"/>
                    <a:pt x="149" y="1296"/>
                    <a:pt x="211" y="1296"/>
                  </a:cubicBezTo>
                  <a:cubicBezTo>
                    <a:pt x="240" y="1296"/>
                    <a:pt x="272" y="1288"/>
                    <a:pt x="301" y="1272"/>
                  </a:cubicBezTo>
                  <a:lnTo>
                    <a:pt x="570" y="1116"/>
                  </a:lnTo>
                  <a:lnTo>
                    <a:pt x="570" y="1419"/>
                  </a:lnTo>
                  <a:cubicBezTo>
                    <a:pt x="570" y="1514"/>
                    <a:pt x="640" y="1599"/>
                    <a:pt x="735" y="1608"/>
                  </a:cubicBezTo>
                  <a:cubicBezTo>
                    <a:pt x="740" y="1608"/>
                    <a:pt x="745" y="1608"/>
                    <a:pt x="751" y="1608"/>
                  </a:cubicBezTo>
                  <a:cubicBezTo>
                    <a:pt x="850" y="1608"/>
                    <a:pt x="930" y="1528"/>
                    <a:pt x="930" y="1429"/>
                  </a:cubicBezTo>
                  <a:lnTo>
                    <a:pt x="930" y="1116"/>
                  </a:lnTo>
                  <a:lnTo>
                    <a:pt x="1201" y="1272"/>
                  </a:lnTo>
                  <a:cubicBezTo>
                    <a:pt x="1229" y="1289"/>
                    <a:pt x="1259" y="1296"/>
                    <a:pt x="1291" y="1296"/>
                  </a:cubicBezTo>
                  <a:cubicBezTo>
                    <a:pt x="1353" y="1296"/>
                    <a:pt x="1413" y="1263"/>
                    <a:pt x="1447" y="1205"/>
                  </a:cubicBezTo>
                  <a:cubicBezTo>
                    <a:pt x="1496" y="1119"/>
                    <a:pt x="1466" y="1010"/>
                    <a:pt x="1381" y="959"/>
                  </a:cubicBezTo>
                  <a:lnTo>
                    <a:pt x="1109" y="803"/>
                  </a:lnTo>
                  <a:lnTo>
                    <a:pt x="1381" y="648"/>
                  </a:lnTo>
                  <a:cubicBezTo>
                    <a:pt x="1468" y="598"/>
                    <a:pt x="1496" y="488"/>
                    <a:pt x="1447" y="402"/>
                  </a:cubicBezTo>
                  <a:cubicBezTo>
                    <a:pt x="1413" y="344"/>
                    <a:pt x="1353" y="312"/>
                    <a:pt x="1291" y="312"/>
                  </a:cubicBezTo>
                  <a:cubicBezTo>
                    <a:pt x="1260" y="312"/>
                    <a:pt x="1229" y="320"/>
                    <a:pt x="1201" y="336"/>
                  </a:cubicBezTo>
                  <a:lnTo>
                    <a:pt x="930" y="492"/>
                  </a:lnTo>
                  <a:lnTo>
                    <a:pt x="930" y="190"/>
                  </a:lnTo>
                  <a:cubicBezTo>
                    <a:pt x="930" y="94"/>
                    <a:pt x="861" y="8"/>
                    <a:pt x="767" y="1"/>
                  </a:cubicBezTo>
                  <a:cubicBezTo>
                    <a:pt x="761" y="0"/>
                    <a:pt x="756" y="0"/>
                    <a:pt x="7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659;p41">
              <a:extLst>
                <a:ext uri="{FF2B5EF4-FFF2-40B4-BE49-F238E27FC236}">
                  <a16:creationId xmlns:a16="http://schemas.microsoft.com/office/drawing/2014/main" id="{D7DDE4B4-69F3-8265-0491-EDFCEEEFF44C}"/>
                </a:ext>
              </a:extLst>
            </p:cNvPr>
            <p:cNvSpPr/>
            <p:nvPr/>
          </p:nvSpPr>
          <p:spPr>
            <a:xfrm>
              <a:off x="3407814" y="1008920"/>
              <a:ext cx="56562" cy="60957"/>
            </a:xfrm>
            <a:custGeom>
              <a:avLst/>
              <a:gdLst/>
              <a:ahLst/>
              <a:cxnLst/>
              <a:rect l="l" t="t" r="r" b="b"/>
              <a:pathLst>
                <a:path w="1493" h="1609" extrusionOk="0">
                  <a:moveTo>
                    <a:pt x="747" y="0"/>
                  </a:moveTo>
                  <a:cubicBezTo>
                    <a:pt x="646" y="0"/>
                    <a:pt x="566" y="81"/>
                    <a:pt x="566" y="180"/>
                  </a:cubicBezTo>
                  <a:lnTo>
                    <a:pt x="566" y="492"/>
                  </a:lnTo>
                  <a:lnTo>
                    <a:pt x="297" y="336"/>
                  </a:lnTo>
                  <a:cubicBezTo>
                    <a:pt x="269" y="320"/>
                    <a:pt x="238" y="312"/>
                    <a:pt x="207" y="312"/>
                  </a:cubicBezTo>
                  <a:cubicBezTo>
                    <a:pt x="145" y="312"/>
                    <a:pt x="84" y="344"/>
                    <a:pt x="51" y="402"/>
                  </a:cubicBezTo>
                  <a:cubicBezTo>
                    <a:pt x="1" y="488"/>
                    <a:pt x="31" y="598"/>
                    <a:pt x="116" y="648"/>
                  </a:cubicBezTo>
                  <a:lnTo>
                    <a:pt x="387" y="803"/>
                  </a:lnTo>
                  <a:lnTo>
                    <a:pt x="116" y="959"/>
                  </a:lnTo>
                  <a:cubicBezTo>
                    <a:pt x="31" y="1010"/>
                    <a:pt x="2" y="1120"/>
                    <a:pt x="51" y="1205"/>
                  </a:cubicBezTo>
                  <a:cubicBezTo>
                    <a:pt x="86" y="1263"/>
                    <a:pt x="145" y="1296"/>
                    <a:pt x="207" y="1296"/>
                  </a:cubicBezTo>
                  <a:cubicBezTo>
                    <a:pt x="238" y="1296"/>
                    <a:pt x="269" y="1288"/>
                    <a:pt x="297" y="1272"/>
                  </a:cubicBezTo>
                  <a:lnTo>
                    <a:pt x="567" y="1116"/>
                  </a:lnTo>
                  <a:lnTo>
                    <a:pt x="567" y="1419"/>
                  </a:lnTo>
                  <a:cubicBezTo>
                    <a:pt x="567" y="1514"/>
                    <a:pt x="637" y="1599"/>
                    <a:pt x="731" y="1608"/>
                  </a:cubicBezTo>
                  <a:cubicBezTo>
                    <a:pt x="736" y="1608"/>
                    <a:pt x="742" y="1608"/>
                    <a:pt x="747" y="1608"/>
                  </a:cubicBezTo>
                  <a:cubicBezTo>
                    <a:pt x="847" y="1608"/>
                    <a:pt x="927" y="1528"/>
                    <a:pt x="927" y="1429"/>
                  </a:cubicBezTo>
                  <a:lnTo>
                    <a:pt x="927" y="1116"/>
                  </a:lnTo>
                  <a:lnTo>
                    <a:pt x="1197" y="1272"/>
                  </a:lnTo>
                  <a:cubicBezTo>
                    <a:pt x="1225" y="1289"/>
                    <a:pt x="1256" y="1296"/>
                    <a:pt x="1287" y="1296"/>
                  </a:cubicBezTo>
                  <a:cubicBezTo>
                    <a:pt x="1350" y="1296"/>
                    <a:pt x="1411" y="1263"/>
                    <a:pt x="1443" y="1205"/>
                  </a:cubicBezTo>
                  <a:cubicBezTo>
                    <a:pt x="1492" y="1119"/>
                    <a:pt x="1463" y="1010"/>
                    <a:pt x="1377" y="959"/>
                  </a:cubicBezTo>
                  <a:lnTo>
                    <a:pt x="1108" y="803"/>
                  </a:lnTo>
                  <a:lnTo>
                    <a:pt x="1377" y="648"/>
                  </a:lnTo>
                  <a:cubicBezTo>
                    <a:pt x="1464" y="598"/>
                    <a:pt x="1492" y="488"/>
                    <a:pt x="1443" y="402"/>
                  </a:cubicBezTo>
                  <a:cubicBezTo>
                    <a:pt x="1409" y="344"/>
                    <a:pt x="1349" y="312"/>
                    <a:pt x="1287" y="312"/>
                  </a:cubicBezTo>
                  <a:cubicBezTo>
                    <a:pt x="1256" y="312"/>
                    <a:pt x="1225" y="320"/>
                    <a:pt x="1197" y="336"/>
                  </a:cubicBezTo>
                  <a:lnTo>
                    <a:pt x="927" y="492"/>
                  </a:lnTo>
                  <a:lnTo>
                    <a:pt x="927" y="190"/>
                  </a:lnTo>
                  <a:cubicBezTo>
                    <a:pt x="927" y="94"/>
                    <a:pt x="858" y="8"/>
                    <a:pt x="763" y="1"/>
                  </a:cubicBezTo>
                  <a:cubicBezTo>
                    <a:pt x="758" y="0"/>
                    <a:pt x="752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660;p41">
              <a:extLst>
                <a:ext uri="{FF2B5EF4-FFF2-40B4-BE49-F238E27FC236}">
                  <a16:creationId xmlns:a16="http://schemas.microsoft.com/office/drawing/2014/main" id="{8D987692-EE15-3C17-DDF3-630CDBB91254}"/>
                </a:ext>
              </a:extLst>
            </p:cNvPr>
            <p:cNvSpPr/>
            <p:nvPr/>
          </p:nvSpPr>
          <p:spPr>
            <a:xfrm>
              <a:off x="3484796" y="1008920"/>
              <a:ext cx="56562" cy="60957"/>
            </a:xfrm>
            <a:custGeom>
              <a:avLst/>
              <a:gdLst/>
              <a:ahLst/>
              <a:cxnLst/>
              <a:rect l="l" t="t" r="r" b="b"/>
              <a:pathLst>
                <a:path w="1493" h="1609" extrusionOk="0">
                  <a:moveTo>
                    <a:pt x="747" y="0"/>
                  </a:moveTo>
                  <a:cubicBezTo>
                    <a:pt x="646" y="0"/>
                    <a:pt x="566" y="81"/>
                    <a:pt x="566" y="180"/>
                  </a:cubicBezTo>
                  <a:lnTo>
                    <a:pt x="566" y="492"/>
                  </a:lnTo>
                  <a:lnTo>
                    <a:pt x="297" y="336"/>
                  </a:lnTo>
                  <a:cubicBezTo>
                    <a:pt x="269" y="320"/>
                    <a:pt x="237" y="312"/>
                    <a:pt x="207" y="312"/>
                  </a:cubicBezTo>
                  <a:cubicBezTo>
                    <a:pt x="144" y="312"/>
                    <a:pt x="84" y="344"/>
                    <a:pt x="51" y="402"/>
                  </a:cubicBezTo>
                  <a:cubicBezTo>
                    <a:pt x="1" y="488"/>
                    <a:pt x="30" y="598"/>
                    <a:pt x="116" y="648"/>
                  </a:cubicBezTo>
                  <a:lnTo>
                    <a:pt x="386" y="803"/>
                  </a:lnTo>
                  <a:lnTo>
                    <a:pt x="116" y="959"/>
                  </a:lnTo>
                  <a:cubicBezTo>
                    <a:pt x="30" y="1010"/>
                    <a:pt x="2" y="1120"/>
                    <a:pt x="51" y="1205"/>
                  </a:cubicBezTo>
                  <a:cubicBezTo>
                    <a:pt x="83" y="1263"/>
                    <a:pt x="145" y="1296"/>
                    <a:pt x="207" y="1296"/>
                  </a:cubicBezTo>
                  <a:cubicBezTo>
                    <a:pt x="237" y="1296"/>
                    <a:pt x="269" y="1288"/>
                    <a:pt x="297" y="1272"/>
                  </a:cubicBezTo>
                  <a:lnTo>
                    <a:pt x="567" y="1116"/>
                  </a:lnTo>
                  <a:lnTo>
                    <a:pt x="567" y="1419"/>
                  </a:lnTo>
                  <a:cubicBezTo>
                    <a:pt x="567" y="1514"/>
                    <a:pt x="636" y="1599"/>
                    <a:pt x="731" y="1608"/>
                  </a:cubicBezTo>
                  <a:cubicBezTo>
                    <a:pt x="736" y="1608"/>
                    <a:pt x="742" y="1608"/>
                    <a:pt x="747" y="1608"/>
                  </a:cubicBezTo>
                  <a:cubicBezTo>
                    <a:pt x="846" y="1608"/>
                    <a:pt x="927" y="1528"/>
                    <a:pt x="927" y="1429"/>
                  </a:cubicBezTo>
                  <a:lnTo>
                    <a:pt x="927" y="1116"/>
                  </a:lnTo>
                  <a:lnTo>
                    <a:pt x="1197" y="1272"/>
                  </a:lnTo>
                  <a:cubicBezTo>
                    <a:pt x="1225" y="1289"/>
                    <a:pt x="1255" y="1296"/>
                    <a:pt x="1287" y="1296"/>
                  </a:cubicBezTo>
                  <a:cubicBezTo>
                    <a:pt x="1350" y="1296"/>
                    <a:pt x="1409" y="1263"/>
                    <a:pt x="1443" y="1205"/>
                  </a:cubicBezTo>
                  <a:cubicBezTo>
                    <a:pt x="1492" y="1119"/>
                    <a:pt x="1462" y="1010"/>
                    <a:pt x="1377" y="959"/>
                  </a:cubicBezTo>
                  <a:lnTo>
                    <a:pt x="1107" y="803"/>
                  </a:lnTo>
                  <a:lnTo>
                    <a:pt x="1377" y="648"/>
                  </a:lnTo>
                  <a:cubicBezTo>
                    <a:pt x="1464" y="598"/>
                    <a:pt x="1492" y="488"/>
                    <a:pt x="1443" y="402"/>
                  </a:cubicBezTo>
                  <a:cubicBezTo>
                    <a:pt x="1409" y="344"/>
                    <a:pt x="1349" y="312"/>
                    <a:pt x="1287" y="312"/>
                  </a:cubicBezTo>
                  <a:cubicBezTo>
                    <a:pt x="1256" y="312"/>
                    <a:pt x="1225" y="320"/>
                    <a:pt x="1197" y="336"/>
                  </a:cubicBezTo>
                  <a:lnTo>
                    <a:pt x="927" y="492"/>
                  </a:lnTo>
                  <a:lnTo>
                    <a:pt x="927" y="190"/>
                  </a:lnTo>
                  <a:cubicBezTo>
                    <a:pt x="927" y="94"/>
                    <a:pt x="857" y="8"/>
                    <a:pt x="763" y="1"/>
                  </a:cubicBezTo>
                  <a:cubicBezTo>
                    <a:pt x="758" y="0"/>
                    <a:pt x="752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61;p41">
              <a:extLst>
                <a:ext uri="{FF2B5EF4-FFF2-40B4-BE49-F238E27FC236}">
                  <a16:creationId xmlns:a16="http://schemas.microsoft.com/office/drawing/2014/main" id="{8324C91D-B896-D79A-57EB-BEF5D38C29E8}"/>
                </a:ext>
              </a:extLst>
            </p:cNvPr>
            <p:cNvSpPr/>
            <p:nvPr/>
          </p:nvSpPr>
          <p:spPr>
            <a:xfrm>
              <a:off x="3342424" y="807220"/>
              <a:ext cx="109260" cy="154343"/>
            </a:xfrm>
            <a:custGeom>
              <a:avLst/>
              <a:gdLst/>
              <a:ahLst/>
              <a:cxnLst/>
              <a:rect l="l" t="t" r="r" b="b"/>
              <a:pathLst>
                <a:path w="2884" h="4074" extrusionOk="0">
                  <a:moveTo>
                    <a:pt x="1457" y="380"/>
                  </a:moveTo>
                  <a:cubicBezTo>
                    <a:pt x="1776" y="380"/>
                    <a:pt x="2032" y="645"/>
                    <a:pt x="2032" y="972"/>
                  </a:cubicBezTo>
                  <a:lnTo>
                    <a:pt x="2032" y="1517"/>
                  </a:lnTo>
                  <a:lnTo>
                    <a:pt x="885" y="1517"/>
                  </a:lnTo>
                  <a:lnTo>
                    <a:pt x="885" y="954"/>
                  </a:lnTo>
                  <a:cubicBezTo>
                    <a:pt x="885" y="654"/>
                    <a:pt x="1116" y="405"/>
                    <a:pt x="1411" y="381"/>
                  </a:cubicBezTo>
                  <a:cubicBezTo>
                    <a:pt x="1426" y="380"/>
                    <a:pt x="1442" y="380"/>
                    <a:pt x="1457" y="380"/>
                  </a:cubicBezTo>
                  <a:close/>
                  <a:moveTo>
                    <a:pt x="2342" y="1878"/>
                  </a:moveTo>
                  <a:cubicBezTo>
                    <a:pt x="2441" y="1878"/>
                    <a:pt x="2524" y="1959"/>
                    <a:pt x="2524" y="2058"/>
                  </a:cubicBezTo>
                  <a:lnTo>
                    <a:pt x="2524" y="3532"/>
                  </a:lnTo>
                  <a:cubicBezTo>
                    <a:pt x="2524" y="3631"/>
                    <a:pt x="2442" y="3712"/>
                    <a:pt x="2343" y="3712"/>
                  </a:cubicBezTo>
                  <a:lnTo>
                    <a:pt x="576" y="3712"/>
                  </a:lnTo>
                  <a:cubicBezTo>
                    <a:pt x="476" y="3712"/>
                    <a:pt x="395" y="3631"/>
                    <a:pt x="395" y="3532"/>
                  </a:cubicBezTo>
                  <a:lnTo>
                    <a:pt x="395" y="2058"/>
                  </a:lnTo>
                  <a:cubicBezTo>
                    <a:pt x="395" y="1959"/>
                    <a:pt x="476" y="1878"/>
                    <a:pt x="576" y="1878"/>
                  </a:cubicBezTo>
                  <a:close/>
                  <a:moveTo>
                    <a:pt x="1442" y="0"/>
                  </a:moveTo>
                  <a:cubicBezTo>
                    <a:pt x="918" y="0"/>
                    <a:pt x="492" y="428"/>
                    <a:pt x="492" y="951"/>
                  </a:cubicBezTo>
                  <a:lnTo>
                    <a:pt x="492" y="1513"/>
                  </a:lnTo>
                  <a:cubicBezTo>
                    <a:pt x="216" y="1545"/>
                    <a:pt x="1" y="1778"/>
                    <a:pt x="1" y="2057"/>
                  </a:cubicBezTo>
                  <a:lnTo>
                    <a:pt x="1" y="3525"/>
                  </a:lnTo>
                  <a:cubicBezTo>
                    <a:pt x="1" y="3828"/>
                    <a:pt x="247" y="4073"/>
                    <a:pt x="549" y="4073"/>
                  </a:cubicBezTo>
                  <a:lnTo>
                    <a:pt x="2334" y="4073"/>
                  </a:lnTo>
                  <a:cubicBezTo>
                    <a:pt x="2638" y="4073"/>
                    <a:pt x="2883" y="3827"/>
                    <a:pt x="2883" y="3525"/>
                  </a:cubicBezTo>
                  <a:lnTo>
                    <a:pt x="2883" y="2057"/>
                  </a:lnTo>
                  <a:cubicBezTo>
                    <a:pt x="2883" y="1778"/>
                    <a:pt x="2668" y="1545"/>
                    <a:pt x="2392" y="1513"/>
                  </a:cubicBezTo>
                  <a:lnTo>
                    <a:pt x="2392" y="950"/>
                  </a:lnTo>
                  <a:cubicBezTo>
                    <a:pt x="2393" y="427"/>
                    <a:pt x="1966" y="0"/>
                    <a:pt x="14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62;p41">
              <a:extLst>
                <a:ext uri="{FF2B5EF4-FFF2-40B4-BE49-F238E27FC236}">
                  <a16:creationId xmlns:a16="http://schemas.microsoft.com/office/drawing/2014/main" id="{6D220184-A2BE-2B9F-36B2-26409D22FA36}"/>
                </a:ext>
              </a:extLst>
            </p:cNvPr>
            <p:cNvSpPr/>
            <p:nvPr/>
          </p:nvSpPr>
          <p:spPr>
            <a:xfrm>
              <a:off x="3387735" y="903637"/>
              <a:ext cx="18715" cy="18677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7" y="0"/>
                  </a:moveTo>
                  <a:cubicBezTo>
                    <a:pt x="111" y="0"/>
                    <a:pt x="1" y="110"/>
                    <a:pt x="1" y="246"/>
                  </a:cubicBezTo>
                  <a:cubicBezTo>
                    <a:pt x="1" y="383"/>
                    <a:pt x="111" y="493"/>
                    <a:pt x="247" y="493"/>
                  </a:cubicBezTo>
                  <a:cubicBezTo>
                    <a:pt x="383" y="493"/>
                    <a:pt x="493" y="383"/>
                    <a:pt x="493" y="246"/>
                  </a:cubicBezTo>
                  <a:cubicBezTo>
                    <a:pt x="493" y="110"/>
                    <a:pt x="383" y="0"/>
                    <a:pt x="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58276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Methodology &amp; Resources</a:t>
            </a:r>
            <a:endParaRPr dirty="0"/>
          </a:p>
        </p:txBody>
      </p:sp>
      <p:sp>
        <p:nvSpPr>
          <p:cNvPr id="1636" name="Google Shape;1636;p41"/>
          <p:cNvSpPr txBox="1">
            <a:spLocks noGrp="1"/>
          </p:cNvSpPr>
          <p:nvPr>
            <p:ph type="subTitle" idx="1"/>
          </p:nvPr>
        </p:nvSpPr>
        <p:spPr>
          <a:xfrm>
            <a:off x="4778235" y="2334135"/>
            <a:ext cx="2989866" cy="23643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dirty="0"/>
              <a:t>Python (Flask/Django)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dirty="0"/>
              <a:t>Google Drive API setup.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dirty="0"/>
              <a:t>MySQL database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dirty="0"/>
              <a:t>GitHub for version control. </a:t>
            </a:r>
            <a:endParaRPr dirty="0"/>
          </a:p>
        </p:txBody>
      </p:sp>
      <p:sp>
        <p:nvSpPr>
          <p:cNvPr id="1637" name="Google Shape;1637;p41"/>
          <p:cNvSpPr txBox="1">
            <a:spLocks noGrp="1"/>
          </p:cNvSpPr>
          <p:nvPr>
            <p:ph type="subTitle" idx="2"/>
          </p:nvPr>
        </p:nvSpPr>
        <p:spPr>
          <a:xfrm>
            <a:off x="1263473" y="2260709"/>
            <a:ext cx="3308525" cy="27684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dirty="0"/>
              <a:t>Backend: Python with Flask or Django.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dirty="0"/>
              <a:t>Cloud Storage: Google Drive API for file storage and sharing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dirty="0"/>
              <a:t>Database: MySQL to store file metadata.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dirty="0"/>
              <a:t>Testing: Iterative debugging and functionality testing. </a:t>
            </a:r>
            <a:endParaRPr dirty="0"/>
          </a:p>
        </p:txBody>
      </p:sp>
      <p:sp>
        <p:nvSpPr>
          <p:cNvPr id="1638" name="Google Shape;1638;p41"/>
          <p:cNvSpPr txBox="1">
            <a:spLocks noGrp="1"/>
          </p:cNvSpPr>
          <p:nvPr>
            <p:ph type="subTitle" idx="3"/>
          </p:nvPr>
        </p:nvSpPr>
        <p:spPr>
          <a:xfrm>
            <a:off x="4778235" y="1706913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Resources</a:t>
            </a:r>
            <a:endParaRPr dirty="0"/>
          </a:p>
        </p:txBody>
      </p:sp>
      <p:grpSp>
        <p:nvGrpSpPr>
          <p:cNvPr id="1640" name="Google Shape;1640;p41"/>
          <p:cNvGrpSpPr/>
          <p:nvPr/>
        </p:nvGrpSpPr>
        <p:grpSpPr>
          <a:xfrm>
            <a:off x="5111608" y="1303801"/>
            <a:ext cx="336779" cy="341145"/>
            <a:chOff x="3906683" y="713190"/>
            <a:chExt cx="470494" cy="476593"/>
          </a:xfrm>
        </p:grpSpPr>
        <p:sp>
          <p:nvSpPr>
            <p:cNvPr id="1641" name="Google Shape;1641;p41"/>
            <p:cNvSpPr/>
            <p:nvPr/>
          </p:nvSpPr>
          <p:spPr>
            <a:xfrm>
              <a:off x="4044016" y="1026044"/>
              <a:ext cx="150100" cy="13676"/>
            </a:xfrm>
            <a:custGeom>
              <a:avLst/>
              <a:gdLst/>
              <a:ahLst/>
              <a:cxnLst/>
              <a:rect l="l" t="t" r="r" b="b"/>
              <a:pathLst>
                <a:path w="3962" h="361" extrusionOk="0">
                  <a:moveTo>
                    <a:pt x="199" y="0"/>
                  </a:moveTo>
                  <a:cubicBezTo>
                    <a:pt x="104" y="0"/>
                    <a:pt x="18" y="71"/>
                    <a:pt x="10" y="165"/>
                  </a:cubicBezTo>
                  <a:cubicBezTo>
                    <a:pt x="1" y="272"/>
                    <a:pt x="85" y="361"/>
                    <a:pt x="192" y="361"/>
                  </a:cubicBezTo>
                  <a:lnTo>
                    <a:pt x="3764" y="361"/>
                  </a:lnTo>
                  <a:cubicBezTo>
                    <a:pt x="3859" y="361"/>
                    <a:pt x="3944" y="292"/>
                    <a:pt x="3953" y="197"/>
                  </a:cubicBezTo>
                  <a:cubicBezTo>
                    <a:pt x="3961" y="89"/>
                    <a:pt x="3877" y="0"/>
                    <a:pt x="37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41"/>
            <p:cNvSpPr/>
            <p:nvPr/>
          </p:nvSpPr>
          <p:spPr>
            <a:xfrm>
              <a:off x="3971391" y="1026044"/>
              <a:ext cx="52774" cy="13676"/>
            </a:xfrm>
            <a:custGeom>
              <a:avLst/>
              <a:gdLst/>
              <a:ahLst/>
              <a:cxnLst/>
              <a:rect l="l" t="t" r="r" b="b"/>
              <a:pathLst>
                <a:path w="1393" h="361" extrusionOk="0">
                  <a:moveTo>
                    <a:pt x="198" y="0"/>
                  </a:moveTo>
                  <a:cubicBezTo>
                    <a:pt x="103" y="0"/>
                    <a:pt x="17" y="71"/>
                    <a:pt x="10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194" y="361"/>
                  </a:lnTo>
                  <a:cubicBezTo>
                    <a:pt x="1290" y="361"/>
                    <a:pt x="1375" y="292"/>
                    <a:pt x="1383" y="197"/>
                  </a:cubicBezTo>
                  <a:cubicBezTo>
                    <a:pt x="1392" y="89"/>
                    <a:pt x="1308" y="0"/>
                    <a:pt x="12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41"/>
            <p:cNvSpPr/>
            <p:nvPr/>
          </p:nvSpPr>
          <p:spPr>
            <a:xfrm>
              <a:off x="3970785" y="1052147"/>
              <a:ext cx="225075" cy="13676"/>
            </a:xfrm>
            <a:custGeom>
              <a:avLst/>
              <a:gdLst/>
              <a:ahLst/>
              <a:cxnLst/>
              <a:rect l="l" t="t" r="r" b="b"/>
              <a:pathLst>
                <a:path w="5941" h="361" extrusionOk="0">
                  <a:moveTo>
                    <a:pt x="201" y="1"/>
                  </a:moveTo>
                  <a:cubicBezTo>
                    <a:pt x="105" y="1"/>
                    <a:pt x="20" y="70"/>
                    <a:pt x="11" y="165"/>
                  </a:cubicBezTo>
                  <a:cubicBezTo>
                    <a:pt x="1" y="272"/>
                    <a:pt x="88" y="361"/>
                    <a:pt x="194" y="361"/>
                  </a:cubicBezTo>
                  <a:lnTo>
                    <a:pt x="5741" y="361"/>
                  </a:lnTo>
                  <a:cubicBezTo>
                    <a:pt x="5837" y="361"/>
                    <a:pt x="5922" y="291"/>
                    <a:pt x="5932" y="196"/>
                  </a:cubicBezTo>
                  <a:cubicBezTo>
                    <a:pt x="5940" y="90"/>
                    <a:pt x="5855" y="1"/>
                    <a:pt x="57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1"/>
            <p:cNvSpPr/>
            <p:nvPr/>
          </p:nvSpPr>
          <p:spPr>
            <a:xfrm>
              <a:off x="4132213" y="1076961"/>
              <a:ext cx="62927" cy="13676"/>
            </a:xfrm>
            <a:custGeom>
              <a:avLst/>
              <a:gdLst/>
              <a:ahLst/>
              <a:cxnLst/>
              <a:rect l="l" t="t" r="r" b="b"/>
              <a:pathLst>
                <a:path w="1661" h="361" extrusionOk="0">
                  <a:moveTo>
                    <a:pt x="197" y="0"/>
                  </a:moveTo>
                  <a:cubicBezTo>
                    <a:pt x="102" y="0"/>
                    <a:pt x="17" y="69"/>
                    <a:pt x="9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1462" y="360"/>
                  </a:lnTo>
                  <a:cubicBezTo>
                    <a:pt x="1558" y="360"/>
                    <a:pt x="1642" y="290"/>
                    <a:pt x="1651" y="195"/>
                  </a:cubicBezTo>
                  <a:cubicBezTo>
                    <a:pt x="1660" y="89"/>
                    <a:pt x="1576" y="0"/>
                    <a:pt x="14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1"/>
            <p:cNvSpPr/>
            <p:nvPr/>
          </p:nvSpPr>
          <p:spPr>
            <a:xfrm>
              <a:off x="3972376" y="1076923"/>
              <a:ext cx="139530" cy="13714"/>
            </a:xfrm>
            <a:custGeom>
              <a:avLst/>
              <a:gdLst/>
              <a:ahLst/>
              <a:cxnLst/>
              <a:rect l="l" t="t" r="r" b="b"/>
              <a:pathLst>
                <a:path w="3683" h="362" extrusionOk="0">
                  <a:moveTo>
                    <a:pt x="198" y="0"/>
                  </a:moveTo>
                  <a:cubicBezTo>
                    <a:pt x="103" y="0"/>
                    <a:pt x="17" y="69"/>
                    <a:pt x="10" y="163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3486" y="361"/>
                  </a:lnTo>
                  <a:cubicBezTo>
                    <a:pt x="3581" y="361"/>
                    <a:pt x="3666" y="291"/>
                    <a:pt x="3675" y="196"/>
                  </a:cubicBezTo>
                  <a:cubicBezTo>
                    <a:pt x="3683" y="89"/>
                    <a:pt x="3599" y="0"/>
                    <a:pt x="34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1"/>
            <p:cNvSpPr/>
            <p:nvPr/>
          </p:nvSpPr>
          <p:spPr>
            <a:xfrm>
              <a:off x="3971239" y="891969"/>
              <a:ext cx="124187" cy="95622"/>
            </a:xfrm>
            <a:custGeom>
              <a:avLst/>
              <a:gdLst/>
              <a:ahLst/>
              <a:cxnLst/>
              <a:rect l="l" t="t" r="r" b="b"/>
              <a:pathLst>
                <a:path w="3278" h="2524" extrusionOk="0">
                  <a:moveTo>
                    <a:pt x="2917" y="363"/>
                  </a:moveTo>
                  <a:lnTo>
                    <a:pt x="2917" y="2131"/>
                  </a:lnTo>
                  <a:lnTo>
                    <a:pt x="361" y="2131"/>
                  </a:lnTo>
                  <a:lnTo>
                    <a:pt x="361" y="363"/>
                  </a:lnTo>
                  <a:close/>
                  <a:moveTo>
                    <a:pt x="185" y="0"/>
                  </a:moveTo>
                  <a:cubicBezTo>
                    <a:pt x="83" y="0"/>
                    <a:pt x="0" y="83"/>
                    <a:pt x="0" y="186"/>
                  </a:cubicBezTo>
                  <a:lnTo>
                    <a:pt x="0" y="2339"/>
                  </a:lnTo>
                  <a:cubicBezTo>
                    <a:pt x="0" y="2442"/>
                    <a:pt x="83" y="2523"/>
                    <a:pt x="185" y="2523"/>
                  </a:cubicBezTo>
                  <a:lnTo>
                    <a:pt x="3093" y="2523"/>
                  </a:lnTo>
                  <a:cubicBezTo>
                    <a:pt x="3195" y="2523"/>
                    <a:pt x="3277" y="2442"/>
                    <a:pt x="3277" y="2339"/>
                  </a:cubicBezTo>
                  <a:lnTo>
                    <a:pt x="3277" y="186"/>
                  </a:lnTo>
                  <a:cubicBezTo>
                    <a:pt x="3277" y="83"/>
                    <a:pt x="3195" y="0"/>
                    <a:pt x="30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41"/>
            <p:cNvSpPr/>
            <p:nvPr/>
          </p:nvSpPr>
          <p:spPr>
            <a:xfrm>
              <a:off x="3971239" y="788960"/>
              <a:ext cx="273189" cy="63382"/>
            </a:xfrm>
            <a:custGeom>
              <a:avLst/>
              <a:gdLst/>
              <a:ahLst/>
              <a:cxnLst/>
              <a:rect l="l" t="t" r="r" b="b"/>
              <a:pathLst>
                <a:path w="7211" h="1673" extrusionOk="0">
                  <a:moveTo>
                    <a:pt x="185" y="0"/>
                  </a:moveTo>
                  <a:cubicBezTo>
                    <a:pt x="83" y="0"/>
                    <a:pt x="0" y="83"/>
                    <a:pt x="0" y="186"/>
                  </a:cubicBezTo>
                  <a:lnTo>
                    <a:pt x="0" y="1491"/>
                  </a:lnTo>
                  <a:cubicBezTo>
                    <a:pt x="0" y="1591"/>
                    <a:pt x="82" y="1672"/>
                    <a:pt x="182" y="1672"/>
                  </a:cubicBezTo>
                  <a:lnTo>
                    <a:pt x="1997" y="1672"/>
                  </a:lnTo>
                  <a:cubicBezTo>
                    <a:pt x="2093" y="1672"/>
                    <a:pt x="2178" y="1603"/>
                    <a:pt x="2185" y="1509"/>
                  </a:cubicBezTo>
                  <a:cubicBezTo>
                    <a:pt x="2194" y="1402"/>
                    <a:pt x="2111" y="1313"/>
                    <a:pt x="2006" y="1313"/>
                  </a:cubicBezTo>
                  <a:lnTo>
                    <a:pt x="360" y="1313"/>
                  </a:lnTo>
                  <a:lnTo>
                    <a:pt x="360" y="362"/>
                  </a:lnTo>
                  <a:lnTo>
                    <a:pt x="6849" y="362"/>
                  </a:lnTo>
                  <a:lnTo>
                    <a:pt x="6849" y="1313"/>
                  </a:lnTo>
                  <a:lnTo>
                    <a:pt x="3003" y="1313"/>
                  </a:lnTo>
                  <a:cubicBezTo>
                    <a:pt x="2907" y="1313"/>
                    <a:pt x="2822" y="1382"/>
                    <a:pt x="2814" y="1476"/>
                  </a:cubicBezTo>
                  <a:cubicBezTo>
                    <a:pt x="2805" y="1583"/>
                    <a:pt x="2889" y="1672"/>
                    <a:pt x="2993" y="1672"/>
                  </a:cubicBezTo>
                  <a:lnTo>
                    <a:pt x="7026" y="1672"/>
                  </a:lnTo>
                  <a:cubicBezTo>
                    <a:pt x="7127" y="1672"/>
                    <a:pt x="7210" y="1590"/>
                    <a:pt x="7210" y="1488"/>
                  </a:cubicBezTo>
                  <a:lnTo>
                    <a:pt x="7210" y="185"/>
                  </a:lnTo>
                  <a:cubicBezTo>
                    <a:pt x="7209" y="82"/>
                    <a:pt x="7126" y="0"/>
                    <a:pt x="70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1"/>
            <p:cNvSpPr/>
            <p:nvPr/>
          </p:nvSpPr>
          <p:spPr>
            <a:xfrm>
              <a:off x="4238101" y="930498"/>
              <a:ext cx="116762" cy="42204"/>
            </a:xfrm>
            <a:custGeom>
              <a:avLst/>
              <a:gdLst/>
              <a:ahLst/>
              <a:cxnLst/>
              <a:rect l="l" t="t" r="r" b="b"/>
              <a:pathLst>
                <a:path w="3082" h="1114" extrusionOk="0">
                  <a:moveTo>
                    <a:pt x="2721" y="360"/>
                  </a:moveTo>
                  <a:lnTo>
                    <a:pt x="2721" y="720"/>
                  </a:lnTo>
                  <a:lnTo>
                    <a:pt x="361" y="720"/>
                  </a:lnTo>
                  <a:lnTo>
                    <a:pt x="361" y="360"/>
                  </a:lnTo>
                  <a:close/>
                  <a:moveTo>
                    <a:pt x="186" y="0"/>
                  </a:moveTo>
                  <a:cubicBezTo>
                    <a:pt x="83" y="0"/>
                    <a:pt x="1" y="82"/>
                    <a:pt x="1" y="185"/>
                  </a:cubicBezTo>
                  <a:lnTo>
                    <a:pt x="1" y="929"/>
                  </a:lnTo>
                  <a:cubicBezTo>
                    <a:pt x="1" y="1032"/>
                    <a:pt x="83" y="1114"/>
                    <a:pt x="186" y="1114"/>
                  </a:cubicBezTo>
                  <a:lnTo>
                    <a:pt x="2898" y="1114"/>
                  </a:lnTo>
                  <a:cubicBezTo>
                    <a:pt x="2999" y="1114"/>
                    <a:pt x="3082" y="1032"/>
                    <a:pt x="3082" y="929"/>
                  </a:cubicBezTo>
                  <a:lnTo>
                    <a:pt x="3082" y="185"/>
                  </a:lnTo>
                  <a:cubicBezTo>
                    <a:pt x="3081" y="82"/>
                    <a:pt x="2999" y="0"/>
                    <a:pt x="28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41"/>
            <p:cNvSpPr/>
            <p:nvPr/>
          </p:nvSpPr>
          <p:spPr>
            <a:xfrm>
              <a:off x="3906683" y="713190"/>
              <a:ext cx="470494" cy="476593"/>
            </a:xfrm>
            <a:custGeom>
              <a:avLst/>
              <a:gdLst/>
              <a:ahLst/>
              <a:cxnLst/>
              <a:rect l="l" t="t" r="r" b="b"/>
              <a:pathLst>
                <a:path w="12419" h="12580" extrusionOk="0">
                  <a:moveTo>
                    <a:pt x="10075" y="361"/>
                  </a:moveTo>
                  <a:cubicBezTo>
                    <a:pt x="10175" y="361"/>
                    <a:pt x="10256" y="443"/>
                    <a:pt x="10256" y="544"/>
                  </a:cubicBezTo>
                  <a:lnTo>
                    <a:pt x="10256" y="1312"/>
                  </a:lnTo>
                  <a:lnTo>
                    <a:pt x="361" y="1312"/>
                  </a:lnTo>
                  <a:lnTo>
                    <a:pt x="361" y="544"/>
                  </a:lnTo>
                  <a:cubicBezTo>
                    <a:pt x="361" y="444"/>
                    <a:pt x="442" y="361"/>
                    <a:pt x="544" y="361"/>
                  </a:cubicBezTo>
                  <a:close/>
                  <a:moveTo>
                    <a:pt x="10256" y="1705"/>
                  </a:moveTo>
                  <a:lnTo>
                    <a:pt x="10256" y="3999"/>
                  </a:lnTo>
                  <a:lnTo>
                    <a:pt x="361" y="3999"/>
                  </a:lnTo>
                  <a:lnTo>
                    <a:pt x="361" y="1705"/>
                  </a:lnTo>
                  <a:close/>
                  <a:moveTo>
                    <a:pt x="8553" y="5081"/>
                  </a:moveTo>
                  <a:lnTo>
                    <a:pt x="8553" y="5229"/>
                  </a:lnTo>
                  <a:cubicBezTo>
                    <a:pt x="8323" y="5312"/>
                    <a:pt x="8159" y="5538"/>
                    <a:pt x="8159" y="5804"/>
                  </a:cubicBezTo>
                  <a:lnTo>
                    <a:pt x="8159" y="6850"/>
                  </a:lnTo>
                  <a:lnTo>
                    <a:pt x="5996" y="6850"/>
                  </a:lnTo>
                  <a:lnTo>
                    <a:pt x="5996" y="5081"/>
                  </a:lnTo>
                  <a:close/>
                  <a:moveTo>
                    <a:pt x="10256" y="4359"/>
                  </a:moveTo>
                  <a:lnTo>
                    <a:pt x="10256" y="5211"/>
                  </a:lnTo>
                  <a:lnTo>
                    <a:pt x="8913" y="5211"/>
                  </a:lnTo>
                  <a:lnTo>
                    <a:pt x="8913" y="4904"/>
                  </a:lnTo>
                  <a:cubicBezTo>
                    <a:pt x="8913" y="4801"/>
                    <a:pt x="8830" y="4718"/>
                    <a:pt x="8728" y="4718"/>
                  </a:cubicBezTo>
                  <a:lnTo>
                    <a:pt x="5820" y="4718"/>
                  </a:lnTo>
                  <a:cubicBezTo>
                    <a:pt x="5719" y="4718"/>
                    <a:pt x="5636" y="4801"/>
                    <a:pt x="5636" y="4904"/>
                  </a:cubicBezTo>
                  <a:lnTo>
                    <a:pt x="5636" y="7058"/>
                  </a:lnTo>
                  <a:cubicBezTo>
                    <a:pt x="5636" y="7161"/>
                    <a:pt x="5719" y="7242"/>
                    <a:pt x="5820" y="7242"/>
                  </a:cubicBezTo>
                  <a:lnTo>
                    <a:pt x="8125" y="7242"/>
                  </a:lnTo>
                  <a:lnTo>
                    <a:pt x="8125" y="7603"/>
                  </a:lnTo>
                  <a:lnTo>
                    <a:pt x="361" y="7603"/>
                  </a:lnTo>
                  <a:lnTo>
                    <a:pt x="361" y="4359"/>
                  </a:lnTo>
                  <a:close/>
                  <a:moveTo>
                    <a:pt x="11816" y="5572"/>
                  </a:moveTo>
                  <a:cubicBezTo>
                    <a:pt x="11951" y="5572"/>
                    <a:pt x="12060" y="5681"/>
                    <a:pt x="12060" y="5816"/>
                  </a:cubicBezTo>
                  <a:lnTo>
                    <a:pt x="12060" y="6981"/>
                  </a:lnTo>
                  <a:lnTo>
                    <a:pt x="10017" y="6981"/>
                  </a:lnTo>
                  <a:cubicBezTo>
                    <a:pt x="9921" y="6981"/>
                    <a:pt x="9836" y="7051"/>
                    <a:pt x="9828" y="7145"/>
                  </a:cubicBezTo>
                  <a:cubicBezTo>
                    <a:pt x="9819" y="7252"/>
                    <a:pt x="9903" y="7341"/>
                    <a:pt x="10007" y="7341"/>
                  </a:cubicBezTo>
                  <a:lnTo>
                    <a:pt x="12059" y="7341"/>
                  </a:lnTo>
                  <a:lnTo>
                    <a:pt x="12059" y="9242"/>
                  </a:lnTo>
                  <a:lnTo>
                    <a:pt x="8520" y="9242"/>
                  </a:lnTo>
                  <a:lnTo>
                    <a:pt x="8520" y="7341"/>
                  </a:lnTo>
                  <a:lnTo>
                    <a:pt x="9135" y="7341"/>
                  </a:lnTo>
                  <a:cubicBezTo>
                    <a:pt x="9231" y="7341"/>
                    <a:pt x="9316" y="7272"/>
                    <a:pt x="9324" y="7178"/>
                  </a:cubicBezTo>
                  <a:cubicBezTo>
                    <a:pt x="9333" y="7070"/>
                    <a:pt x="9249" y="6981"/>
                    <a:pt x="9144" y="6981"/>
                  </a:cubicBezTo>
                  <a:lnTo>
                    <a:pt x="8520" y="6981"/>
                  </a:lnTo>
                  <a:lnTo>
                    <a:pt x="8520" y="5816"/>
                  </a:lnTo>
                  <a:cubicBezTo>
                    <a:pt x="8520" y="5681"/>
                    <a:pt x="8629" y="5572"/>
                    <a:pt x="8763" y="5572"/>
                  </a:cubicBezTo>
                  <a:close/>
                  <a:moveTo>
                    <a:pt x="8126" y="7963"/>
                  </a:moveTo>
                  <a:lnTo>
                    <a:pt x="8126" y="10257"/>
                  </a:lnTo>
                  <a:lnTo>
                    <a:pt x="544" y="10257"/>
                  </a:lnTo>
                  <a:cubicBezTo>
                    <a:pt x="442" y="10257"/>
                    <a:pt x="361" y="10175"/>
                    <a:pt x="361" y="10074"/>
                  </a:cubicBezTo>
                  <a:lnTo>
                    <a:pt x="361" y="7963"/>
                  </a:lnTo>
                  <a:close/>
                  <a:moveTo>
                    <a:pt x="12059" y="9635"/>
                  </a:moveTo>
                  <a:lnTo>
                    <a:pt x="12059" y="11043"/>
                  </a:lnTo>
                  <a:lnTo>
                    <a:pt x="8520" y="11043"/>
                  </a:lnTo>
                  <a:lnTo>
                    <a:pt x="8520" y="9635"/>
                  </a:lnTo>
                  <a:close/>
                  <a:moveTo>
                    <a:pt x="12057" y="11436"/>
                  </a:moveTo>
                  <a:lnTo>
                    <a:pt x="12057" y="11980"/>
                  </a:lnTo>
                  <a:cubicBezTo>
                    <a:pt x="12059" y="12115"/>
                    <a:pt x="11950" y="12223"/>
                    <a:pt x="11815" y="12223"/>
                  </a:cubicBezTo>
                  <a:lnTo>
                    <a:pt x="8762" y="12223"/>
                  </a:lnTo>
                  <a:cubicBezTo>
                    <a:pt x="8627" y="12223"/>
                    <a:pt x="8519" y="12115"/>
                    <a:pt x="8519" y="11980"/>
                  </a:cubicBezTo>
                  <a:lnTo>
                    <a:pt x="8519" y="11436"/>
                  </a:lnTo>
                  <a:close/>
                  <a:moveTo>
                    <a:pt x="551" y="0"/>
                  </a:moveTo>
                  <a:cubicBezTo>
                    <a:pt x="247" y="0"/>
                    <a:pt x="0" y="247"/>
                    <a:pt x="0" y="550"/>
                  </a:cubicBezTo>
                  <a:lnTo>
                    <a:pt x="0" y="10065"/>
                  </a:lnTo>
                  <a:cubicBezTo>
                    <a:pt x="0" y="10369"/>
                    <a:pt x="247" y="10615"/>
                    <a:pt x="551" y="10615"/>
                  </a:cubicBezTo>
                  <a:lnTo>
                    <a:pt x="8157" y="10615"/>
                  </a:lnTo>
                  <a:lnTo>
                    <a:pt x="8157" y="11969"/>
                  </a:lnTo>
                  <a:cubicBezTo>
                    <a:pt x="8157" y="12306"/>
                    <a:pt x="8431" y="12580"/>
                    <a:pt x="8768" y="12580"/>
                  </a:cubicBezTo>
                  <a:lnTo>
                    <a:pt x="11805" y="12580"/>
                  </a:lnTo>
                  <a:cubicBezTo>
                    <a:pt x="12142" y="12580"/>
                    <a:pt x="12416" y="12306"/>
                    <a:pt x="12416" y="11969"/>
                  </a:cubicBezTo>
                  <a:lnTo>
                    <a:pt x="12416" y="5819"/>
                  </a:lnTo>
                  <a:cubicBezTo>
                    <a:pt x="12418" y="5486"/>
                    <a:pt x="12145" y="5211"/>
                    <a:pt x="11809" y="5211"/>
                  </a:cubicBezTo>
                  <a:lnTo>
                    <a:pt x="10616" y="5211"/>
                  </a:lnTo>
                  <a:lnTo>
                    <a:pt x="10616" y="552"/>
                  </a:lnTo>
                  <a:cubicBezTo>
                    <a:pt x="10616" y="248"/>
                    <a:pt x="10370" y="0"/>
                    <a:pt x="10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0" name="Google Shape;1650;p41"/>
            <p:cNvSpPr/>
            <p:nvPr/>
          </p:nvSpPr>
          <p:spPr>
            <a:xfrm>
              <a:off x="4288526" y="1086849"/>
              <a:ext cx="65579" cy="13714"/>
            </a:xfrm>
            <a:custGeom>
              <a:avLst/>
              <a:gdLst/>
              <a:ahLst/>
              <a:cxnLst/>
              <a:rect l="l" t="t" r="r" b="b"/>
              <a:pathLst>
                <a:path w="1731" h="362" extrusionOk="0">
                  <a:moveTo>
                    <a:pt x="198" y="1"/>
                  </a:moveTo>
                  <a:cubicBezTo>
                    <a:pt x="102" y="1"/>
                    <a:pt x="18" y="70"/>
                    <a:pt x="9" y="165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1533" y="361"/>
                  </a:lnTo>
                  <a:cubicBezTo>
                    <a:pt x="1629" y="361"/>
                    <a:pt x="1714" y="291"/>
                    <a:pt x="1722" y="197"/>
                  </a:cubicBezTo>
                  <a:cubicBezTo>
                    <a:pt x="1731" y="90"/>
                    <a:pt x="1647" y="1"/>
                    <a:pt x="1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41"/>
            <p:cNvSpPr/>
            <p:nvPr/>
          </p:nvSpPr>
          <p:spPr>
            <a:xfrm>
              <a:off x="4237647" y="1086849"/>
              <a:ext cx="32846" cy="13714"/>
            </a:xfrm>
            <a:custGeom>
              <a:avLst/>
              <a:gdLst/>
              <a:ahLst/>
              <a:cxnLst/>
              <a:rect l="l" t="t" r="r" b="b"/>
              <a:pathLst>
                <a:path w="867" h="362" extrusionOk="0">
                  <a:moveTo>
                    <a:pt x="198" y="1"/>
                  </a:moveTo>
                  <a:cubicBezTo>
                    <a:pt x="102" y="1"/>
                    <a:pt x="17" y="70"/>
                    <a:pt x="9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669" y="361"/>
                  </a:lnTo>
                  <a:cubicBezTo>
                    <a:pt x="765" y="361"/>
                    <a:pt x="849" y="291"/>
                    <a:pt x="858" y="197"/>
                  </a:cubicBezTo>
                  <a:cubicBezTo>
                    <a:pt x="866" y="90"/>
                    <a:pt x="782" y="1"/>
                    <a:pt x="6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1"/>
            <p:cNvSpPr/>
            <p:nvPr/>
          </p:nvSpPr>
          <p:spPr>
            <a:xfrm>
              <a:off x="4238594" y="1109239"/>
              <a:ext cx="114981" cy="13639"/>
            </a:xfrm>
            <a:custGeom>
              <a:avLst/>
              <a:gdLst/>
              <a:ahLst/>
              <a:cxnLst/>
              <a:rect l="l" t="t" r="r" b="b"/>
              <a:pathLst>
                <a:path w="3035" h="360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0"/>
                    <a:pt x="84" y="360"/>
                    <a:pt x="189" y="360"/>
                  </a:cubicBezTo>
                  <a:lnTo>
                    <a:pt x="2837" y="360"/>
                  </a:lnTo>
                  <a:cubicBezTo>
                    <a:pt x="2933" y="360"/>
                    <a:pt x="3018" y="291"/>
                    <a:pt x="3026" y="197"/>
                  </a:cubicBezTo>
                  <a:cubicBezTo>
                    <a:pt x="3034" y="90"/>
                    <a:pt x="2951" y="1"/>
                    <a:pt x="28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41"/>
            <p:cNvSpPr/>
            <p:nvPr/>
          </p:nvSpPr>
          <p:spPr>
            <a:xfrm>
              <a:off x="4238139" y="1002442"/>
              <a:ext cx="54668" cy="49743"/>
            </a:xfrm>
            <a:custGeom>
              <a:avLst/>
              <a:gdLst/>
              <a:ahLst/>
              <a:cxnLst/>
              <a:rect l="l" t="t" r="r" b="b"/>
              <a:pathLst>
                <a:path w="1443" h="1313" extrusionOk="0">
                  <a:moveTo>
                    <a:pt x="1081" y="395"/>
                  </a:moveTo>
                  <a:lnTo>
                    <a:pt x="1081" y="951"/>
                  </a:lnTo>
                  <a:lnTo>
                    <a:pt x="360" y="951"/>
                  </a:lnTo>
                  <a:lnTo>
                    <a:pt x="360" y="395"/>
                  </a:lnTo>
                  <a:close/>
                  <a:moveTo>
                    <a:pt x="184" y="0"/>
                  </a:moveTo>
                  <a:cubicBezTo>
                    <a:pt x="81" y="0"/>
                    <a:pt x="1" y="84"/>
                    <a:pt x="1" y="188"/>
                  </a:cubicBezTo>
                  <a:lnTo>
                    <a:pt x="1" y="1128"/>
                  </a:lnTo>
                  <a:cubicBezTo>
                    <a:pt x="1" y="1230"/>
                    <a:pt x="82" y="1313"/>
                    <a:pt x="185" y="1313"/>
                  </a:cubicBezTo>
                  <a:lnTo>
                    <a:pt x="1258" y="1313"/>
                  </a:lnTo>
                  <a:cubicBezTo>
                    <a:pt x="1360" y="1313"/>
                    <a:pt x="1443" y="1230"/>
                    <a:pt x="1443" y="1128"/>
                  </a:cubicBezTo>
                  <a:lnTo>
                    <a:pt x="1443" y="186"/>
                  </a:lnTo>
                  <a:cubicBezTo>
                    <a:pt x="1443" y="83"/>
                    <a:pt x="1360" y="0"/>
                    <a:pt x="1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41"/>
            <p:cNvSpPr/>
            <p:nvPr/>
          </p:nvSpPr>
          <p:spPr>
            <a:xfrm>
              <a:off x="4300157" y="1002404"/>
              <a:ext cx="54706" cy="49743"/>
            </a:xfrm>
            <a:custGeom>
              <a:avLst/>
              <a:gdLst/>
              <a:ahLst/>
              <a:cxnLst/>
              <a:rect l="l" t="t" r="r" b="b"/>
              <a:pathLst>
                <a:path w="1444" h="1313" extrusionOk="0">
                  <a:moveTo>
                    <a:pt x="1084" y="396"/>
                  </a:moveTo>
                  <a:lnTo>
                    <a:pt x="1084" y="952"/>
                  </a:lnTo>
                  <a:lnTo>
                    <a:pt x="362" y="952"/>
                  </a:lnTo>
                  <a:lnTo>
                    <a:pt x="362" y="396"/>
                  </a:lnTo>
                  <a:close/>
                  <a:moveTo>
                    <a:pt x="186" y="0"/>
                  </a:moveTo>
                  <a:cubicBezTo>
                    <a:pt x="83" y="0"/>
                    <a:pt x="1" y="83"/>
                    <a:pt x="1" y="184"/>
                  </a:cubicBezTo>
                  <a:lnTo>
                    <a:pt x="1" y="1125"/>
                  </a:lnTo>
                  <a:cubicBezTo>
                    <a:pt x="1" y="1230"/>
                    <a:pt x="83" y="1312"/>
                    <a:pt x="184" y="1312"/>
                  </a:cubicBezTo>
                  <a:lnTo>
                    <a:pt x="1260" y="1312"/>
                  </a:lnTo>
                  <a:cubicBezTo>
                    <a:pt x="1361" y="1312"/>
                    <a:pt x="1444" y="1230"/>
                    <a:pt x="1444" y="1127"/>
                  </a:cubicBezTo>
                  <a:lnTo>
                    <a:pt x="1444" y="184"/>
                  </a:lnTo>
                  <a:cubicBezTo>
                    <a:pt x="1444" y="83"/>
                    <a:pt x="1361" y="0"/>
                    <a:pt x="12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5" name="Google Shape;1655;p41"/>
          <p:cNvGrpSpPr/>
          <p:nvPr/>
        </p:nvGrpSpPr>
        <p:grpSpPr>
          <a:xfrm>
            <a:off x="1803799" y="1219139"/>
            <a:ext cx="284360" cy="341145"/>
            <a:chOff x="3198385" y="713303"/>
            <a:chExt cx="397262" cy="476593"/>
          </a:xfrm>
        </p:grpSpPr>
        <p:sp>
          <p:nvSpPr>
            <p:cNvPr id="1656" name="Google Shape;1656;p41"/>
            <p:cNvSpPr/>
            <p:nvPr/>
          </p:nvSpPr>
          <p:spPr>
            <a:xfrm>
              <a:off x="3198385" y="713303"/>
              <a:ext cx="397262" cy="476593"/>
            </a:xfrm>
            <a:custGeom>
              <a:avLst/>
              <a:gdLst/>
              <a:ahLst/>
              <a:cxnLst/>
              <a:rect l="l" t="t" r="r" b="b"/>
              <a:pathLst>
                <a:path w="10486" h="12580" extrusionOk="0">
                  <a:moveTo>
                    <a:pt x="7669" y="666"/>
                  </a:moveTo>
                  <a:lnTo>
                    <a:pt x="9145" y="2358"/>
                  </a:lnTo>
                  <a:lnTo>
                    <a:pt x="7669" y="2358"/>
                  </a:lnTo>
                  <a:lnTo>
                    <a:pt x="7669" y="666"/>
                  </a:lnTo>
                  <a:close/>
                  <a:moveTo>
                    <a:pt x="10126" y="7469"/>
                  </a:moveTo>
                  <a:lnTo>
                    <a:pt x="10126" y="9730"/>
                  </a:lnTo>
                  <a:lnTo>
                    <a:pt x="7711" y="9730"/>
                  </a:lnTo>
                  <a:cubicBezTo>
                    <a:pt x="7616" y="9730"/>
                    <a:pt x="7531" y="9799"/>
                    <a:pt x="7523" y="9893"/>
                  </a:cubicBezTo>
                  <a:cubicBezTo>
                    <a:pt x="7515" y="10001"/>
                    <a:pt x="7598" y="10090"/>
                    <a:pt x="7703" y="10090"/>
                  </a:cubicBezTo>
                  <a:lnTo>
                    <a:pt x="9372" y="10090"/>
                  </a:lnTo>
                  <a:lnTo>
                    <a:pt x="9372" y="12220"/>
                  </a:lnTo>
                  <a:lnTo>
                    <a:pt x="1115" y="12220"/>
                  </a:lnTo>
                  <a:lnTo>
                    <a:pt x="1115" y="10090"/>
                  </a:lnTo>
                  <a:lnTo>
                    <a:pt x="6853" y="10090"/>
                  </a:lnTo>
                  <a:cubicBezTo>
                    <a:pt x="6949" y="10090"/>
                    <a:pt x="7034" y="10020"/>
                    <a:pt x="7043" y="9926"/>
                  </a:cubicBezTo>
                  <a:cubicBezTo>
                    <a:pt x="7052" y="9819"/>
                    <a:pt x="6967" y="9730"/>
                    <a:pt x="6860" y="9730"/>
                  </a:cubicBezTo>
                  <a:lnTo>
                    <a:pt x="362" y="9730"/>
                  </a:lnTo>
                  <a:lnTo>
                    <a:pt x="362" y="7469"/>
                  </a:lnTo>
                  <a:close/>
                  <a:moveTo>
                    <a:pt x="935" y="0"/>
                  </a:moveTo>
                  <a:cubicBezTo>
                    <a:pt x="835" y="0"/>
                    <a:pt x="754" y="81"/>
                    <a:pt x="754" y="182"/>
                  </a:cubicBezTo>
                  <a:lnTo>
                    <a:pt x="754" y="1012"/>
                  </a:lnTo>
                  <a:cubicBezTo>
                    <a:pt x="754" y="1107"/>
                    <a:pt x="823" y="1193"/>
                    <a:pt x="917" y="1201"/>
                  </a:cubicBezTo>
                  <a:cubicBezTo>
                    <a:pt x="923" y="1202"/>
                    <a:pt x="928" y="1202"/>
                    <a:pt x="934" y="1202"/>
                  </a:cubicBezTo>
                  <a:cubicBezTo>
                    <a:pt x="1033" y="1202"/>
                    <a:pt x="1113" y="1121"/>
                    <a:pt x="1113" y="1018"/>
                  </a:cubicBezTo>
                  <a:lnTo>
                    <a:pt x="1113" y="361"/>
                  </a:lnTo>
                  <a:lnTo>
                    <a:pt x="7306" y="361"/>
                  </a:lnTo>
                  <a:lnTo>
                    <a:pt x="7306" y="2536"/>
                  </a:lnTo>
                  <a:cubicBezTo>
                    <a:pt x="7306" y="2638"/>
                    <a:pt x="7389" y="2720"/>
                    <a:pt x="7491" y="2720"/>
                  </a:cubicBezTo>
                  <a:lnTo>
                    <a:pt x="9370" y="2720"/>
                  </a:lnTo>
                  <a:lnTo>
                    <a:pt x="9370" y="7112"/>
                  </a:lnTo>
                  <a:lnTo>
                    <a:pt x="1113" y="7112"/>
                  </a:lnTo>
                  <a:lnTo>
                    <a:pt x="1113" y="1869"/>
                  </a:lnTo>
                  <a:cubicBezTo>
                    <a:pt x="1113" y="1772"/>
                    <a:pt x="1044" y="1687"/>
                    <a:pt x="950" y="1678"/>
                  </a:cubicBezTo>
                  <a:cubicBezTo>
                    <a:pt x="945" y="1678"/>
                    <a:pt x="940" y="1677"/>
                    <a:pt x="935" y="1677"/>
                  </a:cubicBezTo>
                  <a:cubicBezTo>
                    <a:pt x="835" y="1677"/>
                    <a:pt x="754" y="1759"/>
                    <a:pt x="754" y="1861"/>
                  </a:cubicBezTo>
                  <a:lnTo>
                    <a:pt x="754" y="7112"/>
                  </a:lnTo>
                  <a:lnTo>
                    <a:pt x="184" y="7112"/>
                  </a:lnTo>
                  <a:cubicBezTo>
                    <a:pt x="82" y="7112"/>
                    <a:pt x="1" y="7194"/>
                    <a:pt x="1" y="7296"/>
                  </a:cubicBezTo>
                  <a:lnTo>
                    <a:pt x="1" y="9909"/>
                  </a:lnTo>
                  <a:cubicBezTo>
                    <a:pt x="1" y="10012"/>
                    <a:pt x="84" y="10093"/>
                    <a:pt x="184" y="10093"/>
                  </a:cubicBezTo>
                  <a:lnTo>
                    <a:pt x="754" y="10093"/>
                  </a:lnTo>
                  <a:lnTo>
                    <a:pt x="754" y="12397"/>
                  </a:lnTo>
                  <a:cubicBezTo>
                    <a:pt x="754" y="12499"/>
                    <a:pt x="836" y="12580"/>
                    <a:pt x="937" y="12580"/>
                  </a:cubicBezTo>
                  <a:lnTo>
                    <a:pt x="9549" y="12580"/>
                  </a:lnTo>
                  <a:cubicBezTo>
                    <a:pt x="9651" y="12580"/>
                    <a:pt x="9732" y="12497"/>
                    <a:pt x="9732" y="12397"/>
                  </a:cubicBezTo>
                  <a:lnTo>
                    <a:pt x="9732" y="10090"/>
                  </a:lnTo>
                  <a:lnTo>
                    <a:pt x="10302" y="10090"/>
                  </a:lnTo>
                  <a:cubicBezTo>
                    <a:pt x="10403" y="10090"/>
                    <a:pt x="10486" y="10008"/>
                    <a:pt x="10486" y="9905"/>
                  </a:cubicBezTo>
                  <a:lnTo>
                    <a:pt x="10486" y="7292"/>
                  </a:lnTo>
                  <a:cubicBezTo>
                    <a:pt x="10486" y="7191"/>
                    <a:pt x="10405" y="7109"/>
                    <a:pt x="10304" y="7109"/>
                  </a:cubicBezTo>
                  <a:lnTo>
                    <a:pt x="9732" y="7109"/>
                  </a:lnTo>
                  <a:lnTo>
                    <a:pt x="9732" y="2546"/>
                  </a:lnTo>
                  <a:cubicBezTo>
                    <a:pt x="9732" y="2502"/>
                    <a:pt x="9716" y="2458"/>
                    <a:pt x="9686" y="2426"/>
                  </a:cubicBezTo>
                  <a:lnTo>
                    <a:pt x="7621" y="63"/>
                  </a:lnTo>
                  <a:cubicBezTo>
                    <a:pt x="7586" y="22"/>
                    <a:pt x="7537" y="0"/>
                    <a:pt x="74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1"/>
            <p:cNvSpPr/>
            <p:nvPr/>
          </p:nvSpPr>
          <p:spPr>
            <a:xfrm>
              <a:off x="3252674" y="1008882"/>
              <a:ext cx="56562" cy="60995"/>
            </a:xfrm>
            <a:custGeom>
              <a:avLst/>
              <a:gdLst/>
              <a:ahLst/>
              <a:cxnLst/>
              <a:rect l="l" t="t" r="r" b="b"/>
              <a:pathLst>
                <a:path w="1493" h="1610" extrusionOk="0">
                  <a:moveTo>
                    <a:pt x="747" y="0"/>
                  </a:moveTo>
                  <a:cubicBezTo>
                    <a:pt x="646" y="0"/>
                    <a:pt x="566" y="81"/>
                    <a:pt x="566" y="180"/>
                  </a:cubicBezTo>
                  <a:lnTo>
                    <a:pt x="566" y="491"/>
                  </a:lnTo>
                  <a:lnTo>
                    <a:pt x="297" y="336"/>
                  </a:lnTo>
                  <a:cubicBezTo>
                    <a:pt x="268" y="320"/>
                    <a:pt x="237" y="312"/>
                    <a:pt x="207" y="312"/>
                  </a:cubicBezTo>
                  <a:cubicBezTo>
                    <a:pt x="144" y="312"/>
                    <a:pt x="84" y="344"/>
                    <a:pt x="51" y="401"/>
                  </a:cubicBezTo>
                  <a:cubicBezTo>
                    <a:pt x="1" y="488"/>
                    <a:pt x="31" y="598"/>
                    <a:pt x="116" y="647"/>
                  </a:cubicBezTo>
                  <a:lnTo>
                    <a:pt x="387" y="803"/>
                  </a:lnTo>
                  <a:lnTo>
                    <a:pt x="116" y="959"/>
                  </a:lnTo>
                  <a:cubicBezTo>
                    <a:pt x="30" y="1011"/>
                    <a:pt x="2" y="1121"/>
                    <a:pt x="51" y="1206"/>
                  </a:cubicBezTo>
                  <a:cubicBezTo>
                    <a:pt x="83" y="1264"/>
                    <a:pt x="145" y="1297"/>
                    <a:pt x="207" y="1297"/>
                  </a:cubicBezTo>
                  <a:cubicBezTo>
                    <a:pt x="237" y="1297"/>
                    <a:pt x="269" y="1289"/>
                    <a:pt x="297" y="1273"/>
                  </a:cubicBezTo>
                  <a:lnTo>
                    <a:pt x="567" y="1117"/>
                  </a:lnTo>
                  <a:lnTo>
                    <a:pt x="567" y="1420"/>
                  </a:lnTo>
                  <a:cubicBezTo>
                    <a:pt x="567" y="1515"/>
                    <a:pt x="636" y="1600"/>
                    <a:pt x="731" y="1609"/>
                  </a:cubicBezTo>
                  <a:cubicBezTo>
                    <a:pt x="736" y="1609"/>
                    <a:pt x="742" y="1609"/>
                    <a:pt x="747" y="1609"/>
                  </a:cubicBezTo>
                  <a:cubicBezTo>
                    <a:pt x="846" y="1609"/>
                    <a:pt x="927" y="1529"/>
                    <a:pt x="927" y="1430"/>
                  </a:cubicBezTo>
                  <a:lnTo>
                    <a:pt x="927" y="1117"/>
                  </a:lnTo>
                  <a:lnTo>
                    <a:pt x="1197" y="1273"/>
                  </a:lnTo>
                  <a:cubicBezTo>
                    <a:pt x="1225" y="1290"/>
                    <a:pt x="1255" y="1297"/>
                    <a:pt x="1287" y="1297"/>
                  </a:cubicBezTo>
                  <a:cubicBezTo>
                    <a:pt x="1350" y="1297"/>
                    <a:pt x="1409" y="1264"/>
                    <a:pt x="1443" y="1206"/>
                  </a:cubicBezTo>
                  <a:cubicBezTo>
                    <a:pt x="1492" y="1120"/>
                    <a:pt x="1464" y="1011"/>
                    <a:pt x="1377" y="960"/>
                  </a:cubicBezTo>
                  <a:lnTo>
                    <a:pt x="1108" y="804"/>
                  </a:lnTo>
                  <a:lnTo>
                    <a:pt x="1370" y="652"/>
                  </a:lnTo>
                  <a:cubicBezTo>
                    <a:pt x="1451" y="605"/>
                    <a:pt x="1491" y="502"/>
                    <a:pt x="1450" y="416"/>
                  </a:cubicBezTo>
                  <a:cubicBezTo>
                    <a:pt x="1419" y="349"/>
                    <a:pt x="1354" y="312"/>
                    <a:pt x="1287" y="312"/>
                  </a:cubicBezTo>
                  <a:cubicBezTo>
                    <a:pt x="1257" y="312"/>
                    <a:pt x="1225" y="320"/>
                    <a:pt x="1197" y="336"/>
                  </a:cubicBezTo>
                  <a:lnTo>
                    <a:pt x="927" y="491"/>
                  </a:lnTo>
                  <a:lnTo>
                    <a:pt x="927" y="189"/>
                  </a:lnTo>
                  <a:cubicBezTo>
                    <a:pt x="927" y="93"/>
                    <a:pt x="857" y="8"/>
                    <a:pt x="763" y="1"/>
                  </a:cubicBezTo>
                  <a:cubicBezTo>
                    <a:pt x="758" y="0"/>
                    <a:pt x="752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1"/>
            <p:cNvSpPr/>
            <p:nvPr/>
          </p:nvSpPr>
          <p:spPr>
            <a:xfrm>
              <a:off x="3329467" y="1008920"/>
              <a:ext cx="56676" cy="60957"/>
            </a:xfrm>
            <a:custGeom>
              <a:avLst/>
              <a:gdLst/>
              <a:ahLst/>
              <a:cxnLst/>
              <a:rect l="l" t="t" r="r" b="b"/>
              <a:pathLst>
                <a:path w="1496" h="1609" extrusionOk="0">
                  <a:moveTo>
                    <a:pt x="750" y="0"/>
                  </a:moveTo>
                  <a:cubicBezTo>
                    <a:pt x="650" y="0"/>
                    <a:pt x="570" y="81"/>
                    <a:pt x="570" y="180"/>
                  </a:cubicBezTo>
                  <a:lnTo>
                    <a:pt x="570" y="492"/>
                  </a:lnTo>
                  <a:lnTo>
                    <a:pt x="308" y="340"/>
                  </a:lnTo>
                  <a:cubicBezTo>
                    <a:pt x="277" y="323"/>
                    <a:pt x="243" y="314"/>
                    <a:pt x="209" y="314"/>
                  </a:cubicBezTo>
                  <a:cubicBezTo>
                    <a:pt x="152" y="314"/>
                    <a:pt x="97" y="339"/>
                    <a:pt x="62" y="387"/>
                  </a:cubicBezTo>
                  <a:cubicBezTo>
                    <a:pt x="0" y="474"/>
                    <a:pt x="29" y="594"/>
                    <a:pt x="120" y="646"/>
                  </a:cubicBezTo>
                  <a:lnTo>
                    <a:pt x="390" y="802"/>
                  </a:lnTo>
                  <a:lnTo>
                    <a:pt x="120" y="958"/>
                  </a:lnTo>
                  <a:cubicBezTo>
                    <a:pt x="35" y="1010"/>
                    <a:pt x="5" y="1120"/>
                    <a:pt x="55" y="1205"/>
                  </a:cubicBezTo>
                  <a:cubicBezTo>
                    <a:pt x="87" y="1263"/>
                    <a:pt x="149" y="1296"/>
                    <a:pt x="211" y="1296"/>
                  </a:cubicBezTo>
                  <a:cubicBezTo>
                    <a:pt x="240" y="1296"/>
                    <a:pt x="272" y="1288"/>
                    <a:pt x="301" y="1272"/>
                  </a:cubicBezTo>
                  <a:lnTo>
                    <a:pt x="570" y="1116"/>
                  </a:lnTo>
                  <a:lnTo>
                    <a:pt x="570" y="1419"/>
                  </a:lnTo>
                  <a:cubicBezTo>
                    <a:pt x="570" y="1514"/>
                    <a:pt x="640" y="1599"/>
                    <a:pt x="735" y="1608"/>
                  </a:cubicBezTo>
                  <a:cubicBezTo>
                    <a:pt x="740" y="1608"/>
                    <a:pt x="745" y="1608"/>
                    <a:pt x="751" y="1608"/>
                  </a:cubicBezTo>
                  <a:cubicBezTo>
                    <a:pt x="850" y="1608"/>
                    <a:pt x="930" y="1528"/>
                    <a:pt x="930" y="1429"/>
                  </a:cubicBezTo>
                  <a:lnTo>
                    <a:pt x="930" y="1116"/>
                  </a:lnTo>
                  <a:lnTo>
                    <a:pt x="1201" y="1272"/>
                  </a:lnTo>
                  <a:cubicBezTo>
                    <a:pt x="1229" y="1289"/>
                    <a:pt x="1259" y="1296"/>
                    <a:pt x="1291" y="1296"/>
                  </a:cubicBezTo>
                  <a:cubicBezTo>
                    <a:pt x="1353" y="1296"/>
                    <a:pt x="1413" y="1263"/>
                    <a:pt x="1447" y="1205"/>
                  </a:cubicBezTo>
                  <a:cubicBezTo>
                    <a:pt x="1496" y="1119"/>
                    <a:pt x="1466" y="1010"/>
                    <a:pt x="1381" y="959"/>
                  </a:cubicBezTo>
                  <a:lnTo>
                    <a:pt x="1109" y="803"/>
                  </a:lnTo>
                  <a:lnTo>
                    <a:pt x="1381" y="648"/>
                  </a:lnTo>
                  <a:cubicBezTo>
                    <a:pt x="1468" y="598"/>
                    <a:pt x="1496" y="488"/>
                    <a:pt x="1447" y="402"/>
                  </a:cubicBezTo>
                  <a:cubicBezTo>
                    <a:pt x="1413" y="344"/>
                    <a:pt x="1353" y="312"/>
                    <a:pt x="1291" y="312"/>
                  </a:cubicBezTo>
                  <a:cubicBezTo>
                    <a:pt x="1260" y="312"/>
                    <a:pt x="1229" y="320"/>
                    <a:pt x="1201" y="336"/>
                  </a:cubicBezTo>
                  <a:lnTo>
                    <a:pt x="930" y="492"/>
                  </a:lnTo>
                  <a:lnTo>
                    <a:pt x="930" y="190"/>
                  </a:lnTo>
                  <a:cubicBezTo>
                    <a:pt x="930" y="94"/>
                    <a:pt x="861" y="8"/>
                    <a:pt x="767" y="1"/>
                  </a:cubicBezTo>
                  <a:cubicBezTo>
                    <a:pt x="761" y="0"/>
                    <a:pt x="756" y="0"/>
                    <a:pt x="7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1"/>
            <p:cNvSpPr/>
            <p:nvPr/>
          </p:nvSpPr>
          <p:spPr>
            <a:xfrm>
              <a:off x="3407814" y="1008920"/>
              <a:ext cx="56562" cy="60957"/>
            </a:xfrm>
            <a:custGeom>
              <a:avLst/>
              <a:gdLst/>
              <a:ahLst/>
              <a:cxnLst/>
              <a:rect l="l" t="t" r="r" b="b"/>
              <a:pathLst>
                <a:path w="1493" h="1609" extrusionOk="0">
                  <a:moveTo>
                    <a:pt x="747" y="0"/>
                  </a:moveTo>
                  <a:cubicBezTo>
                    <a:pt x="646" y="0"/>
                    <a:pt x="566" y="81"/>
                    <a:pt x="566" y="180"/>
                  </a:cubicBezTo>
                  <a:lnTo>
                    <a:pt x="566" y="492"/>
                  </a:lnTo>
                  <a:lnTo>
                    <a:pt x="297" y="336"/>
                  </a:lnTo>
                  <a:cubicBezTo>
                    <a:pt x="269" y="320"/>
                    <a:pt x="238" y="312"/>
                    <a:pt x="207" y="312"/>
                  </a:cubicBezTo>
                  <a:cubicBezTo>
                    <a:pt x="145" y="312"/>
                    <a:pt x="84" y="344"/>
                    <a:pt x="51" y="402"/>
                  </a:cubicBezTo>
                  <a:cubicBezTo>
                    <a:pt x="1" y="488"/>
                    <a:pt x="31" y="598"/>
                    <a:pt x="116" y="648"/>
                  </a:cubicBezTo>
                  <a:lnTo>
                    <a:pt x="387" y="803"/>
                  </a:lnTo>
                  <a:lnTo>
                    <a:pt x="116" y="959"/>
                  </a:lnTo>
                  <a:cubicBezTo>
                    <a:pt x="31" y="1010"/>
                    <a:pt x="2" y="1120"/>
                    <a:pt x="51" y="1205"/>
                  </a:cubicBezTo>
                  <a:cubicBezTo>
                    <a:pt x="86" y="1263"/>
                    <a:pt x="145" y="1296"/>
                    <a:pt x="207" y="1296"/>
                  </a:cubicBezTo>
                  <a:cubicBezTo>
                    <a:pt x="238" y="1296"/>
                    <a:pt x="269" y="1288"/>
                    <a:pt x="297" y="1272"/>
                  </a:cubicBezTo>
                  <a:lnTo>
                    <a:pt x="567" y="1116"/>
                  </a:lnTo>
                  <a:lnTo>
                    <a:pt x="567" y="1419"/>
                  </a:lnTo>
                  <a:cubicBezTo>
                    <a:pt x="567" y="1514"/>
                    <a:pt x="637" y="1599"/>
                    <a:pt x="731" y="1608"/>
                  </a:cubicBezTo>
                  <a:cubicBezTo>
                    <a:pt x="736" y="1608"/>
                    <a:pt x="742" y="1608"/>
                    <a:pt x="747" y="1608"/>
                  </a:cubicBezTo>
                  <a:cubicBezTo>
                    <a:pt x="847" y="1608"/>
                    <a:pt x="927" y="1528"/>
                    <a:pt x="927" y="1429"/>
                  </a:cubicBezTo>
                  <a:lnTo>
                    <a:pt x="927" y="1116"/>
                  </a:lnTo>
                  <a:lnTo>
                    <a:pt x="1197" y="1272"/>
                  </a:lnTo>
                  <a:cubicBezTo>
                    <a:pt x="1225" y="1289"/>
                    <a:pt x="1256" y="1296"/>
                    <a:pt x="1287" y="1296"/>
                  </a:cubicBezTo>
                  <a:cubicBezTo>
                    <a:pt x="1350" y="1296"/>
                    <a:pt x="1411" y="1263"/>
                    <a:pt x="1443" y="1205"/>
                  </a:cubicBezTo>
                  <a:cubicBezTo>
                    <a:pt x="1492" y="1119"/>
                    <a:pt x="1463" y="1010"/>
                    <a:pt x="1377" y="959"/>
                  </a:cubicBezTo>
                  <a:lnTo>
                    <a:pt x="1108" y="803"/>
                  </a:lnTo>
                  <a:lnTo>
                    <a:pt x="1377" y="648"/>
                  </a:lnTo>
                  <a:cubicBezTo>
                    <a:pt x="1464" y="598"/>
                    <a:pt x="1492" y="488"/>
                    <a:pt x="1443" y="402"/>
                  </a:cubicBezTo>
                  <a:cubicBezTo>
                    <a:pt x="1409" y="344"/>
                    <a:pt x="1349" y="312"/>
                    <a:pt x="1287" y="312"/>
                  </a:cubicBezTo>
                  <a:cubicBezTo>
                    <a:pt x="1256" y="312"/>
                    <a:pt x="1225" y="320"/>
                    <a:pt x="1197" y="336"/>
                  </a:cubicBezTo>
                  <a:lnTo>
                    <a:pt x="927" y="492"/>
                  </a:lnTo>
                  <a:lnTo>
                    <a:pt x="927" y="190"/>
                  </a:lnTo>
                  <a:cubicBezTo>
                    <a:pt x="927" y="94"/>
                    <a:pt x="858" y="8"/>
                    <a:pt x="763" y="1"/>
                  </a:cubicBezTo>
                  <a:cubicBezTo>
                    <a:pt x="758" y="0"/>
                    <a:pt x="752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1"/>
            <p:cNvSpPr/>
            <p:nvPr/>
          </p:nvSpPr>
          <p:spPr>
            <a:xfrm>
              <a:off x="3484796" y="1008920"/>
              <a:ext cx="56562" cy="60957"/>
            </a:xfrm>
            <a:custGeom>
              <a:avLst/>
              <a:gdLst/>
              <a:ahLst/>
              <a:cxnLst/>
              <a:rect l="l" t="t" r="r" b="b"/>
              <a:pathLst>
                <a:path w="1493" h="1609" extrusionOk="0">
                  <a:moveTo>
                    <a:pt x="747" y="0"/>
                  </a:moveTo>
                  <a:cubicBezTo>
                    <a:pt x="646" y="0"/>
                    <a:pt x="566" y="81"/>
                    <a:pt x="566" y="180"/>
                  </a:cubicBezTo>
                  <a:lnTo>
                    <a:pt x="566" y="492"/>
                  </a:lnTo>
                  <a:lnTo>
                    <a:pt x="297" y="336"/>
                  </a:lnTo>
                  <a:cubicBezTo>
                    <a:pt x="269" y="320"/>
                    <a:pt x="237" y="312"/>
                    <a:pt x="207" y="312"/>
                  </a:cubicBezTo>
                  <a:cubicBezTo>
                    <a:pt x="144" y="312"/>
                    <a:pt x="84" y="344"/>
                    <a:pt x="51" y="402"/>
                  </a:cubicBezTo>
                  <a:cubicBezTo>
                    <a:pt x="1" y="488"/>
                    <a:pt x="30" y="598"/>
                    <a:pt x="116" y="648"/>
                  </a:cubicBezTo>
                  <a:lnTo>
                    <a:pt x="386" y="803"/>
                  </a:lnTo>
                  <a:lnTo>
                    <a:pt x="116" y="959"/>
                  </a:lnTo>
                  <a:cubicBezTo>
                    <a:pt x="30" y="1010"/>
                    <a:pt x="2" y="1120"/>
                    <a:pt x="51" y="1205"/>
                  </a:cubicBezTo>
                  <a:cubicBezTo>
                    <a:pt x="83" y="1263"/>
                    <a:pt x="145" y="1296"/>
                    <a:pt x="207" y="1296"/>
                  </a:cubicBezTo>
                  <a:cubicBezTo>
                    <a:pt x="237" y="1296"/>
                    <a:pt x="269" y="1288"/>
                    <a:pt x="297" y="1272"/>
                  </a:cubicBezTo>
                  <a:lnTo>
                    <a:pt x="567" y="1116"/>
                  </a:lnTo>
                  <a:lnTo>
                    <a:pt x="567" y="1419"/>
                  </a:lnTo>
                  <a:cubicBezTo>
                    <a:pt x="567" y="1514"/>
                    <a:pt x="636" y="1599"/>
                    <a:pt x="731" y="1608"/>
                  </a:cubicBezTo>
                  <a:cubicBezTo>
                    <a:pt x="736" y="1608"/>
                    <a:pt x="742" y="1608"/>
                    <a:pt x="747" y="1608"/>
                  </a:cubicBezTo>
                  <a:cubicBezTo>
                    <a:pt x="846" y="1608"/>
                    <a:pt x="927" y="1528"/>
                    <a:pt x="927" y="1429"/>
                  </a:cubicBezTo>
                  <a:lnTo>
                    <a:pt x="927" y="1116"/>
                  </a:lnTo>
                  <a:lnTo>
                    <a:pt x="1197" y="1272"/>
                  </a:lnTo>
                  <a:cubicBezTo>
                    <a:pt x="1225" y="1289"/>
                    <a:pt x="1255" y="1296"/>
                    <a:pt x="1287" y="1296"/>
                  </a:cubicBezTo>
                  <a:cubicBezTo>
                    <a:pt x="1350" y="1296"/>
                    <a:pt x="1409" y="1263"/>
                    <a:pt x="1443" y="1205"/>
                  </a:cubicBezTo>
                  <a:cubicBezTo>
                    <a:pt x="1492" y="1119"/>
                    <a:pt x="1462" y="1010"/>
                    <a:pt x="1377" y="959"/>
                  </a:cubicBezTo>
                  <a:lnTo>
                    <a:pt x="1107" y="803"/>
                  </a:lnTo>
                  <a:lnTo>
                    <a:pt x="1377" y="648"/>
                  </a:lnTo>
                  <a:cubicBezTo>
                    <a:pt x="1464" y="598"/>
                    <a:pt x="1492" y="488"/>
                    <a:pt x="1443" y="402"/>
                  </a:cubicBezTo>
                  <a:cubicBezTo>
                    <a:pt x="1409" y="344"/>
                    <a:pt x="1349" y="312"/>
                    <a:pt x="1287" y="312"/>
                  </a:cubicBezTo>
                  <a:cubicBezTo>
                    <a:pt x="1256" y="312"/>
                    <a:pt x="1225" y="320"/>
                    <a:pt x="1197" y="336"/>
                  </a:cubicBezTo>
                  <a:lnTo>
                    <a:pt x="927" y="492"/>
                  </a:lnTo>
                  <a:lnTo>
                    <a:pt x="927" y="190"/>
                  </a:lnTo>
                  <a:cubicBezTo>
                    <a:pt x="927" y="94"/>
                    <a:pt x="857" y="8"/>
                    <a:pt x="763" y="1"/>
                  </a:cubicBezTo>
                  <a:cubicBezTo>
                    <a:pt x="758" y="0"/>
                    <a:pt x="752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1"/>
            <p:cNvSpPr/>
            <p:nvPr/>
          </p:nvSpPr>
          <p:spPr>
            <a:xfrm>
              <a:off x="3342424" y="807220"/>
              <a:ext cx="109260" cy="154343"/>
            </a:xfrm>
            <a:custGeom>
              <a:avLst/>
              <a:gdLst/>
              <a:ahLst/>
              <a:cxnLst/>
              <a:rect l="l" t="t" r="r" b="b"/>
              <a:pathLst>
                <a:path w="2884" h="4074" extrusionOk="0">
                  <a:moveTo>
                    <a:pt x="1457" y="380"/>
                  </a:moveTo>
                  <a:cubicBezTo>
                    <a:pt x="1776" y="380"/>
                    <a:pt x="2032" y="645"/>
                    <a:pt x="2032" y="972"/>
                  </a:cubicBezTo>
                  <a:lnTo>
                    <a:pt x="2032" y="1517"/>
                  </a:lnTo>
                  <a:lnTo>
                    <a:pt x="885" y="1517"/>
                  </a:lnTo>
                  <a:lnTo>
                    <a:pt x="885" y="954"/>
                  </a:lnTo>
                  <a:cubicBezTo>
                    <a:pt x="885" y="654"/>
                    <a:pt x="1116" y="405"/>
                    <a:pt x="1411" y="381"/>
                  </a:cubicBezTo>
                  <a:cubicBezTo>
                    <a:pt x="1426" y="380"/>
                    <a:pt x="1442" y="380"/>
                    <a:pt x="1457" y="380"/>
                  </a:cubicBezTo>
                  <a:close/>
                  <a:moveTo>
                    <a:pt x="2342" y="1878"/>
                  </a:moveTo>
                  <a:cubicBezTo>
                    <a:pt x="2441" y="1878"/>
                    <a:pt x="2524" y="1959"/>
                    <a:pt x="2524" y="2058"/>
                  </a:cubicBezTo>
                  <a:lnTo>
                    <a:pt x="2524" y="3532"/>
                  </a:lnTo>
                  <a:cubicBezTo>
                    <a:pt x="2524" y="3631"/>
                    <a:pt x="2442" y="3712"/>
                    <a:pt x="2343" y="3712"/>
                  </a:cubicBezTo>
                  <a:lnTo>
                    <a:pt x="576" y="3712"/>
                  </a:lnTo>
                  <a:cubicBezTo>
                    <a:pt x="476" y="3712"/>
                    <a:pt x="395" y="3631"/>
                    <a:pt x="395" y="3532"/>
                  </a:cubicBezTo>
                  <a:lnTo>
                    <a:pt x="395" y="2058"/>
                  </a:lnTo>
                  <a:cubicBezTo>
                    <a:pt x="395" y="1959"/>
                    <a:pt x="476" y="1878"/>
                    <a:pt x="576" y="1878"/>
                  </a:cubicBezTo>
                  <a:close/>
                  <a:moveTo>
                    <a:pt x="1442" y="0"/>
                  </a:moveTo>
                  <a:cubicBezTo>
                    <a:pt x="918" y="0"/>
                    <a:pt x="492" y="428"/>
                    <a:pt x="492" y="951"/>
                  </a:cubicBezTo>
                  <a:lnTo>
                    <a:pt x="492" y="1513"/>
                  </a:lnTo>
                  <a:cubicBezTo>
                    <a:pt x="216" y="1545"/>
                    <a:pt x="1" y="1778"/>
                    <a:pt x="1" y="2057"/>
                  </a:cubicBezTo>
                  <a:lnTo>
                    <a:pt x="1" y="3525"/>
                  </a:lnTo>
                  <a:cubicBezTo>
                    <a:pt x="1" y="3828"/>
                    <a:pt x="247" y="4073"/>
                    <a:pt x="549" y="4073"/>
                  </a:cubicBezTo>
                  <a:lnTo>
                    <a:pt x="2334" y="4073"/>
                  </a:lnTo>
                  <a:cubicBezTo>
                    <a:pt x="2638" y="4073"/>
                    <a:pt x="2883" y="3827"/>
                    <a:pt x="2883" y="3525"/>
                  </a:cubicBezTo>
                  <a:lnTo>
                    <a:pt x="2883" y="2057"/>
                  </a:lnTo>
                  <a:cubicBezTo>
                    <a:pt x="2883" y="1778"/>
                    <a:pt x="2668" y="1545"/>
                    <a:pt x="2392" y="1513"/>
                  </a:cubicBezTo>
                  <a:lnTo>
                    <a:pt x="2392" y="950"/>
                  </a:lnTo>
                  <a:cubicBezTo>
                    <a:pt x="2393" y="427"/>
                    <a:pt x="1966" y="0"/>
                    <a:pt x="14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1"/>
            <p:cNvSpPr/>
            <p:nvPr/>
          </p:nvSpPr>
          <p:spPr>
            <a:xfrm>
              <a:off x="3387735" y="903637"/>
              <a:ext cx="18715" cy="18677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7" y="0"/>
                  </a:moveTo>
                  <a:cubicBezTo>
                    <a:pt x="111" y="0"/>
                    <a:pt x="1" y="110"/>
                    <a:pt x="1" y="246"/>
                  </a:cubicBezTo>
                  <a:cubicBezTo>
                    <a:pt x="1" y="383"/>
                    <a:pt x="111" y="493"/>
                    <a:pt x="247" y="493"/>
                  </a:cubicBezTo>
                  <a:cubicBezTo>
                    <a:pt x="383" y="493"/>
                    <a:pt x="493" y="383"/>
                    <a:pt x="493" y="246"/>
                  </a:cubicBezTo>
                  <a:cubicBezTo>
                    <a:pt x="493" y="110"/>
                    <a:pt x="383" y="0"/>
                    <a:pt x="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23904622-C677-184F-151D-B6A145DD53BF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263473" y="1718150"/>
            <a:ext cx="2768200" cy="402300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Timeline</a:t>
            </a:r>
            <a:endParaRPr dirty="0"/>
          </a:p>
        </p:txBody>
      </p:sp>
      <p:graphicFrame>
        <p:nvGraphicFramePr>
          <p:cNvPr id="1460" name="Google Shape;1460;p36"/>
          <p:cNvGraphicFramePr/>
          <p:nvPr>
            <p:extLst>
              <p:ext uri="{D42A27DB-BD31-4B8C-83A1-F6EECF244321}">
                <p14:modId xmlns:p14="http://schemas.microsoft.com/office/powerpoint/2010/main" val="166189233"/>
              </p:ext>
            </p:extLst>
          </p:nvPr>
        </p:nvGraphicFramePr>
        <p:xfrm>
          <a:off x="577576" y="1229670"/>
          <a:ext cx="7537309" cy="3465419"/>
        </p:xfrm>
        <a:graphic>
          <a:graphicData uri="http://schemas.openxmlformats.org/drawingml/2006/table">
            <a:tbl>
              <a:tblPr>
                <a:noFill/>
                <a:tableStyleId>{807A53EA-D01D-444C-97A9-1A2333385003}</a:tableStyleId>
              </a:tblPr>
              <a:tblGrid>
                <a:gridCol w="2114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2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999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Week 1-2</a:t>
                      </a:r>
                      <a:endParaRPr sz="1000" b="1" u="sng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Setup &amp; Research (Google Drive API, Flask/Django backend).</a:t>
                      </a:r>
                      <a:endParaRPr sz="9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77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sng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Week3-4</a:t>
                      </a:r>
                      <a:endParaRPr sz="1000" b="1" u="sng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Implement file upload and download features. </a:t>
                      </a:r>
                      <a:endParaRPr sz="9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04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Week 5-6</a:t>
                      </a:r>
                      <a:endParaRPr sz="1000" b="1" u="sng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Add file sharing, authentication, and security features. </a:t>
                      </a:r>
                      <a:endParaRPr sz="9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704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>
                          <a:solidFill>
                            <a:schemeClr val="hlink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Week 7-8</a:t>
                      </a:r>
                      <a:endParaRPr sz="1000" b="1" u="sng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Build and integrate a web UI</a:t>
                      </a:r>
                      <a:endParaRPr sz="9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377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Week 9-10</a:t>
                      </a:r>
                      <a:endParaRPr sz="1000" b="1" u="sng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Testing and Debugging</a:t>
                      </a:r>
                      <a:endParaRPr sz="9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377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sng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Week 11-12</a:t>
                      </a:r>
                      <a:endParaRPr sz="1000" b="1" u="sng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Final Documentation, project report, and presentation. </a:t>
                      </a:r>
                      <a:endParaRPr sz="9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" name="Google Shape;1773;p45">
            <a:extLst>
              <a:ext uri="{FF2B5EF4-FFF2-40B4-BE49-F238E27FC236}">
                <a16:creationId xmlns:a16="http://schemas.microsoft.com/office/drawing/2014/main" id="{BBCDEEAA-319E-99BD-C138-554D43530BA2}"/>
              </a:ext>
            </a:extLst>
          </p:cNvPr>
          <p:cNvGrpSpPr/>
          <p:nvPr/>
        </p:nvGrpSpPr>
        <p:grpSpPr>
          <a:xfrm>
            <a:off x="420508" y="612223"/>
            <a:ext cx="299492" cy="340983"/>
            <a:chOff x="742339" y="1436604"/>
            <a:chExt cx="418402" cy="476366"/>
          </a:xfrm>
        </p:grpSpPr>
        <p:sp>
          <p:nvSpPr>
            <p:cNvPr id="3" name="Google Shape;1774;p45">
              <a:extLst>
                <a:ext uri="{FF2B5EF4-FFF2-40B4-BE49-F238E27FC236}">
                  <a16:creationId xmlns:a16="http://schemas.microsoft.com/office/drawing/2014/main" id="{96806900-A1F2-7A91-CC36-A41743453109}"/>
                </a:ext>
              </a:extLst>
            </p:cNvPr>
            <p:cNvSpPr/>
            <p:nvPr/>
          </p:nvSpPr>
          <p:spPr>
            <a:xfrm>
              <a:off x="836180" y="1697442"/>
              <a:ext cx="98615" cy="215528"/>
            </a:xfrm>
            <a:custGeom>
              <a:avLst/>
              <a:gdLst/>
              <a:ahLst/>
              <a:cxnLst/>
              <a:rect l="l" t="t" r="r" b="b"/>
              <a:pathLst>
                <a:path w="2603" h="5689" extrusionOk="0">
                  <a:moveTo>
                    <a:pt x="205" y="0"/>
                  </a:moveTo>
                  <a:cubicBezTo>
                    <a:pt x="168" y="0"/>
                    <a:pt x="130" y="12"/>
                    <a:pt x="98" y="36"/>
                  </a:cubicBezTo>
                  <a:cubicBezTo>
                    <a:pt x="17" y="96"/>
                    <a:pt x="0" y="209"/>
                    <a:pt x="61" y="290"/>
                  </a:cubicBezTo>
                  <a:lnTo>
                    <a:pt x="931" y="1459"/>
                  </a:lnTo>
                  <a:lnTo>
                    <a:pt x="931" y="4503"/>
                  </a:lnTo>
                  <a:cubicBezTo>
                    <a:pt x="931" y="4560"/>
                    <a:pt x="957" y="4613"/>
                    <a:pt x="1004" y="4649"/>
                  </a:cubicBezTo>
                  <a:lnTo>
                    <a:pt x="2310" y="5650"/>
                  </a:lnTo>
                  <a:cubicBezTo>
                    <a:pt x="2342" y="5675"/>
                    <a:pt x="2382" y="5689"/>
                    <a:pt x="2421" y="5689"/>
                  </a:cubicBezTo>
                  <a:cubicBezTo>
                    <a:pt x="2522" y="5689"/>
                    <a:pt x="2603" y="5607"/>
                    <a:pt x="2603" y="5507"/>
                  </a:cubicBezTo>
                  <a:lnTo>
                    <a:pt x="2603" y="4240"/>
                  </a:lnTo>
                  <a:cubicBezTo>
                    <a:pt x="2602" y="4141"/>
                    <a:pt x="2522" y="4060"/>
                    <a:pt x="2423" y="4060"/>
                  </a:cubicBezTo>
                  <a:cubicBezTo>
                    <a:pt x="2323" y="4060"/>
                    <a:pt x="2241" y="4141"/>
                    <a:pt x="2241" y="4240"/>
                  </a:cubicBezTo>
                  <a:lnTo>
                    <a:pt x="2241" y="5137"/>
                  </a:lnTo>
                  <a:lnTo>
                    <a:pt x="1292" y="4408"/>
                  </a:lnTo>
                  <a:lnTo>
                    <a:pt x="1292" y="1398"/>
                  </a:lnTo>
                  <a:cubicBezTo>
                    <a:pt x="1292" y="1359"/>
                    <a:pt x="1278" y="1322"/>
                    <a:pt x="1256" y="1291"/>
                  </a:cubicBezTo>
                  <a:lnTo>
                    <a:pt x="350" y="73"/>
                  </a:lnTo>
                  <a:cubicBezTo>
                    <a:pt x="314" y="26"/>
                    <a:pt x="260" y="0"/>
                    <a:pt x="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775;p45">
              <a:extLst>
                <a:ext uri="{FF2B5EF4-FFF2-40B4-BE49-F238E27FC236}">
                  <a16:creationId xmlns:a16="http://schemas.microsoft.com/office/drawing/2014/main" id="{3C2A6004-1406-2106-6EB0-94F4AA41C880}"/>
                </a:ext>
              </a:extLst>
            </p:cNvPr>
            <p:cNvSpPr/>
            <p:nvPr/>
          </p:nvSpPr>
          <p:spPr>
            <a:xfrm>
              <a:off x="818487" y="1437664"/>
              <a:ext cx="25686" cy="55502"/>
            </a:xfrm>
            <a:custGeom>
              <a:avLst/>
              <a:gdLst/>
              <a:ahLst/>
              <a:cxnLst/>
              <a:rect l="l" t="t" r="r" b="b"/>
              <a:pathLst>
                <a:path w="678" h="1465" extrusionOk="0">
                  <a:moveTo>
                    <a:pt x="196" y="1"/>
                  </a:moveTo>
                  <a:cubicBezTo>
                    <a:pt x="181" y="1"/>
                    <a:pt x="168" y="6"/>
                    <a:pt x="158" y="16"/>
                  </a:cubicBezTo>
                  <a:cubicBezTo>
                    <a:pt x="0" y="172"/>
                    <a:pt x="109" y="362"/>
                    <a:pt x="261" y="362"/>
                  </a:cubicBezTo>
                  <a:lnTo>
                    <a:pt x="316" y="362"/>
                  </a:lnTo>
                  <a:lnTo>
                    <a:pt x="316" y="1350"/>
                  </a:lnTo>
                  <a:cubicBezTo>
                    <a:pt x="316" y="1363"/>
                    <a:pt x="322" y="1378"/>
                    <a:pt x="332" y="1387"/>
                  </a:cubicBezTo>
                  <a:cubicBezTo>
                    <a:pt x="386" y="1442"/>
                    <a:pt x="444" y="1465"/>
                    <a:pt x="497" y="1465"/>
                  </a:cubicBezTo>
                  <a:cubicBezTo>
                    <a:pt x="597" y="1465"/>
                    <a:pt x="678" y="1384"/>
                    <a:pt x="678" y="1285"/>
                  </a:cubicBezTo>
                  <a:lnTo>
                    <a:pt x="678" y="54"/>
                  </a:lnTo>
                  <a:cubicBezTo>
                    <a:pt x="678" y="26"/>
                    <a:pt x="655" y="1"/>
                    <a:pt x="6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776;p45">
              <a:extLst>
                <a:ext uri="{FF2B5EF4-FFF2-40B4-BE49-F238E27FC236}">
                  <a16:creationId xmlns:a16="http://schemas.microsoft.com/office/drawing/2014/main" id="{2A37506C-7A10-B6B8-D093-16A641770DD2}"/>
                </a:ext>
              </a:extLst>
            </p:cNvPr>
            <p:cNvSpPr/>
            <p:nvPr/>
          </p:nvSpPr>
          <p:spPr>
            <a:xfrm>
              <a:off x="875807" y="1510934"/>
              <a:ext cx="22996" cy="55502"/>
            </a:xfrm>
            <a:custGeom>
              <a:avLst/>
              <a:gdLst/>
              <a:ahLst/>
              <a:cxnLst/>
              <a:rect l="l" t="t" r="r" b="b"/>
              <a:pathLst>
                <a:path w="607" h="1465" extrusionOk="0">
                  <a:moveTo>
                    <a:pt x="198" y="0"/>
                  </a:moveTo>
                  <a:cubicBezTo>
                    <a:pt x="102" y="0"/>
                    <a:pt x="17" y="70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246" y="360"/>
                  </a:lnTo>
                  <a:lnTo>
                    <a:pt x="246" y="1283"/>
                  </a:lnTo>
                  <a:cubicBezTo>
                    <a:pt x="246" y="1385"/>
                    <a:pt x="326" y="1464"/>
                    <a:pt x="426" y="1464"/>
                  </a:cubicBezTo>
                  <a:cubicBezTo>
                    <a:pt x="525" y="1464"/>
                    <a:pt x="607" y="1383"/>
                    <a:pt x="607" y="1283"/>
                  </a:cubicBezTo>
                  <a:lnTo>
                    <a:pt x="607" y="183"/>
                  </a:lnTo>
                  <a:cubicBezTo>
                    <a:pt x="607" y="82"/>
                    <a:pt x="524" y="0"/>
                    <a:pt x="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777;p45">
              <a:extLst>
                <a:ext uri="{FF2B5EF4-FFF2-40B4-BE49-F238E27FC236}">
                  <a16:creationId xmlns:a16="http://schemas.microsoft.com/office/drawing/2014/main" id="{6F7DAA5E-D596-AE09-42F6-71D234748EB0}"/>
                </a:ext>
              </a:extLst>
            </p:cNvPr>
            <p:cNvSpPr/>
            <p:nvPr/>
          </p:nvSpPr>
          <p:spPr>
            <a:xfrm>
              <a:off x="909108" y="1437664"/>
              <a:ext cx="25686" cy="55502"/>
            </a:xfrm>
            <a:custGeom>
              <a:avLst/>
              <a:gdLst/>
              <a:ahLst/>
              <a:cxnLst/>
              <a:rect l="l" t="t" r="r" b="b"/>
              <a:pathLst>
                <a:path w="678" h="1465" extrusionOk="0">
                  <a:moveTo>
                    <a:pt x="196" y="1"/>
                  </a:moveTo>
                  <a:cubicBezTo>
                    <a:pt x="181" y="1"/>
                    <a:pt x="168" y="6"/>
                    <a:pt x="158" y="16"/>
                  </a:cubicBezTo>
                  <a:cubicBezTo>
                    <a:pt x="0" y="172"/>
                    <a:pt x="108" y="362"/>
                    <a:pt x="260" y="362"/>
                  </a:cubicBezTo>
                  <a:lnTo>
                    <a:pt x="316" y="362"/>
                  </a:lnTo>
                  <a:lnTo>
                    <a:pt x="316" y="1350"/>
                  </a:lnTo>
                  <a:cubicBezTo>
                    <a:pt x="316" y="1363"/>
                    <a:pt x="322" y="1378"/>
                    <a:pt x="332" y="1387"/>
                  </a:cubicBezTo>
                  <a:cubicBezTo>
                    <a:pt x="386" y="1442"/>
                    <a:pt x="444" y="1464"/>
                    <a:pt x="497" y="1464"/>
                  </a:cubicBezTo>
                  <a:cubicBezTo>
                    <a:pt x="597" y="1464"/>
                    <a:pt x="678" y="1384"/>
                    <a:pt x="678" y="1284"/>
                  </a:cubicBezTo>
                  <a:lnTo>
                    <a:pt x="678" y="54"/>
                  </a:lnTo>
                  <a:cubicBezTo>
                    <a:pt x="678" y="25"/>
                    <a:pt x="655" y="1"/>
                    <a:pt x="6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778;p45">
              <a:extLst>
                <a:ext uri="{FF2B5EF4-FFF2-40B4-BE49-F238E27FC236}">
                  <a16:creationId xmlns:a16="http://schemas.microsoft.com/office/drawing/2014/main" id="{DE4DAA47-DF70-9A5A-8CDA-17763DF4C441}"/>
                </a:ext>
              </a:extLst>
            </p:cNvPr>
            <p:cNvSpPr/>
            <p:nvPr/>
          </p:nvSpPr>
          <p:spPr>
            <a:xfrm>
              <a:off x="772116" y="1436604"/>
              <a:ext cx="38529" cy="58078"/>
            </a:xfrm>
            <a:custGeom>
              <a:avLst/>
              <a:gdLst/>
              <a:ahLst/>
              <a:cxnLst/>
              <a:rect l="l" t="t" r="r" b="b"/>
              <a:pathLst>
                <a:path w="1017" h="1533" extrusionOk="0">
                  <a:moveTo>
                    <a:pt x="510" y="349"/>
                  </a:moveTo>
                  <a:cubicBezTo>
                    <a:pt x="591" y="349"/>
                    <a:pt x="657" y="415"/>
                    <a:pt x="657" y="496"/>
                  </a:cubicBezTo>
                  <a:lnTo>
                    <a:pt x="657" y="1035"/>
                  </a:lnTo>
                  <a:cubicBezTo>
                    <a:pt x="657" y="1116"/>
                    <a:pt x="592" y="1183"/>
                    <a:pt x="510" y="1183"/>
                  </a:cubicBezTo>
                  <a:cubicBezTo>
                    <a:pt x="493" y="1183"/>
                    <a:pt x="477" y="1180"/>
                    <a:pt x="459" y="1174"/>
                  </a:cubicBezTo>
                  <a:cubicBezTo>
                    <a:pt x="401" y="1155"/>
                    <a:pt x="361" y="1097"/>
                    <a:pt x="361" y="1034"/>
                  </a:cubicBezTo>
                  <a:lnTo>
                    <a:pt x="361" y="498"/>
                  </a:lnTo>
                  <a:cubicBezTo>
                    <a:pt x="361" y="435"/>
                    <a:pt x="399" y="377"/>
                    <a:pt x="459" y="357"/>
                  </a:cubicBezTo>
                  <a:cubicBezTo>
                    <a:pt x="476" y="352"/>
                    <a:pt x="493" y="349"/>
                    <a:pt x="510" y="349"/>
                  </a:cubicBezTo>
                  <a:close/>
                  <a:moveTo>
                    <a:pt x="510" y="1"/>
                  </a:moveTo>
                  <a:cubicBezTo>
                    <a:pt x="502" y="1"/>
                    <a:pt x="494" y="1"/>
                    <a:pt x="486" y="1"/>
                  </a:cubicBezTo>
                  <a:cubicBezTo>
                    <a:pt x="212" y="14"/>
                    <a:pt x="1" y="250"/>
                    <a:pt x="1" y="525"/>
                  </a:cubicBezTo>
                  <a:lnTo>
                    <a:pt x="1" y="1027"/>
                  </a:lnTo>
                  <a:cubicBezTo>
                    <a:pt x="1" y="1305"/>
                    <a:pt x="229" y="1533"/>
                    <a:pt x="509" y="1533"/>
                  </a:cubicBezTo>
                  <a:cubicBezTo>
                    <a:pt x="789" y="1533"/>
                    <a:pt x="1017" y="1305"/>
                    <a:pt x="1017" y="1027"/>
                  </a:cubicBezTo>
                  <a:lnTo>
                    <a:pt x="1017" y="508"/>
                  </a:lnTo>
                  <a:cubicBezTo>
                    <a:pt x="1017" y="228"/>
                    <a:pt x="789" y="1"/>
                    <a:pt x="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779;p45">
              <a:extLst>
                <a:ext uri="{FF2B5EF4-FFF2-40B4-BE49-F238E27FC236}">
                  <a16:creationId xmlns:a16="http://schemas.microsoft.com/office/drawing/2014/main" id="{C31A7840-4B9B-C518-F1FB-5E96C6383828}"/>
                </a:ext>
              </a:extLst>
            </p:cNvPr>
            <p:cNvSpPr/>
            <p:nvPr/>
          </p:nvSpPr>
          <p:spPr>
            <a:xfrm>
              <a:off x="772116" y="1510025"/>
              <a:ext cx="38529" cy="58078"/>
            </a:xfrm>
            <a:custGeom>
              <a:avLst/>
              <a:gdLst/>
              <a:ahLst/>
              <a:cxnLst/>
              <a:rect l="l" t="t" r="r" b="b"/>
              <a:pathLst>
                <a:path w="1017" h="1533" extrusionOk="0">
                  <a:moveTo>
                    <a:pt x="510" y="349"/>
                  </a:moveTo>
                  <a:cubicBezTo>
                    <a:pt x="591" y="349"/>
                    <a:pt x="657" y="415"/>
                    <a:pt x="657" y="495"/>
                  </a:cubicBezTo>
                  <a:lnTo>
                    <a:pt x="657" y="1035"/>
                  </a:lnTo>
                  <a:cubicBezTo>
                    <a:pt x="657" y="1116"/>
                    <a:pt x="590" y="1181"/>
                    <a:pt x="509" y="1181"/>
                  </a:cubicBezTo>
                  <a:cubicBezTo>
                    <a:pt x="428" y="1181"/>
                    <a:pt x="361" y="1116"/>
                    <a:pt x="361" y="1035"/>
                  </a:cubicBezTo>
                  <a:lnTo>
                    <a:pt x="361" y="497"/>
                  </a:lnTo>
                  <a:cubicBezTo>
                    <a:pt x="361" y="435"/>
                    <a:pt x="399" y="377"/>
                    <a:pt x="459" y="357"/>
                  </a:cubicBezTo>
                  <a:cubicBezTo>
                    <a:pt x="476" y="351"/>
                    <a:pt x="493" y="349"/>
                    <a:pt x="510" y="349"/>
                  </a:cubicBezTo>
                  <a:close/>
                  <a:moveTo>
                    <a:pt x="510" y="0"/>
                  </a:moveTo>
                  <a:cubicBezTo>
                    <a:pt x="502" y="0"/>
                    <a:pt x="494" y="1"/>
                    <a:pt x="486" y="1"/>
                  </a:cubicBezTo>
                  <a:cubicBezTo>
                    <a:pt x="212" y="14"/>
                    <a:pt x="1" y="249"/>
                    <a:pt x="1" y="525"/>
                  </a:cubicBezTo>
                  <a:lnTo>
                    <a:pt x="1" y="1026"/>
                  </a:lnTo>
                  <a:cubicBezTo>
                    <a:pt x="1" y="1305"/>
                    <a:pt x="229" y="1532"/>
                    <a:pt x="509" y="1532"/>
                  </a:cubicBezTo>
                  <a:cubicBezTo>
                    <a:pt x="789" y="1532"/>
                    <a:pt x="1017" y="1305"/>
                    <a:pt x="1017" y="1026"/>
                  </a:cubicBezTo>
                  <a:lnTo>
                    <a:pt x="1017" y="508"/>
                  </a:lnTo>
                  <a:cubicBezTo>
                    <a:pt x="1017" y="228"/>
                    <a:pt x="789" y="0"/>
                    <a:pt x="5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80;p45">
              <a:extLst>
                <a:ext uri="{FF2B5EF4-FFF2-40B4-BE49-F238E27FC236}">
                  <a16:creationId xmlns:a16="http://schemas.microsoft.com/office/drawing/2014/main" id="{CBAADD38-4020-D516-AAE5-EFA48FF6FCDA}"/>
                </a:ext>
              </a:extLst>
            </p:cNvPr>
            <p:cNvSpPr/>
            <p:nvPr/>
          </p:nvSpPr>
          <p:spPr>
            <a:xfrm>
              <a:off x="825496" y="1509987"/>
              <a:ext cx="38491" cy="58078"/>
            </a:xfrm>
            <a:custGeom>
              <a:avLst/>
              <a:gdLst/>
              <a:ahLst/>
              <a:cxnLst/>
              <a:rect l="l" t="t" r="r" b="b"/>
              <a:pathLst>
                <a:path w="1016" h="1533" extrusionOk="0">
                  <a:moveTo>
                    <a:pt x="509" y="350"/>
                  </a:moveTo>
                  <a:cubicBezTo>
                    <a:pt x="590" y="350"/>
                    <a:pt x="655" y="416"/>
                    <a:pt x="655" y="496"/>
                  </a:cubicBezTo>
                  <a:lnTo>
                    <a:pt x="655" y="1036"/>
                  </a:lnTo>
                  <a:cubicBezTo>
                    <a:pt x="655" y="1117"/>
                    <a:pt x="590" y="1182"/>
                    <a:pt x="507" y="1182"/>
                  </a:cubicBezTo>
                  <a:cubicBezTo>
                    <a:pt x="427" y="1182"/>
                    <a:pt x="360" y="1117"/>
                    <a:pt x="360" y="1036"/>
                  </a:cubicBezTo>
                  <a:lnTo>
                    <a:pt x="360" y="498"/>
                  </a:lnTo>
                  <a:lnTo>
                    <a:pt x="361" y="498"/>
                  </a:lnTo>
                  <a:cubicBezTo>
                    <a:pt x="361" y="436"/>
                    <a:pt x="398" y="378"/>
                    <a:pt x="459" y="358"/>
                  </a:cubicBezTo>
                  <a:cubicBezTo>
                    <a:pt x="476" y="352"/>
                    <a:pt x="493" y="350"/>
                    <a:pt x="509" y="350"/>
                  </a:cubicBezTo>
                  <a:close/>
                  <a:moveTo>
                    <a:pt x="507" y="1"/>
                  </a:moveTo>
                  <a:cubicBezTo>
                    <a:pt x="229" y="1"/>
                    <a:pt x="0" y="228"/>
                    <a:pt x="0" y="507"/>
                  </a:cubicBezTo>
                  <a:lnTo>
                    <a:pt x="0" y="1008"/>
                  </a:lnTo>
                  <a:cubicBezTo>
                    <a:pt x="0" y="1282"/>
                    <a:pt x="210" y="1520"/>
                    <a:pt x="484" y="1532"/>
                  </a:cubicBezTo>
                  <a:cubicBezTo>
                    <a:pt x="492" y="1533"/>
                    <a:pt x="500" y="1533"/>
                    <a:pt x="509" y="1533"/>
                  </a:cubicBezTo>
                  <a:cubicBezTo>
                    <a:pt x="788" y="1533"/>
                    <a:pt x="1015" y="1305"/>
                    <a:pt x="1015" y="1025"/>
                  </a:cubicBezTo>
                  <a:lnTo>
                    <a:pt x="1015" y="507"/>
                  </a:lnTo>
                  <a:cubicBezTo>
                    <a:pt x="1015" y="227"/>
                    <a:pt x="788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81;p45">
              <a:extLst>
                <a:ext uri="{FF2B5EF4-FFF2-40B4-BE49-F238E27FC236}">
                  <a16:creationId xmlns:a16="http://schemas.microsoft.com/office/drawing/2014/main" id="{D1D7D2EC-5084-01B2-A07C-6E83322E98C0}"/>
                </a:ext>
              </a:extLst>
            </p:cNvPr>
            <p:cNvSpPr/>
            <p:nvPr/>
          </p:nvSpPr>
          <p:spPr>
            <a:xfrm>
              <a:off x="913655" y="1509987"/>
              <a:ext cx="38529" cy="58078"/>
            </a:xfrm>
            <a:custGeom>
              <a:avLst/>
              <a:gdLst/>
              <a:ahLst/>
              <a:cxnLst/>
              <a:rect l="l" t="t" r="r" b="b"/>
              <a:pathLst>
                <a:path w="1017" h="1533" extrusionOk="0">
                  <a:moveTo>
                    <a:pt x="506" y="350"/>
                  </a:moveTo>
                  <a:cubicBezTo>
                    <a:pt x="589" y="350"/>
                    <a:pt x="655" y="416"/>
                    <a:pt x="655" y="496"/>
                  </a:cubicBezTo>
                  <a:lnTo>
                    <a:pt x="655" y="1036"/>
                  </a:lnTo>
                  <a:cubicBezTo>
                    <a:pt x="655" y="1117"/>
                    <a:pt x="589" y="1182"/>
                    <a:pt x="506" y="1182"/>
                  </a:cubicBezTo>
                  <a:cubicBezTo>
                    <a:pt x="426" y="1182"/>
                    <a:pt x="359" y="1117"/>
                    <a:pt x="359" y="1036"/>
                  </a:cubicBezTo>
                  <a:lnTo>
                    <a:pt x="359" y="496"/>
                  </a:lnTo>
                  <a:cubicBezTo>
                    <a:pt x="359" y="416"/>
                    <a:pt x="426" y="350"/>
                    <a:pt x="506" y="350"/>
                  </a:cubicBezTo>
                  <a:close/>
                  <a:moveTo>
                    <a:pt x="508" y="0"/>
                  </a:moveTo>
                  <a:cubicBezTo>
                    <a:pt x="228" y="0"/>
                    <a:pt x="1" y="229"/>
                    <a:pt x="1" y="507"/>
                  </a:cubicBezTo>
                  <a:lnTo>
                    <a:pt x="1" y="1025"/>
                  </a:lnTo>
                  <a:cubicBezTo>
                    <a:pt x="1" y="1306"/>
                    <a:pt x="228" y="1532"/>
                    <a:pt x="509" y="1532"/>
                  </a:cubicBezTo>
                  <a:cubicBezTo>
                    <a:pt x="788" y="1532"/>
                    <a:pt x="1017" y="1305"/>
                    <a:pt x="1017" y="1025"/>
                  </a:cubicBezTo>
                  <a:lnTo>
                    <a:pt x="1017" y="525"/>
                  </a:lnTo>
                  <a:cubicBezTo>
                    <a:pt x="1017" y="250"/>
                    <a:pt x="807" y="14"/>
                    <a:pt x="532" y="1"/>
                  </a:cubicBezTo>
                  <a:cubicBezTo>
                    <a:pt x="524" y="1"/>
                    <a:pt x="516" y="0"/>
                    <a:pt x="5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82;p45">
              <a:extLst>
                <a:ext uri="{FF2B5EF4-FFF2-40B4-BE49-F238E27FC236}">
                  <a16:creationId xmlns:a16="http://schemas.microsoft.com/office/drawing/2014/main" id="{4FEB4A1B-E817-EF58-7B12-80F01362088B}"/>
                </a:ext>
              </a:extLst>
            </p:cNvPr>
            <p:cNvSpPr/>
            <p:nvPr/>
          </p:nvSpPr>
          <p:spPr>
            <a:xfrm>
              <a:off x="860275" y="1436604"/>
              <a:ext cx="38529" cy="58078"/>
            </a:xfrm>
            <a:custGeom>
              <a:avLst/>
              <a:gdLst/>
              <a:ahLst/>
              <a:cxnLst/>
              <a:rect l="l" t="t" r="r" b="b"/>
              <a:pathLst>
                <a:path w="1017" h="1533" extrusionOk="0">
                  <a:moveTo>
                    <a:pt x="509" y="349"/>
                  </a:moveTo>
                  <a:cubicBezTo>
                    <a:pt x="590" y="349"/>
                    <a:pt x="657" y="415"/>
                    <a:pt x="657" y="496"/>
                  </a:cubicBezTo>
                  <a:lnTo>
                    <a:pt x="657" y="1035"/>
                  </a:lnTo>
                  <a:cubicBezTo>
                    <a:pt x="657" y="1117"/>
                    <a:pt x="591" y="1182"/>
                    <a:pt x="509" y="1182"/>
                  </a:cubicBezTo>
                  <a:cubicBezTo>
                    <a:pt x="427" y="1182"/>
                    <a:pt x="360" y="1117"/>
                    <a:pt x="360" y="1035"/>
                  </a:cubicBezTo>
                  <a:lnTo>
                    <a:pt x="360" y="496"/>
                  </a:lnTo>
                  <a:cubicBezTo>
                    <a:pt x="360" y="415"/>
                    <a:pt x="426" y="349"/>
                    <a:pt x="509" y="349"/>
                  </a:cubicBezTo>
                  <a:close/>
                  <a:moveTo>
                    <a:pt x="509" y="1"/>
                  </a:moveTo>
                  <a:cubicBezTo>
                    <a:pt x="230" y="1"/>
                    <a:pt x="2" y="228"/>
                    <a:pt x="2" y="508"/>
                  </a:cubicBezTo>
                  <a:lnTo>
                    <a:pt x="2" y="1027"/>
                  </a:lnTo>
                  <a:cubicBezTo>
                    <a:pt x="1" y="1305"/>
                    <a:pt x="228" y="1533"/>
                    <a:pt x="509" y="1533"/>
                  </a:cubicBezTo>
                  <a:cubicBezTo>
                    <a:pt x="789" y="1533"/>
                    <a:pt x="1017" y="1305"/>
                    <a:pt x="1017" y="1027"/>
                  </a:cubicBezTo>
                  <a:lnTo>
                    <a:pt x="1017" y="525"/>
                  </a:lnTo>
                  <a:cubicBezTo>
                    <a:pt x="1017" y="252"/>
                    <a:pt x="807" y="14"/>
                    <a:pt x="533" y="1"/>
                  </a:cubicBezTo>
                  <a:cubicBezTo>
                    <a:pt x="525" y="1"/>
                    <a:pt x="517" y="1"/>
                    <a:pt x="5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83;p45">
              <a:extLst>
                <a:ext uri="{FF2B5EF4-FFF2-40B4-BE49-F238E27FC236}">
                  <a16:creationId xmlns:a16="http://schemas.microsoft.com/office/drawing/2014/main" id="{35403BE4-F43D-93BF-A3C0-94A849120DD2}"/>
                </a:ext>
              </a:extLst>
            </p:cNvPr>
            <p:cNvSpPr/>
            <p:nvPr/>
          </p:nvSpPr>
          <p:spPr>
            <a:xfrm>
              <a:off x="954608" y="1436604"/>
              <a:ext cx="38529" cy="58078"/>
            </a:xfrm>
            <a:custGeom>
              <a:avLst/>
              <a:gdLst/>
              <a:ahLst/>
              <a:cxnLst/>
              <a:rect l="l" t="t" r="r" b="b"/>
              <a:pathLst>
                <a:path w="1017" h="1533" extrusionOk="0">
                  <a:moveTo>
                    <a:pt x="508" y="349"/>
                  </a:moveTo>
                  <a:cubicBezTo>
                    <a:pt x="590" y="349"/>
                    <a:pt x="656" y="415"/>
                    <a:pt x="656" y="496"/>
                  </a:cubicBezTo>
                  <a:lnTo>
                    <a:pt x="656" y="1035"/>
                  </a:lnTo>
                  <a:cubicBezTo>
                    <a:pt x="656" y="1117"/>
                    <a:pt x="591" y="1182"/>
                    <a:pt x="508" y="1182"/>
                  </a:cubicBezTo>
                  <a:cubicBezTo>
                    <a:pt x="427" y="1182"/>
                    <a:pt x="361" y="1117"/>
                    <a:pt x="361" y="1035"/>
                  </a:cubicBezTo>
                  <a:lnTo>
                    <a:pt x="361" y="496"/>
                  </a:lnTo>
                  <a:cubicBezTo>
                    <a:pt x="361" y="415"/>
                    <a:pt x="426" y="349"/>
                    <a:pt x="508" y="349"/>
                  </a:cubicBezTo>
                  <a:close/>
                  <a:moveTo>
                    <a:pt x="509" y="1"/>
                  </a:moveTo>
                  <a:cubicBezTo>
                    <a:pt x="229" y="1"/>
                    <a:pt x="2" y="228"/>
                    <a:pt x="2" y="508"/>
                  </a:cubicBezTo>
                  <a:lnTo>
                    <a:pt x="2" y="1027"/>
                  </a:lnTo>
                  <a:cubicBezTo>
                    <a:pt x="0" y="1305"/>
                    <a:pt x="229" y="1533"/>
                    <a:pt x="508" y="1533"/>
                  </a:cubicBezTo>
                  <a:cubicBezTo>
                    <a:pt x="789" y="1533"/>
                    <a:pt x="1016" y="1305"/>
                    <a:pt x="1016" y="1027"/>
                  </a:cubicBezTo>
                  <a:lnTo>
                    <a:pt x="1016" y="525"/>
                  </a:lnTo>
                  <a:cubicBezTo>
                    <a:pt x="1016" y="252"/>
                    <a:pt x="807" y="14"/>
                    <a:pt x="534" y="1"/>
                  </a:cubicBezTo>
                  <a:cubicBezTo>
                    <a:pt x="525" y="1"/>
                    <a:pt x="517" y="1"/>
                    <a:pt x="5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784;p45">
              <a:extLst>
                <a:ext uri="{FF2B5EF4-FFF2-40B4-BE49-F238E27FC236}">
                  <a16:creationId xmlns:a16="http://schemas.microsoft.com/office/drawing/2014/main" id="{7E46F161-204A-8B44-BA47-E8AFE79352E7}"/>
                </a:ext>
              </a:extLst>
            </p:cNvPr>
            <p:cNvSpPr/>
            <p:nvPr/>
          </p:nvSpPr>
          <p:spPr>
            <a:xfrm>
              <a:off x="742339" y="1479944"/>
              <a:ext cx="418402" cy="352937"/>
            </a:xfrm>
            <a:custGeom>
              <a:avLst/>
              <a:gdLst/>
              <a:ahLst/>
              <a:cxnLst/>
              <a:rect l="l" t="t" r="r" b="b"/>
              <a:pathLst>
                <a:path w="11044" h="9316" extrusionOk="0">
                  <a:moveTo>
                    <a:pt x="5751" y="2983"/>
                  </a:moveTo>
                  <a:cubicBezTo>
                    <a:pt x="5763" y="3147"/>
                    <a:pt x="5901" y="3277"/>
                    <a:pt x="6070" y="3277"/>
                  </a:cubicBezTo>
                  <a:lnTo>
                    <a:pt x="6428" y="3277"/>
                  </a:lnTo>
                  <a:cubicBezTo>
                    <a:pt x="6470" y="3414"/>
                    <a:pt x="6525" y="3548"/>
                    <a:pt x="6593" y="3675"/>
                  </a:cubicBezTo>
                  <a:lnTo>
                    <a:pt x="6531" y="3735"/>
                  </a:lnTo>
                  <a:lnTo>
                    <a:pt x="729" y="3735"/>
                  </a:lnTo>
                  <a:cubicBezTo>
                    <a:pt x="527" y="3735"/>
                    <a:pt x="362" y="3570"/>
                    <a:pt x="362" y="3367"/>
                  </a:cubicBezTo>
                  <a:lnTo>
                    <a:pt x="362" y="3116"/>
                  </a:lnTo>
                  <a:cubicBezTo>
                    <a:pt x="362" y="3043"/>
                    <a:pt x="422" y="2983"/>
                    <a:pt x="496" y="2983"/>
                  </a:cubicBezTo>
                  <a:close/>
                  <a:moveTo>
                    <a:pt x="8620" y="360"/>
                  </a:moveTo>
                  <a:lnTo>
                    <a:pt x="8620" y="869"/>
                  </a:lnTo>
                  <a:cubicBezTo>
                    <a:pt x="8620" y="955"/>
                    <a:pt x="8681" y="1031"/>
                    <a:pt x="8764" y="1048"/>
                  </a:cubicBezTo>
                  <a:cubicBezTo>
                    <a:pt x="8956" y="1090"/>
                    <a:pt x="9139" y="1165"/>
                    <a:pt x="9307" y="1267"/>
                  </a:cubicBezTo>
                  <a:cubicBezTo>
                    <a:pt x="9337" y="1286"/>
                    <a:pt x="9370" y="1294"/>
                    <a:pt x="9404" y="1294"/>
                  </a:cubicBezTo>
                  <a:cubicBezTo>
                    <a:pt x="9451" y="1294"/>
                    <a:pt x="9499" y="1277"/>
                    <a:pt x="9534" y="1242"/>
                  </a:cubicBezTo>
                  <a:lnTo>
                    <a:pt x="9843" y="942"/>
                  </a:lnTo>
                  <a:lnTo>
                    <a:pt x="10176" y="1266"/>
                  </a:lnTo>
                  <a:lnTo>
                    <a:pt x="9867" y="1567"/>
                  </a:lnTo>
                  <a:cubicBezTo>
                    <a:pt x="9808" y="1626"/>
                    <a:pt x="9797" y="1718"/>
                    <a:pt x="9843" y="1788"/>
                  </a:cubicBezTo>
                  <a:cubicBezTo>
                    <a:pt x="9949" y="1952"/>
                    <a:pt x="10024" y="2130"/>
                    <a:pt x="10069" y="2319"/>
                  </a:cubicBezTo>
                  <a:cubicBezTo>
                    <a:pt x="10087" y="2400"/>
                    <a:pt x="10163" y="2457"/>
                    <a:pt x="10247" y="2457"/>
                  </a:cubicBezTo>
                  <a:lnTo>
                    <a:pt x="10684" y="2457"/>
                  </a:lnTo>
                  <a:lnTo>
                    <a:pt x="10682" y="2916"/>
                  </a:lnTo>
                  <a:lnTo>
                    <a:pt x="10200" y="2916"/>
                  </a:lnTo>
                  <a:cubicBezTo>
                    <a:pt x="10116" y="2916"/>
                    <a:pt x="10044" y="2975"/>
                    <a:pt x="10027" y="3058"/>
                  </a:cubicBezTo>
                  <a:cubicBezTo>
                    <a:pt x="9986" y="3252"/>
                    <a:pt x="9911" y="3435"/>
                    <a:pt x="9808" y="3603"/>
                  </a:cubicBezTo>
                  <a:cubicBezTo>
                    <a:pt x="9762" y="3675"/>
                    <a:pt x="9773" y="3769"/>
                    <a:pt x="9833" y="3829"/>
                  </a:cubicBezTo>
                  <a:lnTo>
                    <a:pt x="10133" y="4138"/>
                  </a:lnTo>
                  <a:lnTo>
                    <a:pt x="9809" y="4472"/>
                  </a:lnTo>
                  <a:lnTo>
                    <a:pt x="9513" y="4169"/>
                  </a:lnTo>
                  <a:cubicBezTo>
                    <a:pt x="9477" y="4132"/>
                    <a:pt x="9430" y="4113"/>
                    <a:pt x="9382" y="4113"/>
                  </a:cubicBezTo>
                  <a:cubicBezTo>
                    <a:pt x="9347" y="4113"/>
                    <a:pt x="9312" y="4123"/>
                    <a:pt x="9281" y="4142"/>
                  </a:cubicBezTo>
                  <a:cubicBezTo>
                    <a:pt x="9120" y="4246"/>
                    <a:pt x="8945" y="4320"/>
                    <a:pt x="8760" y="4363"/>
                  </a:cubicBezTo>
                  <a:cubicBezTo>
                    <a:pt x="8677" y="4383"/>
                    <a:pt x="8619" y="4458"/>
                    <a:pt x="8619" y="4543"/>
                  </a:cubicBezTo>
                  <a:lnTo>
                    <a:pt x="8619" y="4980"/>
                  </a:lnTo>
                  <a:lnTo>
                    <a:pt x="8160" y="4980"/>
                  </a:lnTo>
                  <a:lnTo>
                    <a:pt x="8160" y="4606"/>
                  </a:lnTo>
                  <a:cubicBezTo>
                    <a:pt x="8160" y="4520"/>
                    <a:pt x="8101" y="4446"/>
                    <a:pt x="8019" y="4426"/>
                  </a:cubicBezTo>
                  <a:cubicBezTo>
                    <a:pt x="7822" y="4382"/>
                    <a:pt x="7634" y="4303"/>
                    <a:pt x="7463" y="4191"/>
                  </a:cubicBezTo>
                  <a:cubicBezTo>
                    <a:pt x="7432" y="4170"/>
                    <a:pt x="7398" y="4161"/>
                    <a:pt x="7364" y="4161"/>
                  </a:cubicBezTo>
                  <a:cubicBezTo>
                    <a:pt x="7316" y="4161"/>
                    <a:pt x="7268" y="4180"/>
                    <a:pt x="7232" y="4217"/>
                  </a:cubicBezTo>
                  <a:lnTo>
                    <a:pt x="6918" y="4539"/>
                  </a:lnTo>
                  <a:lnTo>
                    <a:pt x="6579" y="4191"/>
                  </a:lnTo>
                  <a:lnTo>
                    <a:pt x="6893" y="3869"/>
                  </a:lnTo>
                  <a:cubicBezTo>
                    <a:pt x="6955" y="3806"/>
                    <a:pt x="6965" y="3708"/>
                    <a:pt x="6918" y="3631"/>
                  </a:cubicBezTo>
                  <a:cubicBezTo>
                    <a:pt x="6809" y="3456"/>
                    <a:pt x="6733" y="3267"/>
                    <a:pt x="6689" y="3064"/>
                  </a:cubicBezTo>
                  <a:cubicBezTo>
                    <a:pt x="6670" y="2977"/>
                    <a:pt x="6594" y="2915"/>
                    <a:pt x="6508" y="2915"/>
                  </a:cubicBezTo>
                  <a:lnTo>
                    <a:pt x="6064" y="2915"/>
                  </a:lnTo>
                  <a:lnTo>
                    <a:pt x="6064" y="2424"/>
                  </a:lnTo>
                  <a:lnTo>
                    <a:pt x="6579" y="2424"/>
                  </a:lnTo>
                  <a:cubicBezTo>
                    <a:pt x="6662" y="2424"/>
                    <a:pt x="6735" y="2365"/>
                    <a:pt x="6751" y="2281"/>
                  </a:cubicBezTo>
                  <a:cubicBezTo>
                    <a:pt x="6793" y="2087"/>
                    <a:pt x="6869" y="1904"/>
                    <a:pt x="6971" y="1737"/>
                  </a:cubicBezTo>
                  <a:cubicBezTo>
                    <a:pt x="7016" y="1664"/>
                    <a:pt x="7006" y="1570"/>
                    <a:pt x="6947" y="1509"/>
                  </a:cubicBezTo>
                  <a:lnTo>
                    <a:pt x="6646" y="1200"/>
                  </a:lnTo>
                  <a:lnTo>
                    <a:pt x="6970" y="866"/>
                  </a:lnTo>
                  <a:lnTo>
                    <a:pt x="7272" y="1176"/>
                  </a:lnTo>
                  <a:cubicBezTo>
                    <a:pt x="7306" y="1211"/>
                    <a:pt x="7351" y="1229"/>
                    <a:pt x="7397" y="1229"/>
                  </a:cubicBezTo>
                  <a:cubicBezTo>
                    <a:pt x="7430" y="1229"/>
                    <a:pt x="7463" y="1220"/>
                    <a:pt x="7493" y="1200"/>
                  </a:cubicBezTo>
                  <a:cubicBezTo>
                    <a:pt x="7656" y="1095"/>
                    <a:pt x="7834" y="1019"/>
                    <a:pt x="8023" y="975"/>
                  </a:cubicBezTo>
                  <a:cubicBezTo>
                    <a:pt x="8105" y="957"/>
                    <a:pt x="8162" y="882"/>
                    <a:pt x="8162" y="797"/>
                  </a:cubicBezTo>
                  <a:lnTo>
                    <a:pt x="8162" y="360"/>
                  </a:lnTo>
                  <a:close/>
                  <a:moveTo>
                    <a:pt x="8080" y="0"/>
                  </a:moveTo>
                  <a:cubicBezTo>
                    <a:pt x="7907" y="0"/>
                    <a:pt x="7765" y="141"/>
                    <a:pt x="7765" y="315"/>
                  </a:cubicBezTo>
                  <a:lnTo>
                    <a:pt x="7765" y="663"/>
                  </a:lnTo>
                  <a:cubicBezTo>
                    <a:pt x="7630" y="703"/>
                    <a:pt x="7499" y="757"/>
                    <a:pt x="7375" y="825"/>
                  </a:cubicBezTo>
                  <a:lnTo>
                    <a:pt x="7133" y="582"/>
                  </a:lnTo>
                  <a:cubicBezTo>
                    <a:pt x="7091" y="540"/>
                    <a:pt x="7039" y="508"/>
                    <a:pt x="6982" y="495"/>
                  </a:cubicBezTo>
                  <a:cubicBezTo>
                    <a:pt x="6956" y="489"/>
                    <a:pt x="6931" y="486"/>
                    <a:pt x="6906" y="486"/>
                  </a:cubicBezTo>
                  <a:cubicBezTo>
                    <a:pt x="6823" y="486"/>
                    <a:pt x="6744" y="519"/>
                    <a:pt x="6685" y="577"/>
                  </a:cubicBezTo>
                  <a:lnTo>
                    <a:pt x="6278" y="985"/>
                  </a:lnTo>
                  <a:cubicBezTo>
                    <a:pt x="6219" y="1043"/>
                    <a:pt x="6186" y="1122"/>
                    <a:pt x="6186" y="1206"/>
                  </a:cubicBezTo>
                  <a:cubicBezTo>
                    <a:pt x="6186" y="1289"/>
                    <a:pt x="6219" y="1368"/>
                    <a:pt x="6278" y="1428"/>
                  </a:cubicBezTo>
                  <a:lnTo>
                    <a:pt x="6524" y="1674"/>
                  </a:lnTo>
                  <a:cubicBezTo>
                    <a:pt x="6457" y="1797"/>
                    <a:pt x="6403" y="1928"/>
                    <a:pt x="6362" y="2063"/>
                  </a:cubicBezTo>
                  <a:lnTo>
                    <a:pt x="6016" y="2063"/>
                  </a:lnTo>
                  <a:cubicBezTo>
                    <a:pt x="5842" y="2063"/>
                    <a:pt x="5701" y="2205"/>
                    <a:pt x="5701" y="2379"/>
                  </a:cubicBezTo>
                  <a:lnTo>
                    <a:pt x="5701" y="2622"/>
                  </a:lnTo>
                  <a:lnTo>
                    <a:pt x="502" y="2622"/>
                  </a:lnTo>
                  <a:cubicBezTo>
                    <a:pt x="225" y="2622"/>
                    <a:pt x="0" y="2845"/>
                    <a:pt x="0" y="3122"/>
                  </a:cubicBezTo>
                  <a:lnTo>
                    <a:pt x="0" y="3360"/>
                  </a:lnTo>
                  <a:cubicBezTo>
                    <a:pt x="0" y="3766"/>
                    <a:pt x="330" y="4095"/>
                    <a:pt x="736" y="4095"/>
                  </a:cubicBezTo>
                  <a:lnTo>
                    <a:pt x="1106" y="4095"/>
                  </a:lnTo>
                  <a:lnTo>
                    <a:pt x="2019" y="5335"/>
                  </a:lnTo>
                  <a:cubicBezTo>
                    <a:pt x="2055" y="5383"/>
                    <a:pt x="2111" y="5409"/>
                    <a:pt x="2167" y="5409"/>
                  </a:cubicBezTo>
                  <a:cubicBezTo>
                    <a:pt x="2205" y="5409"/>
                    <a:pt x="2244" y="5397"/>
                    <a:pt x="2277" y="5373"/>
                  </a:cubicBezTo>
                  <a:cubicBezTo>
                    <a:pt x="2358" y="5313"/>
                    <a:pt x="2376" y="5198"/>
                    <a:pt x="2315" y="5116"/>
                  </a:cubicBezTo>
                  <a:lnTo>
                    <a:pt x="1566" y="4096"/>
                  </a:lnTo>
                  <a:lnTo>
                    <a:pt x="6183" y="4096"/>
                  </a:lnTo>
                  <a:cubicBezTo>
                    <a:pt x="6169" y="4205"/>
                    <a:pt x="6199" y="4304"/>
                    <a:pt x="6272" y="4377"/>
                  </a:cubicBezTo>
                  <a:lnTo>
                    <a:pt x="6549" y="4654"/>
                  </a:lnTo>
                  <a:lnTo>
                    <a:pt x="4769" y="7047"/>
                  </a:lnTo>
                  <a:cubicBezTo>
                    <a:pt x="4745" y="7078"/>
                    <a:pt x="4732" y="7117"/>
                    <a:pt x="4751" y="7157"/>
                  </a:cubicBezTo>
                  <a:lnTo>
                    <a:pt x="4751" y="9132"/>
                  </a:lnTo>
                  <a:cubicBezTo>
                    <a:pt x="4733" y="9234"/>
                    <a:pt x="4814" y="9315"/>
                    <a:pt x="4916" y="9315"/>
                  </a:cubicBezTo>
                  <a:cubicBezTo>
                    <a:pt x="5018" y="9315"/>
                    <a:pt x="5111" y="9132"/>
                    <a:pt x="5111" y="9132"/>
                  </a:cubicBezTo>
                  <a:lnTo>
                    <a:pt x="5111" y="7225"/>
                  </a:lnTo>
                  <a:lnTo>
                    <a:pt x="6846" y="4881"/>
                  </a:lnTo>
                  <a:cubicBezTo>
                    <a:pt x="6866" y="4885"/>
                    <a:pt x="6886" y="4887"/>
                    <a:pt x="6906" y="4887"/>
                  </a:cubicBezTo>
                  <a:cubicBezTo>
                    <a:pt x="6986" y="4887"/>
                    <a:pt x="7067" y="4856"/>
                    <a:pt x="7127" y="4794"/>
                  </a:cubicBezTo>
                  <a:lnTo>
                    <a:pt x="7373" y="4547"/>
                  </a:lnTo>
                  <a:cubicBezTo>
                    <a:pt x="7498" y="4615"/>
                    <a:pt x="7629" y="4669"/>
                    <a:pt x="7765" y="4709"/>
                  </a:cubicBezTo>
                  <a:lnTo>
                    <a:pt x="7765" y="5060"/>
                  </a:lnTo>
                  <a:cubicBezTo>
                    <a:pt x="7765" y="5235"/>
                    <a:pt x="7907" y="5376"/>
                    <a:pt x="8080" y="5376"/>
                  </a:cubicBezTo>
                  <a:lnTo>
                    <a:pt x="8662" y="5376"/>
                  </a:lnTo>
                  <a:cubicBezTo>
                    <a:pt x="8836" y="5376"/>
                    <a:pt x="8977" y="5235"/>
                    <a:pt x="8977" y="5060"/>
                  </a:cubicBezTo>
                  <a:lnTo>
                    <a:pt x="8977" y="4714"/>
                  </a:lnTo>
                  <a:cubicBezTo>
                    <a:pt x="9112" y="4673"/>
                    <a:pt x="9243" y="4620"/>
                    <a:pt x="9368" y="4552"/>
                  </a:cubicBezTo>
                  <a:lnTo>
                    <a:pt x="9613" y="4797"/>
                  </a:lnTo>
                  <a:cubicBezTo>
                    <a:pt x="9674" y="4859"/>
                    <a:pt x="9754" y="4890"/>
                    <a:pt x="9835" y="4890"/>
                  </a:cubicBezTo>
                  <a:cubicBezTo>
                    <a:pt x="9916" y="4890"/>
                    <a:pt x="9997" y="4859"/>
                    <a:pt x="10059" y="4797"/>
                  </a:cubicBezTo>
                  <a:lnTo>
                    <a:pt x="10464" y="4392"/>
                  </a:lnTo>
                  <a:cubicBezTo>
                    <a:pt x="10586" y="4269"/>
                    <a:pt x="10586" y="4070"/>
                    <a:pt x="10464" y="3949"/>
                  </a:cubicBezTo>
                  <a:lnTo>
                    <a:pt x="10218" y="3702"/>
                  </a:lnTo>
                  <a:cubicBezTo>
                    <a:pt x="10285" y="3578"/>
                    <a:pt x="10340" y="3447"/>
                    <a:pt x="10380" y="3312"/>
                  </a:cubicBezTo>
                  <a:lnTo>
                    <a:pt x="10728" y="3312"/>
                  </a:lnTo>
                  <a:cubicBezTo>
                    <a:pt x="10902" y="3312"/>
                    <a:pt x="11043" y="3170"/>
                    <a:pt x="11043" y="2997"/>
                  </a:cubicBezTo>
                  <a:lnTo>
                    <a:pt x="11043" y="2380"/>
                  </a:lnTo>
                  <a:cubicBezTo>
                    <a:pt x="11042" y="2204"/>
                    <a:pt x="10902" y="2063"/>
                    <a:pt x="10729" y="2063"/>
                  </a:cubicBezTo>
                  <a:lnTo>
                    <a:pt x="10380" y="2063"/>
                  </a:lnTo>
                  <a:cubicBezTo>
                    <a:pt x="10341" y="1928"/>
                    <a:pt x="10286" y="1797"/>
                    <a:pt x="10218" y="1674"/>
                  </a:cubicBezTo>
                  <a:lnTo>
                    <a:pt x="10464" y="1427"/>
                  </a:lnTo>
                  <a:cubicBezTo>
                    <a:pt x="10523" y="1368"/>
                    <a:pt x="10556" y="1289"/>
                    <a:pt x="10556" y="1206"/>
                  </a:cubicBezTo>
                  <a:cubicBezTo>
                    <a:pt x="10556" y="1122"/>
                    <a:pt x="10523" y="1043"/>
                    <a:pt x="10464" y="985"/>
                  </a:cubicBezTo>
                  <a:lnTo>
                    <a:pt x="10059" y="579"/>
                  </a:lnTo>
                  <a:cubicBezTo>
                    <a:pt x="9997" y="517"/>
                    <a:pt x="9916" y="487"/>
                    <a:pt x="9836" y="487"/>
                  </a:cubicBezTo>
                  <a:cubicBezTo>
                    <a:pt x="9755" y="487"/>
                    <a:pt x="9675" y="517"/>
                    <a:pt x="9613" y="579"/>
                  </a:cubicBezTo>
                  <a:lnTo>
                    <a:pt x="9368" y="823"/>
                  </a:lnTo>
                  <a:cubicBezTo>
                    <a:pt x="9243" y="757"/>
                    <a:pt x="9112" y="702"/>
                    <a:pt x="8977" y="661"/>
                  </a:cubicBezTo>
                  <a:lnTo>
                    <a:pt x="8977" y="315"/>
                  </a:lnTo>
                  <a:cubicBezTo>
                    <a:pt x="8977" y="141"/>
                    <a:pt x="8836" y="0"/>
                    <a:pt x="86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785;p45">
              <a:extLst>
                <a:ext uri="{FF2B5EF4-FFF2-40B4-BE49-F238E27FC236}">
                  <a16:creationId xmlns:a16="http://schemas.microsoft.com/office/drawing/2014/main" id="{F98F6AD3-3C9B-DAF3-A295-CC3CC719FC8B}"/>
                </a:ext>
              </a:extLst>
            </p:cNvPr>
            <p:cNvSpPr/>
            <p:nvPr/>
          </p:nvSpPr>
          <p:spPr>
            <a:xfrm>
              <a:off x="1008367" y="1531051"/>
              <a:ext cx="105169" cy="101039"/>
            </a:xfrm>
            <a:custGeom>
              <a:avLst/>
              <a:gdLst/>
              <a:ahLst/>
              <a:cxnLst/>
              <a:rect l="l" t="t" r="r" b="b"/>
              <a:pathLst>
                <a:path w="2776" h="2667" extrusionOk="0">
                  <a:moveTo>
                    <a:pt x="1005" y="1631"/>
                  </a:moveTo>
                  <a:cubicBezTo>
                    <a:pt x="1078" y="1631"/>
                    <a:pt x="1138" y="1692"/>
                    <a:pt x="1138" y="1765"/>
                  </a:cubicBezTo>
                  <a:lnTo>
                    <a:pt x="1138" y="2008"/>
                  </a:lnTo>
                  <a:lnTo>
                    <a:pt x="1137" y="2008"/>
                  </a:lnTo>
                  <a:cubicBezTo>
                    <a:pt x="1137" y="2095"/>
                    <a:pt x="1107" y="2174"/>
                    <a:pt x="1056" y="2237"/>
                  </a:cubicBezTo>
                  <a:cubicBezTo>
                    <a:pt x="913" y="2191"/>
                    <a:pt x="782" y="2111"/>
                    <a:pt x="672" y="2000"/>
                  </a:cubicBezTo>
                  <a:cubicBezTo>
                    <a:pt x="566" y="1894"/>
                    <a:pt x="488" y="1768"/>
                    <a:pt x="442" y="1631"/>
                  </a:cubicBezTo>
                  <a:close/>
                  <a:moveTo>
                    <a:pt x="1344" y="361"/>
                  </a:moveTo>
                  <a:cubicBezTo>
                    <a:pt x="1605" y="361"/>
                    <a:pt x="1865" y="471"/>
                    <a:pt x="2044" y="660"/>
                  </a:cubicBezTo>
                  <a:cubicBezTo>
                    <a:pt x="2305" y="930"/>
                    <a:pt x="2375" y="1322"/>
                    <a:pt x="2233" y="1682"/>
                  </a:cubicBezTo>
                  <a:cubicBezTo>
                    <a:pt x="2096" y="2024"/>
                    <a:pt x="1798" y="2252"/>
                    <a:pt x="1446" y="2286"/>
                  </a:cubicBezTo>
                  <a:cubicBezTo>
                    <a:pt x="1478" y="2203"/>
                    <a:pt x="1497" y="2111"/>
                    <a:pt x="1497" y="2016"/>
                  </a:cubicBezTo>
                  <a:lnTo>
                    <a:pt x="1497" y="1773"/>
                  </a:lnTo>
                  <a:cubicBezTo>
                    <a:pt x="1497" y="1498"/>
                    <a:pt x="1273" y="1273"/>
                    <a:pt x="996" y="1273"/>
                  </a:cubicBezTo>
                  <a:lnTo>
                    <a:pt x="383" y="1273"/>
                  </a:lnTo>
                  <a:cubicBezTo>
                    <a:pt x="409" y="787"/>
                    <a:pt x="810" y="388"/>
                    <a:pt x="1295" y="362"/>
                  </a:cubicBezTo>
                  <a:cubicBezTo>
                    <a:pt x="1311" y="362"/>
                    <a:pt x="1328" y="361"/>
                    <a:pt x="1344" y="361"/>
                  </a:cubicBezTo>
                  <a:close/>
                  <a:moveTo>
                    <a:pt x="1350" y="0"/>
                  </a:moveTo>
                  <a:cubicBezTo>
                    <a:pt x="1327" y="0"/>
                    <a:pt x="1304" y="1"/>
                    <a:pt x="1282" y="2"/>
                  </a:cubicBezTo>
                  <a:cubicBezTo>
                    <a:pt x="607" y="37"/>
                    <a:pt x="53" y="592"/>
                    <a:pt x="19" y="1265"/>
                  </a:cubicBezTo>
                  <a:cubicBezTo>
                    <a:pt x="1" y="1642"/>
                    <a:pt x="142" y="2011"/>
                    <a:pt x="408" y="2276"/>
                  </a:cubicBezTo>
                  <a:cubicBezTo>
                    <a:pt x="658" y="2526"/>
                    <a:pt x="1000" y="2667"/>
                    <a:pt x="1353" y="2667"/>
                  </a:cubicBezTo>
                  <a:cubicBezTo>
                    <a:pt x="1895" y="2667"/>
                    <a:pt x="2378" y="2326"/>
                    <a:pt x="2577" y="1825"/>
                  </a:cubicBezTo>
                  <a:cubicBezTo>
                    <a:pt x="2775" y="1330"/>
                    <a:pt x="2675" y="788"/>
                    <a:pt x="2315" y="412"/>
                  </a:cubicBezTo>
                  <a:cubicBezTo>
                    <a:pt x="2063" y="149"/>
                    <a:pt x="1714" y="0"/>
                    <a:pt x="1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Google Shape;2412;p64"/>
          <p:cNvSpPr txBox="1">
            <a:spLocks noGrp="1"/>
          </p:cNvSpPr>
          <p:nvPr>
            <p:ph type="title"/>
          </p:nvPr>
        </p:nvSpPr>
        <p:spPr>
          <a:xfrm>
            <a:off x="1157288" y="68527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2414" name="Google Shape;2414;p64"/>
          <p:cNvSpPr txBox="1">
            <a:spLocks noGrp="1"/>
          </p:cNvSpPr>
          <p:nvPr>
            <p:ph type="subTitle" idx="2"/>
          </p:nvPr>
        </p:nvSpPr>
        <p:spPr>
          <a:xfrm>
            <a:off x="1157250" y="1800075"/>
            <a:ext cx="4448100" cy="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  <p:grpSp>
        <p:nvGrpSpPr>
          <p:cNvPr id="2433" name="Google Shape;2433;p64"/>
          <p:cNvGrpSpPr/>
          <p:nvPr/>
        </p:nvGrpSpPr>
        <p:grpSpPr>
          <a:xfrm rot="10800000" flipH="1">
            <a:off x="6773992" y="-1205456"/>
            <a:ext cx="4151819" cy="5527900"/>
            <a:chOff x="6309526" y="836950"/>
            <a:chExt cx="3920509" cy="5219925"/>
          </a:xfrm>
        </p:grpSpPr>
        <p:pic>
          <p:nvPicPr>
            <p:cNvPr id="2434" name="Google Shape;2434;p6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35" name="Google Shape;2435;p64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4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64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38" name="Google Shape;2438;p64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2439" name="Google Shape;2439;p6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6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6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6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6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6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" name="Google Shape;2445;p6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6" name="Google Shape;2446;p64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2447" name="Google Shape;2447;p6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6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9" name="Google Shape;2449;p64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2450" name="Google Shape;2450;p6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6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52" name="Google Shape;2452;p64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2453" name="Google Shape;2453;p6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6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55" name="Google Shape;2455;p64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6" name="Google Shape;2456;p64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2457" name="Google Shape;2457;p6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6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6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60" name="Google Shape;2460;p64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2461" name="Google Shape;2461;p6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6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6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64" name="Google Shape;2464;p64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5" name="Google Shape;2465;p64"/>
          <p:cNvGrpSpPr/>
          <p:nvPr/>
        </p:nvGrpSpPr>
        <p:grpSpPr>
          <a:xfrm>
            <a:off x="1234025" y="3961251"/>
            <a:ext cx="4558967" cy="134100"/>
            <a:chOff x="796100" y="3019701"/>
            <a:chExt cx="4558967" cy="134100"/>
          </a:xfrm>
        </p:grpSpPr>
        <p:sp>
          <p:nvSpPr>
            <p:cNvPr id="2466" name="Google Shape;2466;p64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67" name="Google Shape;2467;p64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68" name="Google Shape;2468;p64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302</Words>
  <Application>Microsoft Macintosh PowerPoint</Application>
  <PresentationFormat>On-screen Show (16:9)</PresentationFormat>
  <Paragraphs>45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IBM Plex Mono</vt:lpstr>
      <vt:lpstr>Poppins</vt:lpstr>
      <vt:lpstr>Wingdings</vt:lpstr>
      <vt:lpstr>Roboto Condensed Light</vt:lpstr>
      <vt:lpstr>Arial</vt:lpstr>
      <vt:lpstr>Introduction to Coding Workshop by Slidesgo</vt:lpstr>
      <vt:lpstr>Cloud-Based File Storage and Sharing System</vt:lpstr>
      <vt:lpstr>Problem Statement</vt:lpstr>
      <vt:lpstr>Expected Results</vt:lpstr>
      <vt:lpstr>Methodology &amp; Resources</vt:lpstr>
      <vt:lpstr>Project Timeline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Gunn Madan</cp:lastModifiedBy>
  <cp:revision>1</cp:revision>
  <dcterms:modified xsi:type="dcterms:W3CDTF">2025-03-05T19:55:21Z</dcterms:modified>
</cp:coreProperties>
</file>