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DM Sans Medium"/>
      <p:regular r:id="rId27"/>
      <p:bold r:id="rId28"/>
      <p:italic r:id="rId29"/>
      <p:boldItalic r:id="rId30"/>
    </p:embeddedFont>
    <p:embeddedFont>
      <p:font typeface="Outfit"/>
      <p:regular r:id="rId31"/>
      <p:bold r:id="rId32"/>
    </p:embeddedFont>
    <p:embeddedFont>
      <p:font typeface="Outfit Medium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52E162-6B0A-4E67-BC8E-D43F8F293C9F}">
  <a:tblStyle styleId="{DE52E162-6B0A-4E67-BC8E-D43F8F293C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DMSansMedium-bold.fntdata"/><Relationship Id="rId27" Type="http://schemas.openxmlformats.org/officeDocument/2006/relationships/font" Target="fonts/DM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utfit-regular.fntdata"/><Relationship Id="rId30" Type="http://schemas.openxmlformats.org/officeDocument/2006/relationships/font" Target="fonts/DMSans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OutfitMedium-regular.fntdata"/><Relationship Id="rId10" Type="http://schemas.openxmlformats.org/officeDocument/2006/relationships/slide" Target="slides/slide5.xml"/><Relationship Id="rId32" Type="http://schemas.openxmlformats.org/officeDocument/2006/relationships/font" Target="fonts/Outfit-bold.fntdata"/><Relationship Id="rId13" Type="http://schemas.openxmlformats.org/officeDocument/2006/relationships/slide" Target="slides/slide8.xml"/><Relationship Id="rId35" Type="http://schemas.openxmlformats.org/officeDocument/2006/relationships/font" Target="fonts/DMSans-regular.fntdata"/><Relationship Id="rId12" Type="http://schemas.openxmlformats.org/officeDocument/2006/relationships/slide" Target="slides/slide7.xml"/><Relationship Id="rId34" Type="http://schemas.openxmlformats.org/officeDocument/2006/relationships/font" Target="fonts/OutfitMedium-bold.fntdata"/><Relationship Id="rId15" Type="http://schemas.openxmlformats.org/officeDocument/2006/relationships/slide" Target="slides/slide10.xml"/><Relationship Id="rId37" Type="http://schemas.openxmlformats.org/officeDocument/2006/relationships/font" Target="fonts/DMSans-italic.fntdata"/><Relationship Id="rId14" Type="http://schemas.openxmlformats.org/officeDocument/2006/relationships/slide" Target="slides/slide9.xml"/><Relationship Id="rId36" Type="http://schemas.openxmlformats.org/officeDocument/2006/relationships/font" Target="fonts/DM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09548df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09548df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hard thresholds (e.g., "heart rate &gt; 90 bpm = unhealthy")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09548df4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09548df4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hard thresholds (e.g., "heart rate &gt; 90 bpm = unhealthy")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09548df4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09548df4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hard thresholds (e.g., "heart rate &gt; 90 bpm = unhealthy")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09548df4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09548df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09548df4d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09548df4d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09548df4d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09548df4d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09548df4d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09548df4d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09548df4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09548df4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hard thresholds (e.g., "heart rate &gt; 90 bpm = unhealthy")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09548df4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09548df4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hard thresholds (e.g., "heart rate &gt; 90 bpm = unhealthy")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09548df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09548df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09548df4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09548df4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"Health indicators like sleep duration and heart rate aren't simply healthy or unhealthy — they exist along a spectrum. This justified using fuzzy logic instead of rigid thresholds in our modeling."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09548df4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09548df4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unnmadan/Artifical-Intelligence.git" TargetMode="External"/><Relationship Id="rId4" Type="http://schemas.openxmlformats.org/officeDocument/2006/relationships/hyperlink" Target="https://docs.google.com/document/d/16loMPtiUIWFkxINCIblHagrtsz2spi2Z/edit?usp=drive_link&amp;ouid=105593642772889214546&amp;rtpof=true&amp;sd=tru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rashnic/fitbit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713225" y="108975"/>
            <a:ext cx="4160700" cy="34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Enhancing Therapeutic Interventions Through Technology</a:t>
            </a:r>
            <a:r>
              <a:rPr lang="en" sz="4300"/>
              <a:t> </a:t>
            </a:r>
            <a:endParaRPr sz="4800"/>
          </a:p>
        </p:txBody>
      </p:sp>
      <p:sp>
        <p:nvSpPr>
          <p:cNvPr id="339" name="Google Shape;339;p33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DSCI 4810- Artificial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Gunn Madan</a:t>
            </a:r>
            <a:endParaRPr/>
          </a:p>
        </p:txBody>
      </p: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Risk Scoring</a:t>
            </a:r>
            <a:endParaRPr/>
          </a:p>
        </p:txBody>
      </p:sp>
      <p:sp>
        <p:nvSpPr>
          <p:cNvPr id="482" name="Google Shape;482;p42"/>
          <p:cNvSpPr txBox="1"/>
          <p:nvPr>
            <p:ph idx="1" type="subTitle"/>
          </p:nvPr>
        </p:nvSpPr>
        <p:spPr>
          <a:xfrm>
            <a:off x="4646250" y="1667625"/>
            <a:ext cx="34224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Traditional hard thresholds oversimplify real health risks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Modeled risk as a continuous score; Assigned users to Low, Medium, or High Risk based on fuzzy membership scores.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Outcome: captured gradual transitions between risk categories; reflected real-world uncertainty more accurately than binary classification.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3" name="Google Shape;483;p42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418875"/>
            <a:ext cx="4605800" cy="34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720000" y="445025"/>
            <a:ext cx="7785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 Distributions by Risk </a:t>
            </a:r>
            <a:r>
              <a:rPr lang="en" sz="3400"/>
              <a:t>Category</a:t>
            </a:r>
            <a:endParaRPr sz="3400"/>
          </a:p>
        </p:txBody>
      </p:sp>
      <p:pic>
        <p:nvPicPr>
          <p:cNvPr id="489" name="Google Shape;489;p43" title="outpu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" y="1170125"/>
            <a:ext cx="4159426" cy="30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3" title="output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00" y="1138700"/>
            <a:ext cx="4516349" cy="30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Models Overview </a:t>
            </a:r>
            <a:endParaRPr/>
          </a:p>
        </p:txBody>
      </p:sp>
      <p:sp>
        <p:nvSpPr>
          <p:cNvPr id="496" name="Google Shape;496;p44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as a baseline to </a:t>
            </a:r>
            <a:r>
              <a:rPr lang="en"/>
              <a:t>establish</a:t>
            </a:r>
            <a:r>
              <a:rPr lang="en"/>
              <a:t> basic classification </a:t>
            </a:r>
            <a:r>
              <a:rPr lang="en"/>
              <a:t>performance</a:t>
            </a:r>
            <a:r>
              <a:rPr lang="en"/>
              <a:t> on wearable health data. </a:t>
            </a:r>
            <a:endParaRPr/>
          </a:p>
        </p:txBody>
      </p:sp>
      <p:sp>
        <p:nvSpPr>
          <p:cNvPr id="497" name="Google Shape;497;p44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for its strength in separating classes when users have subtle, overlapping health risks. </a:t>
            </a:r>
            <a:endParaRPr/>
          </a:p>
        </p:txBody>
      </p:sp>
      <p:sp>
        <p:nvSpPr>
          <p:cNvPr id="498" name="Google Shape;498;p44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handle feature variability and prevent overfitting with ensemble averaging. </a:t>
            </a:r>
            <a:endParaRPr/>
          </a:p>
        </p:txBody>
      </p:sp>
      <p:sp>
        <p:nvSpPr>
          <p:cNvPr id="499" name="Google Shape;499;p44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to achieve highest predictive performance, especially on a dataset with mild class imbalance (few High Risk Users)</a:t>
            </a:r>
            <a:endParaRPr/>
          </a:p>
        </p:txBody>
      </p:sp>
      <p:sp>
        <p:nvSpPr>
          <p:cNvPr id="500" name="Google Shape;500;p44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501" name="Google Shape;501;p44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02" name="Google Shape;502;p44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503" name="Google Shape;503;p44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grpSp>
        <p:nvGrpSpPr>
          <p:cNvPr id="504" name="Google Shape;504;p44"/>
          <p:cNvGrpSpPr/>
          <p:nvPr/>
        </p:nvGrpSpPr>
        <p:grpSpPr>
          <a:xfrm>
            <a:off x="2573275" y="1243628"/>
            <a:ext cx="391048" cy="391048"/>
            <a:chOff x="3288275" y="2636227"/>
            <a:chExt cx="391048" cy="391048"/>
          </a:xfrm>
        </p:grpSpPr>
        <p:sp>
          <p:nvSpPr>
            <p:cNvPr id="505" name="Google Shape;505;p44"/>
            <p:cNvSpPr/>
            <p:nvPr/>
          </p:nvSpPr>
          <p:spPr>
            <a:xfrm>
              <a:off x="3334288" y="2681133"/>
              <a:ext cx="152279" cy="69020"/>
            </a:xfrm>
            <a:custGeom>
              <a:rect b="b" l="l" r="r" t="t"/>
              <a:pathLst>
                <a:path extrusionOk="0" h="3054" w="6738">
                  <a:moveTo>
                    <a:pt x="5719" y="1018"/>
                  </a:moveTo>
                  <a:lnTo>
                    <a:pt x="5719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0" y="2763"/>
                  </a:lnTo>
                  <a:lnTo>
                    <a:pt x="146" y="2908"/>
                  </a:lnTo>
                  <a:lnTo>
                    <a:pt x="291" y="3053"/>
                  </a:lnTo>
                  <a:lnTo>
                    <a:pt x="6446" y="3053"/>
                  </a:lnTo>
                  <a:lnTo>
                    <a:pt x="6592" y="2908"/>
                  </a:lnTo>
                  <a:lnTo>
                    <a:pt x="6689" y="2763"/>
                  </a:lnTo>
                  <a:lnTo>
                    <a:pt x="6737" y="2569"/>
                  </a:lnTo>
                  <a:lnTo>
                    <a:pt x="6737" y="533"/>
                  </a:lnTo>
                  <a:lnTo>
                    <a:pt x="6689" y="339"/>
                  </a:lnTo>
                  <a:lnTo>
                    <a:pt x="6592" y="194"/>
                  </a:lnTo>
                  <a:lnTo>
                    <a:pt x="6446" y="49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3334288" y="2773138"/>
              <a:ext cx="102988" cy="23007"/>
            </a:xfrm>
            <a:custGeom>
              <a:rect b="b" l="l" r="r" t="t"/>
              <a:pathLst>
                <a:path extrusionOk="0" h="1018" w="4557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217" y="970"/>
                  </a:lnTo>
                  <a:lnTo>
                    <a:pt x="4411" y="873"/>
                  </a:lnTo>
                  <a:lnTo>
                    <a:pt x="4508" y="727"/>
                  </a:lnTo>
                  <a:lnTo>
                    <a:pt x="4556" y="533"/>
                  </a:lnTo>
                  <a:lnTo>
                    <a:pt x="4508" y="339"/>
                  </a:lnTo>
                  <a:lnTo>
                    <a:pt x="4411" y="146"/>
                  </a:lnTo>
                  <a:lnTo>
                    <a:pt x="4217" y="49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3334288" y="2819129"/>
              <a:ext cx="75597" cy="23029"/>
            </a:xfrm>
            <a:custGeom>
              <a:rect b="b" l="l" r="r" t="t"/>
              <a:pathLst>
                <a:path extrusionOk="0" h="1019" w="3345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860" y="1018"/>
                  </a:lnTo>
                  <a:lnTo>
                    <a:pt x="3054" y="970"/>
                  </a:lnTo>
                  <a:lnTo>
                    <a:pt x="3199" y="873"/>
                  </a:lnTo>
                  <a:lnTo>
                    <a:pt x="3345" y="728"/>
                  </a:lnTo>
                  <a:lnTo>
                    <a:pt x="3345" y="534"/>
                  </a:lnTo>
                  <a:lnTo>
                    <a:pt x="3345" y="340"/>
                  </a:lnTo>
                  <a:lnTo>
                    <a:pt x="3199" y="146"/>
                  </a:lnTo>
                  <a:lnTo>
                    <a:pt x="3054" y="49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3288275" y="2636227"/>
              <a:ext cx="391048" cy="391048"/>
            </a:xfrm>
            <a:custGeom>
              <a:rect b="b" l="l" r="r" t="t"/>
              <a:pathLst>
                <a:path extrusionOk="0" h="17303" w="17303">
                  <a:moveTo>
                    <a:pt x="13862" y="969"/>
                  </a:moveTo>
                  <a:lnTo>
                    <a:pt x="13862" y="7706"/>
                  </a:lnTo>
                  <a:lnTo>
                    <a:pt x="13571" y="7415"/>
                  </a:lnTo>
                  <a:lnTo>
                    <a:pt x="13280" y="7076"/>
                  </a:lnTo>
                  <a:lnTo>
                    <a:pt x="12893" y="6834"/>
                  </a:lnTo>
                  <a:lnTo>
                    <a:pt x="12553" y="6591"/>
                  </a:lnTo>
                  <a:lnTo>
                    <a:pt x="12166" y="6446"/>
                  </a:lnTo>
                  <a:lnTo>
                    <a:pt x="11729" y="6301"/>
                  </a:lnTo>
                  <a:lnTo>
                    <a:pt x="11342" y="6204"/>
                  </a:lnTo>
                  <a:lnTo>
                    <a:pt x="10906" y="6155"/>
                  </a:lnTo>
                  <a:lnTo>
                    <a:pt x="10518" y="6107"/>
                  </a:lnTo>
                  <a:lnTo>
                    <a:pt x="10082" y="6155"/>
                  </a:lnTo>
                  <a:lnTo>
                    <a:pt x="9645" y="6204"/>
                  </a:lnTo>
                  <a:lnTo>
                    <a:pt x="9258" y="6301"/>
                  </a:lnTo>
                  <a:lnTo>
                    <a:pt x="8822" y="6446"/>
                  </a:lnTo>
                  <a:lnTo>
                    <a:pt x="8434" y="6591"/>
                  </a:lnTo>
                  <a:lnTo>
                    <a:pt x="8095" y="6834"/>
                  </a:lnTo>
                  <a:lnTo>
                    <a:pt x="7707" y="7076"/>
                  </a:lnTo>
                  <a:lnTo>
                    <a:pt x="7416" y="7415"/>
                  </a:lnTo>
                  <a:lnTo>
                    <a:pt x="7125" y="7706"/>
                  </a:lnTo>
                  <a:lnTo>
                    <a:pt x="6883" y="7997"/>
                  </a:lnTo>
                  <a:lnTo>
                    <a:pt x="6689" y="8336"/>
                  </a:lnTo>
                  <a:lnTo>
                    <a:pt x="6495" y="8675"/>
                  </a:lnTo>
                  <a:lnTo>
                    <a:pt x="6350" y="9063"/>
                  </a:lnTo>
                  <a:lnTo>
                    <a:pt x="6253" y="9402"/>
                  </a:lnTo>
                  <a:lnTo>
                    <a:pt x="6156" y="9790"/>
                  </a:lnTo>
                  <a:lnTo>
                    <a:pt x="6108" y="10178"/>
                  </a:lnTo>
                  <a:lnTo>
                    <a:pt x="1019" y="10178"/>
                  </a:lnTo>
                  <a:lnTo>
                    <a:pt x="1019" y="969"/>
                  </a:lnTo>
                  <a:close/>
                  <a:moveTo>
                    <a:pt x="10809" y="7124"/>
                  </a:moveTo>
                  <a:lnTo>
                    <a:pt x="11148" y="7173"/>
                  </a:lnTo>
                  <a:lnTo>
                    <a:pt x="11439" y="7270"/>
                  </a:lnTo>
                  <a:lnTo>
                    <a:pt x="11778" y="7367"/>
                  </a:lnTo>
                  <a:lnTo>
                    <a:pt x="12069" y="7512"/>
                  </a:lnTo>
                  <a:lnTo>
                    <a:pt x="12360" y="7658"/>
                  </a:lnTo>
                  <a:lnTo>
                    <a:pt x="12602" y="7900"/>
                  </a:lnTo>
                  <a:lnTo>
                    <a:pt x="12893" y="8094"/>
                  </a:lnTo>
                  <a:lnTo>
                    <a:pt x="13087" y="8385"/>
                  </a:lnTo>
                  <a:lnTo>
                    <a:pt x="13280" y="8627"/>
                  </a:lnTo>
                  <a:lnTo>
                    <a:pt x="13474" y="8918"/>
                  </a:lnTo>
                  <a:lnTo>
                    <a:pt x="13620" y="9208"/>
                  </a:lnTo>
                  <a:lnTo>
                    <a:pt x="13717" y="9548"/>
                  </a:lnTo>
                  <a:lnTo>
                    <a:pt x="13813" y="9838"/>
                  </a:lnTo>
                  <a:lnTo>
                    <a:pt x="13862" y="10178"/>
                  </a:lnTo>
                  <a:lnTo>
                    <a:pt x="13862" y="10469"/>
                  </a:lnTo>
                  <a:lnTo>
                    <a:pt x="13862" y="10808"/>
                  </a:lnTo>
                  <a:lnTo>
                    <a:pt x="13813" y="11147"/>
                  </a:lnTo>
                  <a:lnTo>
                    <a:pt x="13717" y="11438"/>
                  </a:lnTo>
                  <a:lnTo>
                    <a:pt x="13620" y="11777"/>
                  </a:lnTo>
                  <a:lnTo>
                    <a:pt x="13474" y="12068"/>
                  </a:lnTo>
                  <a:lnTo>
                    <a:pt x="13280" y="12359"/>
                  </a:lnTo>
                  <a:lnTo>
                    <a:pt x="13087" y="12601"/>
                  </a:lnTo>
                  <a:lnTo>
                    <a:pt x="12893" y="12843"/>
                  </a:lnTo>
                  <a:lnTo>
                    <a:pt x="12602" y="13086"/>
                  </a:lnTo>
                  <a:lnTo>
                    <a:pt x="12360" y="13279"/>
                  </a:lnTo>
                  <a:lnTo>
                    <a:pt x="12069" y="13473"/>
                  </a:lnTo>
                  <a:lnTo>
                    <a:pt x="11778" y="13619"/>
                  </a:lnTo>
                  <a:lnTo>
                    <a:pt x="11439" y="13716"/>
                  </a:lnTo>
                  <a:lnTo>
                    <a:pt x="11148" y="13813"/>
                  </a:lnTo>
                  <a:lnTo>
                    <a:pt x="10809" y="13813"/>
                  </a:lnTo>
                  <a:lnTo>
                    <a:pt x="10518" y="13861"/>
                  </a:lnTo>
                  <a:lnTo>
                    <a:pt x="10179" y="13813"/>
                  </a:lnTo>
                  <a:lnTo>
                    <a:pt x="9839" y="13813"/>
                  </a:lnTo>
                  <a:lnTo>
                    <a:pt x="9549" y="13716"/>
                  </a:lnTo>
                  <a:lnTo>
                    <a:pt x="9209" y="13619"/>
                  </a:lnTo>
                  <a:lnTo>
                    <a:pt x="8919" y="13473"/>
                  </a:lnTo>
                  <a:lnTo>
                    <a:pt x="8628" y="13279"/>
                  </a:lnTo>
                  <a:lnTo>
                    <a:pt x="8385" y="13086"/>
                  </a:lnTo>
                  <a:lnTo>
                    <a:pt x="8095" y="12843"/>
                  </a:lnTo>
                  <a:lnTo>
                    <a:pt x="7901" y="12601"/>
                  </a:lnTo>
                  <a:lnTo>
                    <a:pt x="7707" y="12359"/>
                  </a:lnTo>
                  <a:lnTo>
                    <a:pt x="7513" y="12068"/>
                  </a:lnTo>
                  <a:lnTo>
                    <a:pt x="7368" y="11777"/>
                  </a:lnTo>
                  <a:lnTo>
                    <a:pt x="7271" y="11438"/>
                  </a:lnTo>
                  <a:lnTo>
                    <a:pt x="7174" y="11147"/>
                  </a:lnTo>
                  <a:lnTo>
                    <a:pt x="7125" y="10808"/>
                  </a:lnTo>
                  <a:lnTo>
                    <a:pt x="7125" y="10469"/>
                  </a:lnTo>
                  <a:lnTo>
                    <a:pt x="7125" y="10178"/>
                  </a:lnTo>
                  <a:lnTo>
                    <a:pt x="7174" y="9838"/>
                  </a:lnTo>
                  <a:lnTo>
                    <a:pt x="7271" y="9548"/>
                  </a:lnTo>
                  <a:lnTo>
                    <a:pt x="7368" y="9208"/>
                  </a:lnTo>
                  <a:lnTo>
                    <a:pt x="7513" y="8918"/>
                  </a:lnTo>
                  <a:lnTo>
                    <a:pt x="7707" y="8627"/>
                  </a:lnTo>
                  <a:lnTo>
                    <a:pt x="7901" y="8385"/>
                  </a:lnTo>
                  <a:lnTo>
                    <a:pt x="8095" y="8094"/>
                  </a:lnTo>
                  <a:lnTo>
                    <a:pt x="8385" y="7900"/>
                  </a:lnTo>
                  <a:lnTo>
                    <a:pt x="8628" y="7658"/>
                  </a:lnTo>
                  <a:lnTo>
                    <a:pt x="8919" y="7512"/>
                  </a:lnTo>
                  <a:lnTo>
                    <a:pt x="9209" y="7367"/>
                  </a:lnTo>
                  <a:lnTo>
                    <a:pt x="9549" y="7270"/>
                  </a:lnTo>
                  <a:lnTo>
                    <a:pt x="9839" y="7173"/>
                  </a:lnTo>
                  <a:lnTo>
                    <a:pt x="10179" y="7124"/>
                  </a:lnTo>
                  <a:close/>
                  <a:moveTo>
                    <a:pt x="13910" y="13183"/>
                  </a:moveTo>
                  <a:lnTo>
                    <a:pt x="16140" y="15412"/>
                  </a:lnTo>
                  <a:lnTo>
                    <a:pt x="16285" y="15606"/>
                  </a:lnTo>
                  <a:lnTo>
                    <a:pt x="16285" y="15800"/>
                  </a:lnTo>
                  <a:lnTo>
                    <a:pt x="16285" y="15993"/>
                  </a:lnTo>
                  <a:lnTo>
                    <a:pt x="16140" y="16139"/>
                  </a:lnTo>
                  <a:lnTo>
                    <a:pt x="15994" y="16284"/>
                  </a:lnTo>
                  <a:lnTo>
                    <a:pt x="15607" y="16284"/>
                  </a:lnTo>
                  <a:lnTo>
                    <a:pt x="15461" y="16139"/>
                  </a:lnTo>
                  <a:lnTo>
                    <a:pt x="13232" y="13910"/>
                  </a:lnTo>
                  <a:lnTo>
                    <a:pt x="13571" y="13570"/>
                  </a:lnTo>
                  <a:lnTo>
                    <a:pt x="13910" y="13183"/>
                  </a:lnTo>
                  <a:close/>
                  <a:moveTo>
                    <a:pt x="292" y="0"/>
                  </a:moveTo>
                  <a:lnTo>
                    <a:pt x="146" y="146"/>
                  </a:lnTo>
                  <a:lnTo>
                    <a:pt x="1" y="291"/>
                  </a:lnTo>
                  <a:lnTo>
                    <a:pt x="1" y="485"/>
                  </a:lnTo>
                  <a:lnTo>
                    <a:pt x="1" y="10662"/>
                  </a:lnTo>
                  <a:lnTo>
                    <a:pt x="1" y="10856"/>
                  </a:lnTo>
                  <a:lnTo>
                    <a:pt x="146" y="11050"/>
                  </a:lnTo>
                  <a:lnTo>
                    <a:pt x="292" y="11147"/>
                  </a:lnTo>
                  <a:lnTo>
                    <a:pt x="486" y="11195"/>
                  </a:lnTo>
                  <a:lnTo>
                    <a:pt x="6156" y="11195"/>
                  </a:lnTo>
                  <a:lnTo>
                    <a:pt x="6350" y="11826"/>
                  </a:lnTo>
                  <a:lnTo>
                    <a:pt x="6592" y="12456"/>
                  </a:lnTo>
                  <a:lnTo>
                    <a:pt x="6931" y="13037"/>
                  </a:lnTo>
                  <a:lnTo>
                    <a:pt x="7416" y="13570"/>
                  </a:lnTo>
                  <a:lnTo>
                    <a:pt x="7707" y="13910"/>
                  </a:lnTo>
                  <a:lnTo>
                    <a:pt x="8095" y="14152"/>
                  </a:lnTo>
                  <a:lnTo>
                    <a:pt x="8434" y="14346"/>
                  </a:lnTo>
                  <a:lnTo>
                    <a:pt x="8822" y="14540"/>
                  </a:lnTo>
                  <a:lnTo>
                    <a:pt x="9258" y="14685"/>
                  </a:lnTo>
                  <a:lnTo>
                    <a:pt x="9645" y="14782"/>
                  </a:lnTo>
                  <a:lnTo>
                    <a:pt x="10082" y="14830"/>
                  </a:lnTo>
                  <a:lnTo>
                    <a:pt x="10518" y="14879"/>
                  </a:lnTo>
                  <a:lnTo>
                    <a:pt x="10954" y="14830"/>
                  </a:lnTo>
                  <a:lnTo>
                    <a:pt x="11439" y="14782"/>
                  </a:lnTo>
                  <a:lnTo>
                    <a:pt x="11875" y="14636"/>
                  </a:lnTo>
                  <a:lnTo>
                    <a:pt x="12311" y="14491"/>
                  </a:lnTo>
                  <a:lnTo>
                    <a:pt x="14734" y="16866"/>
                  </a:lnTo>
                  <a:lnTo>
                    <a:pt x="14977" y="17060"/>
                  </a:lnTo>
                  <a:lnTo>
                    <a:pt x="15219" y="17205"/>
                  </a:lnTo>
                  <a:lnTo>
                    <a:pt x="15510" y="17302"/>
                  </a:lnTo>
                  <a:lnTo>
                    <a:pt x="16091" y="17302"/>
                  </a:lnTo>
                  <a:lnTo>
                    <a:pt x="16382" y="17205"/>
                  </a:lnTo>
                  <a:lnTo>
                    <a:pt x="16624" y="17060"/>
                  </a:lnTo>
                  <a:lnTo>
                    <a:pt x="16867" y="16866"/>
                  </a:lnTo>
                  <a:lnTo>
                    <a:pt x="17061" y="16624"/>
                  </a:lnTo>
                  <a:lnTo>
                    <a:pt x="17206" y="16381"/>
                  </a:lnTo>
                  <a:lnTo>
                    <a:pt x="17303" y="16090"/>
                  </a:lnTo>
                  <a:lnTo>
                    <a:pt x="17303" y="15800"/>
                  </a:lnTo>
                  <a:lnTo>
                    <a:pt x="17303" y="15509"/>
                  </a:lnTo>
                  <a:lnTo>
                    <a:pt x="17206" y="15218"/>
                  </a:lnTo>
                  <a:lnTo>
                    <a:pt x="17061" y="14976"/>
                  </a:lnTo>
                  <a:lnTo>
                    <a:pt x="16867" y="14733"/>
                  </a:lnTo>
                  <a:lnTo>
                    <a:pt x="14492" y="12310"/>
                  </a:lnTo>
                  <a:lnTo>
                    <a:pt x="14637" y="11874"/>
                  </a:lnTo>
                  <a:lnTo>
                    <a:pt x="14783" y="11389"/>
                  </a:lnTo>
                  <a:lnTo>
                    <a:pt x="14831" y="10953"/>
                  </a:lnTo>
                  <a:lnTo>
                    <a:pt x="14880" y="10469"/>
                  </a:lnTo>
                  <a:lnTo>
                    <a:pt x="14880" y="485"/>
                  </a:lnTo>
                  <a:lnTo>
                    <a:pt x="14831" y="291"/>
                  </a:lnTo>
                  <a:lnTo>
                    <a:pt x="14734" y="146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3470114" y="2861843"/>
              <a:ext cx="23007" cy="23029"/>
            </a:xfrm>
            <a:custGeom>
              <a:rect b="b" l="l" r="r" t="t"/>
              <a:pathLst>
                <a:path extrusionOk="0" h="1019" w="1018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6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3513913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9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3557735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533" y="1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3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3509529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8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3555542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7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44"/>
          <p:cNvGrpSpPr/>
          <p:nvPr/>
        </p:nvGrpSpPr>
        <p:grpSpPr>
          <a:xfrm>
            <a:off x="2573280" y="3026884"/>
            <a:ext cx="391048" cy="391048"/>
            <a:chOff x="3968467" y="2636227"/>
            <a:chExt cx="391048" cy="391048"/>
          </a:xfrm>
        </p:grpSpPr>
        <p:sp>
          <p:nvSpPr>
            <p:cNvPr id="515" name="Google Shape;515;p44"/>
            <p:cNvSpPr/>
            <p:nvPr/>
          </p:nvSpPr>
          <p:spPr>
            <a:xfrm>
              <a:off x="3968467" y="2636227"/>
              <a:ext cx="113949" cy="391048"/>
            </a:xfrm>
            <a:custGeom>
              <a:rect b="b" l="l" r="r" t="t"/>
              <a:pathLst>
                <a:path extrusionOk="0" h="17303" w="5042">
                  <a:moveTo>
                    <a:pt x="3539" y="969"/>
                  </a:moveTo>
                  <a:lnTo>
                    <a:pt x="3733" y="1018"/>
                  </a:lnTo>
                  <a:lnTo>
                    <a:pt x="3878" y="1115"/>
                  </a:lnTo>
                  <a:lnTo>
                    <a:pt x="4023" y="1309"/>
                  </a:lnTo>
                  <a:lnTo>
                    <a:pt x="4023" y="1503"/>
                  </a:lnTo>
                  <a:lnTo>
                    <a:pt x="4023" y="2326"/>
                  </a:lnTo>
                  <a:lnTo>
                    <a:pt x="1019" y="2326"/>
                  </a:lnTo>
                  <a:lnTo>
                    <a:pt x="1019" y="1503"/>
                  </a:lnTo>
                  <a:lnTo>
                    <a:pt x="1019" y="1309"/>
                  </a:lnTo>
                  <a:lnTo>
                    <a:pt x="1115" y="1115"/>
                  </a:lnTo>
                  <a:lnTo>
                    <a:pt x="1309" y="1018"/>
                  </a:lnTo>
                  <a:lnTo>
                    <a:pt x="1503" y="969"/>
                  </a:lnTo>
                  <a:close/>
                  <a:moveTo>
                    <a:pt x="2036" y="3344"/>
                  </a:moveTo>
                  <a:lnTo>
                    <a:pt x="2036" y="12552"/>
                  </a:lnTo>
                  <a:lnTo>
                    <a:pt x="1019" y="12552"/>
                  </a:lnTo>
                  <a:lnTo>
                    <a:pt x="1019" y="3344"/>
                  </a:lnTo>
                  <a:close/>
                  <a:moveTo>
                    <a:pt x="4023" y="3344"/>
                  </a:moveTo>
                  <a:lnTo>
                    <a:pt x="4023" y="12552"/>
                  </a:lnTo>
                  <a:lnTo>
                    <a:pt x="3054" y="12552"/>
                  </a:lnTo>
                  <a:lnTo>
                    <a:pt x="3054" y="3344"/>
                  </a:lnTo>
                  <a:close/>
                  <a:moveTo>
                    <a:pt x="3684" y="13570"/>
                  </a:moveTo>
                  <a:lnTo>
                    <a:pt x="2569" y="15751"/>
                  </a:lnTo>
                  <a:lnTo>
                    <a:pt x="1358" y="13570"/>
                  </a:lnTo>
                  <a:close/>
                  <a:moveTo>
                    <a:pt x="1164" y="0"/>
                  </a:moveTo>
                  <a:lnTo>
                    <a:pt x="922" y="97"/>
                  </a:lnTo>
                  <a:lnTo>
                    <a:pt x="631" y="242"/>
                  </a:lnTo>
                  <a:lnTo>
                    <a:pt x="437" y="436"/>
                  </a:lnTo>
                  <a:lnTo>
                    <a:pt x="243" y="630"/>
                  </a:lnTo>
                  <a:lnTo>
                    <a:pt x="98" y="872"/>
                  </a:lnTo>
                  <a:lnTo>
                    <a:pt x="1" y="1163"/>
                  </a:lnTo>
                  <a:lnTo>
                    <a:pt x="1" y="1503"/>
                  </a:lnTo>
                  <a:lnTo>
                    <a:pt x="1" y="13086"/>
                  </a:lnTo>
                  <a:lnTo>
                    <a:pt x="1" y="13231"/>
                  </a:lnTo>
                  <a:lnTo>
                    <a:pt x="49" y="13328"/>
                  </a:lnTo>
                  <a:lnTo>
                    <a:pt x="2133" y="17060"/>
                  </a:lnTo>
                  <a:lnTo>
                    <a:pt x="2182" y="17157"/>
                  </a:lnTo>
                  <a:lnTo>
                    <a:pt x="2279" y="17254"/>
                  </a:lnTo>
                  <a:lnTo>
                    <a:pt x="2424" y="17302"/>
                  </a:lnTo>
                  <a:lnTo>
                    <a:pt x="2715" y="17302"/>
                  </a:lnTo>
                  <a:lnTo>
                    <a:pt x="2812" y="17254"/>
                  </a:lnTo>
                  <a:lnTo>
                    <a:pt x="2909" y="17157"/>
                  </a:lnTo>
                  <a:lnTo>
                    <a:pt x="3006" y="17060"/>
                  </a:lnTo>
                  <a:lnTo>
                    <a:pt x="4993" y="13328"/>
                  </a:lnTo>
                  <a:lnTo>
                    <a:pt x="5041" y="13231"/>
                  </a:lnTo>
                  <a:lnTo>
                    <a:pt x="5041" y="13086"/>
                  </a:lnTo>
                  <a:lnTo>
                    <a:pt x="5041" y="1503"/>
                  </a:lnTo>
                  <a:lnTo>
                    <a:pt x="5041" y="1163"/>
                  </a:lnTo>
                  <a:lnTo>
                    <a:pt x="4944" y="872"/>
                  </a:lnTo>
                  <a:lnTo>
                    <a:pt x="4799" y="630"/>
                  </a:lnTo>
                  <a:lnTo>
                    <a:pt x="4605" y="436"/>
                  </a:lnTo>
                  <a:lnTo>
                    <a:pt x="4411" y="242"/>
                  </a:lnTo>
                  <a:lnTo>
                    <a:pt x="4120" y="97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4105378" y="2636227"/>
              <a:ext cx="254137" cy="391048"/>
            </a:xfrm>
            <a:custGeom>
              <a:rect b="b" l="l" r="r" t="t"/>
              <a:pathLst>
                <a:path extrusionOk="0" h="17303" w="11245">
                  <a:moveTo>
                    <a:pt x="2957" y="14346"/>
                  </a:moveTo>
                  <a:lnTo>
                    <a:pt x="2957" y="15606"/>
                  </a:lnTo>
                  <a:lnTo>
                    <a:pt x="1746" y="14346"/>
                  </a:lnTo>
                  <a:close/>
                  <a:moveTo>
                    <a:pt x="10227" y="969"/>
                  </a:moveTo>
                  <a:lnTo>
                    <a:pt x="10227" y="16284"/>
                  </a:lnTo>
                  <a:lnTo>
                    <a:pt x="3975" y="16284"/>
                  </a:lnTo>
                  <a:lnTo>
                    <a:pt x="3975" y="13861"/>
                  </a:lnTo>
                  <a:lnTo>
                    <a:pt x="3975" y="13667"/>
                  </a:lnTo>
                  <a:lnTo>
                    <a:pt x="3830" y="13473"/>
                  </a:lnTo>
                  <a:lnTo>
                    <a:pt x="3684" y="13376"/>
                  </a:lnTo>
                  <a:lnTo>
                    <a:pt x="3490" y="13328"/>
                  </a:lnTo>
                  <a:lnTo>
                    <a:pt x="1019" y="13328"/>
                  </a:lnTo>
                  <a:lnTo>
                    <a:pt x="1019" y="969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13861"/>
                  </a:lnTo>
                  <a:lnTo>
                    <a:pt x="49" y="14055"/>
                  </a:lnTo>
                  <a:lnTo>
                    <a:pt x="146" y="14200"/>
                  </a:lnTo>
                  <a:lnTo>
                    <a:pt x="3151" y="17157"/>
                  </a:lnTo>
                  <a:lnTo>
                    <a:pt x="3297" y="17302"/>
                  </a:lnTo>
                  <a:lnTo>
                    <a:pt x="10954" y="17302"/>
                  </a:lnTo>
                  <a:lnTo>
                    <a:pt x="11099" y="17157"/>
                  </a:lnTo>
                  <a:lnTo>
                    <a:pt x="11245" y="17011"/>
                  </a:lnTo>
                  <a:lnTo>
                    <a:pt x="11245" y="16817"/>
                  </a:lnTo>
                  <a:lnTo>
                    <a:pt x="11245" y="485"/>
                  </a:lnTo>
                  <a:lnTo>
                    <a:pt x="11245" y="291"/>
                  </a:lnTo>
                  <a:lnTo>
                    <a:pt x="11099" y="146"/>
                  </a:lnTo>
                  <a:lnTo>
                    <a:pt x="10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4151391" y="2845413"/>
              <a:ext cx="162132" cy="69043"/>
            </a:xfrm>
            <a:custGeom>
              <a:rect b="b" l="l" r="r" t="t"/>
              <a:pathLst>
                <a:path extrusionOk="0" h="3055" w="7174">
                  <a:moveTo>
                    <a:pt x="6155" y="1019"/>
                  </a:moveTo>
                  <a:lnTo>
                    <a:pt x="6155" y="2036"/>
                  </a:lnTo>
                  <a:lnTo>
                    <a:pt x="1018" y="2036"/>
                  </a:lnTo>
                  <a:lnTo>
                    <a:pt x="1018" y="1019"/>
                  </a:lnTo>
                  <a:close/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0" y="2521"/>
                  </a:lnTo>
                  <a:lnTo>
                    <a:pt x="49" y="2715"/>
                  </a:lnTo>
                  <a:lnTo>
                    <a:pt x="146" y="2860"/>
                  </a:lnTo>
                  <a:lnTo>
                    <a:pt x="340" y="3006"/>
                  </a:lnTo>
                  <a:lnTo>
                    <a:pt x="534" y="3054"/>
                  </a:lnTo>
                  <a:lnTo>
                    <a:pt x="6689" y="3054"/>
                  </a:lnTo>
                  <a:lnTo>
                    <a:pt x="6882" y="3006"/>
                  </a:lnTo>
                  <a:lnTo>
                    <a:pt x="7028" y="2860"/>
                  </a:lnTo>
                  <a:lnTo>
                    <a:pt x="7173" y="2715"/>
                  </a:lnTo>
                  <a:lnTo>
                    <a:pt x="7173" y="2521"/>
                  </a:lnTo>
                  <a:lnTo>
                    <a:pt x="7173" y="486"/>
                  </a:lnTo>
                  <a:lnTo>
                    <a:pt x="7173" y="292"/>
                  </a:lnTo>
                  <a:lnTo>
                    <a:pt x="7028" y="146"/>
                  </a:lnTo>
                  <a:lnTo>
                    <a:pt x="6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4244481" y="2781884"/>
              <a:ext cx="69043" cy="23029"/>
            </a:xfrm>
            <a:custGeom>
              <a:rect b="b" l="l" r="r" t="t"/>
              <a:pathLst>
                <a:path extrusionOk="0" h="1019" w="3055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2570" y="1019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486"/>
                  </a:lnTo>
                  <a:lnTo>
                    <a:pt x="3054" y="292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4244481" y="2731509"/>
              <a:ext cx="69043" cy="23029"/>
            </a:xfrm>
            <a:custGeom>
              <a:rect b="b" l="l" r="r" t="t"/>
              <a:pathLst>
                <a:path extrusionOk="0" h="1019" w="3055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2570" y="1018"/>
                  </a:lnTo>
                  <a:lnTo>
                    <a:pt x="2763" y="970"/>
                  </a:lnTo>
                  <a:lnTo>
                    <a:pt x="2909" y="873"/>
                  </a:lnTo>
                  <a:lnTo>
                    <a:pt x="3054" y="728"/>
                  </a:lnTo>
                  <a:lnTo>
                    <a:pt x="3054" y="534"/>
                  </a:lnTo>
                  <a:lnTo>
                    <a:pt x="3054" y="340"/>
                  </a:lnTo>
                  <a:lnTo>
                    <a:pt x="2909" y="146"/>
                  </a:lnTo>
                  <a:lnTo>
                    <a:pt x="2763" y="49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4244481" y="2681133"/>
              <a:ext cx="69043" cy="23007"/>
            </a:xfrm>
            <a:custGeom>
              <a:rect b="b" l="l" r="r" t="t"/>
              <a:pathLst>
                <a:path extrusionOk="0" h="1018" w="3055">
                  <a:moveTo>
                    <a:pt x="486" y="0"/>
                  </a:moveTo>
                  <a:lnTo>
                    <a:pt x="292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1018"/>
                  </a:lnTo>
                  <a:lnTo>
                    <a:pt x="2763" y="1018"/>
                  </a:lnTo>
                  <a:lnTo>
                    <a:pt x="2909" y="873"/>
                  </a:lnTo>
                  <a:lnTo>
                    <a:pt x="3054" y="727"/>
                  </a:lnTo>
                  <a:lnTo>
                    <a:pt x="3054" y="533"/>
                  </a:lnTo>
                  <a:lnTo>
                    <a:pt x="3054" y="339"/>
                  </a:lnTo>
                  <a:lnTo>
                    <a:pt x="2909" y="194"/>
                  </a:lnTo>
                  <a:lnTo>
                    <a:pt x="2763" y="4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4151391" y="2681133"/>
              <a:ext cx="73405" cy="54782"/>
            </a:xfrm>
            <a:custGeom>
              <a:rect b="b" l="l" r="r" t="t"/>
              <a:pathLst>
                <a:path extrusionOk="0" h="2424" w="3248">
                  <a:moveTo>
                    <a:pt x="2714" y="0"/>
                  </a:moveTo>
                  <a:lnTo>
                    <a:pt x="2521" y="49"/>
                  </a:lnTo>
                  <a:lnTo>
                    <a:pt x="2375" y="194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3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3"/>
                  </a:lnTo>
                  <a:lnTo>
                    <a:pt x="3199" y="339"/>
                  </a:lnTo>
                  <a:lnTo>
                    <a:pt x="3102" y="194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4151391" y="2750131"/>
              <a:ext cx="73405" cy="54782"/>
            </a:xfrm>
            <a:custGeom>
              <a:rect b="b" l="l" r="r" t="t"/>
              <a:pathLst>
                <a:path extrusionOk="0" h="2424" w="3248">
                  <a:moveTo>
                    <a:pt x="2714" y="0"/>
                  </a:moveTo>
                  <a:lnTo>
                    <a:pt x="2521" y="49"/>
                  </a:lnTo>
                  <a:lnTo>
                    <a:pt x="2375" y="146"/>
                  </a:lnTo>
                  <a:lnTo>
                    <a:pt x="1357" y="1212"/>
                  </a:lnTo>
                  <a:lnTo>
                    <a:pt x="873" y="727"/>
                  </a:lnTo>
                  <a:lnTo>
                    <a:pt x="727" y="630"/>
                  </a:lnTo>
                  <a:lnTo>
                    <a:pt x="534" y="582"/>
                  </a:lnTo>
                  <a:lnTo>
                    <a:pt x="340" y="630"/>
                  </a:lnTo>
                  <a:lnTo>
                    <a:pt x="146" y="727"/>
                  </a:lnTo>
                  <a:lnTo>
                    <a:pt x="49" y="921"/>
                  </a:lnTo>
                  <a:lnTo>
                    <a:pt x="0" y="1115"/>
                  </a:lnTo>
                  <a:lnTo>
                    <a:pt x="49" y="1309"/>
                  </a:lnTo>
                  <a:lnTo>
                    <a:pt x="146" y="1454"/>
                  </a:lnTo>
                  <a:lnTo>
                    <a:pt x="970" y="2278"/>
                  </a:lnTo>
                  <a:lnTo>
                    <a:pt x="1164" y="2375"/>
                  </a:lnTo>
                  <a:lnTo>
                    <a:pt x="1357" y="2424"/>
                  </a:lnTo>
                  <a:lnTo>
                    <a:pt x="1503" y="2375"/>
                  </a:lnTo>
                  <a:lnTo>
                    <a:pt x="1697" y="2278"/>
                  </a:lnTo>
                  <a:lnTo>
                    <a:pt x="3102" y="873"/>
                  </a:lnTo>
                  <a:lnTo>
                    <a:pt x="3199" y="727"/>
                  </a:lnTo>
                  <a:lnTo>
                    <a:pt x="3248" y="534"/>
                  </a:lnTo>
                  <a:lnTo>
                    <a:pt x="3199" y="340"/>
                  </a:lnTo>
                  <a:lnTo>
                    <a:pt x="3102" y="146"/>
                  </a:lnTo>
                  <a:lnTo>
                    <a:pt x="2908" y="49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44"/>
          <p:cNvGrpSpPr/>
          <p:nvPr/>
        </p:nvGrpSpPr>
        <p:grpSpPr>
          <a:xfrm>
            <a:off x="6179131" y="1307537"/>
            <a:ext cx="392133" cy="392155"/>
            <a:chOff x="6018897" y="2635120"/>
            <a:chExt cx="392133" cy="392155"/>
          </a:xfrm>
        </p:grpSpPr>
        <p:sp>
          <p:nvSpPr>
            <p:cNvPr id="524" name="Google Shape;524;p44"/>
            <p:cNvSpPr/>
            <p:nvPr/>
          </p:nvSpPr>
          <p:spPr>
            <a:xfrm>
              <a:off x="6181007" y="2797229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1503" y="1018"/>
                  </a:moveTo>
                  <a:lnTo>
                    <a:pt x="1696" y="1067"/>
                  </a:lnTo>
                  <a:lnTo>
                    <a:pt x="1890" y="1164"/>
                  </a:lnTo>
                  <a:lnTo>
                    <a:pt x="1987" y="1309"/>
                  </a:lnTo>
                  <a:lnTo>
                    <a:pt x="2036" y="1503"/>
                  </a:lnTo>
                  <a:lnTo>
                    <a:pt x="1987" y="1697"/>
                  </a:lnTo>
                  <a:lnTo>
                    <a:pt x="1890" y="1891"/>
                  </a:lnTo>
                  <a:lnTo>
                    <a:pt x="1696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3" y="1891"/>
                  </a:lnTo>
                  <a:lnTo>
                    <a:pt x="1066" y="1697"/>
                  </a:lnTo>
                  <a:lnTo>
                    <a:pt x="1018" y="1503"/>
                  </a:lnTo>
                  <a:lnTo>
                    <a:pt x="1066" y="1309"/>
                  </a:lnTo>
                  <a:lnTo>
                    <a:pt x="1163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3"/>
                  </a:lnTo>
                  <a:lnTo>
                    <a:pt x="436" y="437"/>
                  </a:lnTo>
                  <a:lnTo>
                    <a:pt x="243" y="679"/>
                  </a:lnTo>
                  <a:lnTo>
                    <a:pt x="97" y="921"/>
                  </a:lnTo>
                  <a:lnTo>
                    <a:pt x="49" y="1212"/>
                  </a:lnTo>
                  <a:lnTo>
                    <a:pt x="0" y="1503"/>
                  </a:lnTo>
                  <a:lnTo>
                    <a:pt x="49" y="1842"/>
                  </a:lnTo>
                  <a:lnTo>
                    <a:pt x="97" y="2084"/>
                  </a:lnTo>
                  <a:lnTo>
                    <a:pt x="243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503" y="3054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7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842"/>
                  </a:lnTo>
                  <a:lnTo>
                    <a:pt x="3053" y="1503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79"/>
                  </a:lnTo>
                  <a:lnTo>
                    <a:pt x="2617" y="437"/>
                  </a:lnTo>
                  <a:lnTo>
                    <a:pt x="2375" y="243"/>
                  </a:lnTo>
                  <a:lnTo>
                    <a:pt x="2133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6018897" y="2635120"/>
              <a:ext cx="392133" cy="392155"/>
            </a:xfrm>
            <a:custGeom>
              <a:rect b="b" l="l" r="r" t="t"/>
              <a:pathLst>
                <a:path extrusionOk="0" h="17352" w="17351">
                  <a:moveTo>
                    <a:pt x="15848" y="4993"/>
                  </a:moveTo>
                  <a:lnTo>
                    <a:pt x="16042" y="5041"/>
                  </a:lnTo>
                  <a:lnTo>
                    <a:pt x="16188" y="5138"/>
                  </a:lnTo>
                  <a:lnTo>
                    <a:pt x="16285" y="5332"/>
                  </a:lnTo>
                  <a:lnTo>
                    <a:pt x="16333" y="5526"/>
                  </a:lnTo>
                  <a:lnTo>
                    <a:pt x="16285" y="5719"/>
                  </a:lnTo>
                  <a:lnTo>
                    <a:pt x="16188" y="5865"/>
                  </a:lnTo>
                  <a:lnTo>
                    <a:pt x="16042" y="5962"/>
                  </a:lnTo>
                  <a:lnTo>
                    <a:pt x="15848" y="6010"/>
                  </a:lnTo>
                  <a:lnTo>
                    <a:pt x="15655" y="5962"/>
                  </a:lnTo>
                  <a:lnTo>
                    <a:pt x="15461" y="5865"/>
                  </a:lnTo>
                  <a:lnTo>
                    <a:pt x="15364" y="5719"/>
                  </a:lnTo>
                  <a:lnTo>
                    <a:pt x="15315" y="5526"/>
                  </a:lnTo>
                  <a:lnTo>
                    <a:pt x="15364" y="5332"/>
                  </a:lnTo>
                  <a:lnTo>
                    <a:pt x="15461" y="5138"/>
                  </a:lnTo>
                  <a:lnTo>
                    <a:pt x="15655" y="5041"/>
                  </a:lnTo>
                  <a:lnTo>
                    <a:pt x="15848" y="4993"/>
                  </a:lnTo>
                  <a:close/>
                  <a:moveTo>
                    <a:pt x="2278" y="1018"/>
                  </a:moveTo>
                  <a:lnTo>
                    <a:pt x="2714" y="1067"/>
                  </a:lnTo>
                  <a:lnTo>
                    <a:pt x="3199" y="1164"/>
                  </a:lnTo>
                  <a:lnTo>
                    <a:pt x="3732" y="1309"/>
                  </a:lnTo>
                  <a:lnTo>
                    <a:pt x="4314" y="1503"/>
                  </a:lnTo>
                  <a:lnTo>
                    <a:pt x="4944" y="1794"/>
                  </a:lnTo>
                  <a:lnTo>
                    <a:pt x="5622" y="2182"/>
                  </a:lnTo>
                  <a:lnTo>
                    <a:pt x="6349" y="2618"/>
                  </a:lnTo>
                  <a:lnTo>
                    <a:pt x="7125" y="3102"/>
                  </a:lnTo>
                  <a:lnTo>
                    <a:pt x="7852" y="3636"/>
                  </a:lnTo>
                  <a:lnTo>
                    <a:pt x="6737" y="4605"/>
                  </a:lnTo>
                  <a:lnTo>
                    <a:pt x="5671" y="5623"/>
                  </a:lnTo>
                  <a:lnTo>
                    <a:pt x="4605" y="6737"/>
                  </a:lnTo>
                  <a:lnTo>
                    <a:pt x="3635" y="7852"/>
                  </a:lnTo>
                  <a:lnTo>
                    <a:pt x="3102" y="7125"/>
                  </a:lnTo>
                  <a:lnTo>
                    <a:pt x="2617" y="6350"/>
                  </a:lnTo>
                  <a:lnTo>
                    <a:pt x="2181" y="5623"/>
                  </a:lnTo>
                  <a:lnTo>
                    <a:pt x="1794" y="4896"/>
                  </a:lnTo>
                  <a:lnTo>
                    <a:pt x="1503" y="4314"/>
                  </a:lnTo>
                  <a:lnTo>
                    <a:pt x="1309" y="3732"/>
                  </a:lnTo>
                  <a:lnTo>
                    <a:pt x="1164" y="3199"/>
                  </a:lnTo>
                  <a:lnTo>
                    <a:pt x="1067" y="2715"/>
                  </a:lnTo>
                  <a:lnTo>
                    <a:pt x="1018" y="2278"/>
                  </a:lnTo>
                  <a:lnTo>
                    <a:pt x="1067" y="1891"/>
                  </a:lnTo>
                  <a:lnTo>
                    <a:pt x="1164" y="1600"/>
                  </a:lnTo>
                  <a:lnTo>
                    <a:pt x="1357" y="1358"/>
                  </a:lnTo>
                  <a:lnTo>
                    <a:pt x="1600" y="1164"/>
                  </a:lnTo>
                  <a:lnTo>
                    <a:pt x="1890" y="1067"/>
                  </a:lnTo>
                  <a:lnTo>
                    <a:pt x="2278" y="1018"/>
                  </a:lnTo>
                  <a:close/>
                  <a:moveTo>
                    <a:pt x="15073" y="1018"/>
                  </a:moveTo>
                  <a:lnTo>
                    <a:pt x="15364" y="1067"/>
                  </a:lnTo>
                  <a:lnTo>
                    <a:pt x="15655" y="1115"/>
                  </a:lnTo>
                  <a:lnTo>
                    <a:pt x="15848" y="1212"/>
                  </a:lnTo>
                  <a:lnTo>
                    <a:pt x="16042" y="1358"/>
                  </a:lnTo>
                  <a:lnTo>
                    <a:pt x="16188" y="1552"/>
                  </a:lnTo>
                  <a:lnTo>
                    <a:pt x="16285" y="1745"/>
                  </a:lnTo>
                  <a:lnTo>
                    <a:pt x="16333" y="2036"/>
                  </a:lnTo>
                  <a:lnTo>
                    <a:pt x="16333" y="2375"/>
                  </a:lnTo>
                  <a:lnTo>
                    <a:pt x="16333" y="2715"/>
                  </a:lnTo>
                  <a:lnTo>
                    <a:pt x="16236" y="3102"/>
                  </a:lnTo>
                  <a:lnTo>
                    <a:pt x="16139" y="3539"/>
                  </a:lnTo>
                  <a:lnTo>
                    <a:pt x="15994" y="3975"/>
                  </a:lnTo>
                  <a:lnTo>
                    <a:pt x="15848" y="3975"/>
                  </a:lnTo>
                  <a:lnTo>
                    <a:pt x="15558" y="4023"/>
                  </a:lnTo>
                  <a:lnTo>
                    <a:pt x="15267" y="4120"/>
                  </a:lnTo>
                  <a:lnTo>
                    <a:pt x="14976" y="4266"/>
                  </a:lnTo>
                  <a:lnTo>
                    <a:pt x="14782" y="4411"/>
                  </a:lnTo>
                  <a:lnTo>
                    <a:pt x="14588" y="4653"/>
                  </a:lnTo>
                  <a:lnTo>
                    <a:pt x="14443" y="4896"/>
                  </a:lnTo>
                  <a:lnTo>
                    <a:pt x="14346" y="5186"/>
                  </a:lnTo>
                  <a:lnTo>
                    <a:pt x="14298" y="5526"/>
                  </a:lnTo>
                  <a:lnTo>
                    <a:pt x="14346" y="5768"/>
                  </a:lnTo>
                  <a:lnTo>
                    <a:pt x="14394" y="6059"/>
                  </a:lnTo>
                  <a:lnTo>
                    <a:pt x="14540" y="6301"/>
                  </a:lnTo>
                  <a:lnTo>
                    <a:pt x="14685" y="6495"/>
                  </a:lnTo>
                  <a:lnTo>
                    <a:pt x="14249" y="7173"/>
                  </a:lnTo>
                  <a:lnTo>
                    <a:pt x="13764" y="7852"/>
                  </a:lnTo>
                  <a:lnTo>
                    <a:pt x="12795" y="6737"/>
                  </a:lnTo>
                  <a:lnTo>
                    <a:pt x="11729" y="5623"/>
                  </a:lnTo>
                  <a:lnTo>
                    <a:pt x="10614" y="4605"/>
                  </a:lnTo>
                  <a:lnTo>
                    <a:pt x="9500" y="3636"/>
                  </a:lnTo>
                  <a:lnTo>
                    <a:pt x="10566" y="2860"/>
                  </a:lnTo>
                  <a:lnTo>
                    <a:pt x="11632" y="2230"/>
                  </a:lnTo>
                  <a:lnTo>
                    <a:pt x="12601" y="1745"/>
                  </a:lnTo>
                  <a:lnTo>
                    <a:pt x="13522" y="1358"/>
                  </a:lnTo>
                  <a:lnTo>
                    <a:pt x="13958" y="1212"/>
                  </a:lnTo>
                  <a:lnTo>
                    <a:pt x="14394" y="1115"/>
                  </a:lnTo>
                  <a:lnTo>
                    <a:pt x="14734" y="1067"/>
                  </a:lnTo>
                  <a:lnTo>
                    <a:pt x="15073" y="1018"/>
                  </a:lnTo>
                  <a:close/>
                  <a:moveTo>
                    <a:pt x="1745" y="11341"/>
                  </a:moveTo>
                  <a:lnTo>
                    <a:pt x="1890" y="11487"/>
                  </a:lnTo>
                  <a:lnTo>
                    <a:pt x="2036" y="11632"/>
                  </a:lnTo>
                  <a:lnTo>
                    <a:pt x="2036" y="11826"/>
                  </a:lnTo>
                  <a:lnTo>
                    <a:pt x="2036" y="12020"/>
                  </a:lnTo>
                  <a:lnTo>
                    <a:pt x="1890" y="12214"/>
                  </a:lnTo>
                  <a:lnTo>
                    <a:pt x="1745" y="12311"/>
                  </a:lnTo>
                  <a:lnTo>
                    <a:pt x="1551" y="12359"/>
                  </a:lnTo>
                  <a:lnTo>
                    <a:pt x="1357" y="12311"/>
                  </a:lnTo>
                  <a:lnTo>
                    <a:pt x="1212" y="12214"/>
                  </a:lnTo>
                  <a:lnTo>
                    <a:pt x="1067" y="12020"/>
                  </a:lnTo>
                  <a:lnTo>
                    <a:pt x="1018" y="11826"/>
                  </a:lnTo>
                  <a:lnTo>
                    <a:pt x="1067" y="11632"/>
                  </a:lnTo>
                  <a:lnTo>
                    <a:pt x="1212" y="11487"/>
                  </a:lnTo>
                  <a:lnTo>
                    <a:pt x="1357" y="11341"/>
                  </a:lnTo>
                  <a:close/>
                  <a:moveTo>
                    <a:pt x="8676" y="4266"/>
                  </a:moveTo>
                  <a:lnTo>
                    <a:pt x="9887" y="5235"/>
                  </a:lnTo>
                  <a:lnTo>
                    <a:pt x="11002" y="6350"/>
                  </a:lnTo>
                  <a:lnTo>
                    <a:pt x="12117" y="7513"/>
                  </a:lnTo>
                  <a:lnTo>
                    <a:pt x="13134" y="8676"/>
                  </a:lnTo>
                  <a:lnTo>
                    <a:pt x="12117" y="9839"/>
                  </a:lnTo>
                  <a:lnTo>
                    <a:pt x="11002" y="11002"/>
                  </a:lnTo>
                  <a:lnTo>
                    <a:pt x="9887" y="12117"/>
                  </a:lnTo>
                  <a:lnTo>
                    <a:pt x="8676" y="13135"/>
                  </a:lnTo>
                  <a:lnTo>
                    <a:pt x="7512" y="12117"/>
                  </a:lnTo>
                  <a:lnTo>
                    <a:pt x="6349" y="11002"/>
                  </a:lnTo>
                  <a:lnTo>
                    <a:pt x="5283" y="9839"/>
                  </a:lnTo>
                  <a:lnTo>
                    <a:pt x="4265" y="8676"/>
                  </a:lnTo>
                  <a:lnTo>
                    <a:pt x="5283" y="7513"/>
                  </a:lnTo>
                  <a:lnTo>
                    <a:pt x="6349" y="6350"/>
                  </a:lnTo>
                  <a:lnTo>
                    <a:pt x="7512" y="5283"/>
                  </a:lnTo>
                  <a:lnTo>
                    <a:pt x="8676" y="4266"/>
                  </a:lnTo>
                  <a:close/>
                  <a:moveTo>
                    <a:pt x="3635" y="9500"/>
                  </a:moveTo>
                  <a:lnTo>
                    <a:pt x="4605" y="10614"/>
                  </a:lnTo>
                  <a:lnTo>
                    <a:pt x="5671" y="11729"/>
                  </a:lnTo>
                  <a:lnTo>
                    <a:pt x="6737" y="12795"/>
                  </a:lnTo>
                  <a:lnTo>
                    <a:pt x="7852" y="13765"/>
                  </a:lnTo>
                  <a:lnTo>
                    <a:pt x="6785" y="14492"/>
                  </a:lnTo>
                  <a:lnTo>
                    <a:pt x="5768" y="15122"/>
                  </a:lnTo>
                  <a:lnTo>
                    <a:pt x="4750" y="15655"/>
                  </a:lnTo>
                  <a:lnTo>
                    <a:pt x="3829" y="16042"/>
                  </a:lnTo>
                  <a:lnTo>
                    <a:pt x="3393" y="16188"/>
                  </a:lnTo>
                  <a:lnTo>
                    <a:pt x="3005" y="16285"/>
                  </a:lnTo>
                  <a:lnTo>
                    <a:pt x="2617" y="16333"/>
                  </a:lnTo>
                  <a:lnTo>
                    <a:pt x="1987" y="16333"/>
                  </a:lnTo>
                  <a:lnTo>
                    <a:pt x="1745" y="16285"/>
                  </a:lnTo>
                  <a:lnTo>
                    <a:pt x="1503" y="16188"/>
                  </a:lnTo>
                  <a:lnTo>
                    <a:pt x="1357" y="16042"/>
                  </a:lnTo>
                  <a:lnTo>
                    <a:pt x="1212" y="15849"/>
                  </a:lnTo>
                  <a:lnTo>
                    <a:pt x="1115" y="15606"/>
                  </a:lnTo>
                  <a:lnTo>
                    <a:pt x="1067" y="15316"/>
                  </a:lnTo>
                  <a:lnTo>
                    <a:pt x="1018" y="15025"/>
                  </a:lnTo>
                  <a:lnTo>
                    <a:pt x="1067" y="14637"/>
                  </a:lnTo>
                  <a:lnTo>
                    <a:pt x="1164" y="14249"/>
                  </a:lnTo>
                  <a:lnTo>
                    <a:pt x="1260" y="13813"/>
                  </a:lnTo>
                  <a:lnTo>
                    <a:pt x="1406" y="13328"/>
                  </a:lnTo>
                  <a:lnTo>
                    <a:pt x="1551" y="13377"/>
                  </a:lnTo>
                  <a:lnTo>
                    <a:pt x="1842" y="13328"/>
                  </a:lnTo>
                  <a:lnTo>
                    <a:pt x="2133" y="13232"/>
                  </a:lnTo>
                  <a:lnTo>
                    <a:pt x="2424" y="13086"/>
                  </a:lnTo>
                  <a:lnTo>
                    <a:pt x="2617" y="12892"/>
                  </a:lnTo>
                  <a:lnTo>
                    <a:pt x="2811" y="12698"/>
                  </a:lnTo>
                  <a:lnTo>
                    <a:pt x="2957" y="12408"/>
                  </a:lnTo>
                  <a:lnTo>
                    <a:pt x="3054" y="12117"/>
                  </a:lnTo>
                  <a:lnTo>
                    <a:pt x="3054" y="11826"/>
                  </a:lnTo>
                  <a:lnTo>
                    <a:pt x="3054" y="11535"/>
                  </a:lnTo>
                  <a:lnTo>
                    <a:pt x="2957" y="11293"/>
                  </a:lnTo>
                  <a:lnTo>
                    <a:pt x="2860" y="11051"/>
                  </a:lnTo>
                  <a:lnTo>
                    <a:pt x="2714" y="10857"/>
                  </a:lnTo>
                  <a:lnTo>
                    <a:pt x="3151" y="10178"/>
                  </a:lnTo>
                  <a:lnTo>
                    <a:pt x="3635" y="9500"/>
                  </a:lnTo>
                  <a:close/>
                  <a:moveTo>
                    <a:pt x="13764" y="9500"/>
                  </a:moveTo>
                  <a:lnTo>
                    <a:pt x="14298" y="10275"/>
                  </a:lnTo>
                  <a:lnTo>
                    <a:pt x="14782" y="11002"/>
                  </a:lnTo>
                  <a:lnTo>
                    <a:pt x="15218" y="11729"/>
                  </a:lnTo>
                  <a:lnTo>
                    <a:pt x="15606" y="12456"/>
                  </a:lnTo>
                  <a:lnTo>
                    <a:pt x="15848" y="13086"/>
                  </a:lnTo>
                  <a:lnTo>
                    <a:pt x="16091" y="13668"/>
                  </a:lnTo>
                  <a:lnTo>
                    <a:pt x="16236" y="14201"/>
                  </a:lnTo>
                  <a:lnTo>
                    <a:pt x="16333" y="14685"/>
                  </a:lnTo>
                  <a:lnTo>
                    <a:pt x="16333" y="15122"/>
                  </a:lnTo>
                  <a:lnTo>
                    <a:pt x="16333" y="15461"/>
                  </a:lnTo>
                  <a:lnTo>
                    <a:pt x="16188" y="15800"/>
                  </a:lnTo>
                  <a:lnTo>
                    <a:pt x="16042" y="16042"/>
                  </a:lnTo>
                  <a:lnTo>
                    <a:pt x="15800" y="16188"/>
                  </a:lnTo>
                  <a:lnTo>
                    <a:pt x="15509" y="16285"/>
                  </a:lnTo>
                  <a:lnTo>
                    <a:pt x="15121" y="16333"/>
                  </a:lnTo>
                  <a:lnTo>
                    <a:pt x="14685" y="16333"/>
                  </a:lnTo>
                  <a:lnTo>
                    <a:pt x="14201" y="16236"/>
                  </a:lnTo>
                  <a:lnTo>
                    <a:pt x="13668" y="16091"/>
                  </a:lnTo>
                  <a:lnTo>
                    <a:pt x="13086" y="15849"/>
                  </a:lnTo>
                  <a:lnTo>
                    <a:pt x="12456" y="15558"/>
                  </a:lnTo>
                  <a:lnTo>
                    <a:pt x="11729" y="15219"/>
                  </a:lnTo>
                  <a:lnTo>
                    <a:pt x="11002" y="14782"/>
                  </a:lnTo>
                  <a:lnTo>
                    <a:pt x="10275" y="14298"/>
                  </a:lnTo>
                  <a:lnTo>
                    <a:pt x="9500" y="13765"/>
                  </a:lnTo>
                  <a:lnTo>
                    <a:pt x="10663" y="12795"/>
                  </a:lnTo>
                  <a:lnTo>
                    <a:pt x="11729" y="11729"/>
                  </a:lnTo>
                  <a:lnTo>
                    <a:pt x="12795" y="10614"/>
                  </a:lnTo>
                  <a:lnTo>
                    <a:pt x="13764" y="9500"/>
                  </a:lnTo>
                  <a:close/>
                  <a:moveTo>
                    <a:pt x="2036" y="1"/>
                  </a:moveTo>
                  <a:lnTo>
                    <a:pt x="1794" y="49"/>
                  </a:lnTo>
                  <a:lnTo>
                    <a:pt x="1503" y="98"/>
                  </a:lnTo>
                  <a:lnTo>
                    <a:pt x="1260" y="195"/>
                  </a:lnTo>
                  <a:lnTo>
                    <a:pt x="1018" y="340"/>
                  </a:lnTo>
                  <a:lnTo>
                    <a:pt x="824" y="437"/>
                  </a:lnTo>
                  <a:lnTo>
                    <a:pt x="630" y="631"/>
                  </a:lnTo>
                  <a:lnTo>
                    <a:pt x="485" y="825"/>
                  </a:lnTo>
                  <a:lnTo>
                    <a:pt x="340" y="1018"/>
                  </a:lnTo>
                  <a:lnTo>
                    <a:pt x="194" y="1261"/>
                  </a:lnTo>
                  <a:lnTo>
                    <a:pt x="146" y="1503"/>
                  </a:lnTo>
                  <a:lnTo>
                    <a:pt x="49" y="1745"/>
                  </a:lnTo>
                  <a:lnTo>
                    <a:pt x="49" y="2036"/>
                  </a:lnTo>
                  <a:lnTo>
                    <a:pt x="49" y="2666"/>
                  </a:lnTo>
                  <a:lnTo>
                    <a:pt x="146" y="3296"/>
                  </a:lnTo>
                  <a:lnTo>
                    <a:pt x="291" y="3926"/>
                  </a:lnTo>
                  <a:lnTo>
                    <a:pt x="582" y="4605"/>
                  </a:lnTo>
                  <a:lnTo>
                    <a:pt x="873" y="5380"/>
                  </a:lnTo>
                  <a:lnTo>
                    <a:pt x="1309" y="6156"/>
                  </a:lnTo>
                  <a:lnTo>
                    <a:pt x="1794" y="6980"/>
                  </a:lnTo>
                  <a:lnTo>
                    <a:pt x="2375" y="7852"/>
                  </a:lnTo>
                  <a:lnTo>
                    <a:pt x="2957" y="8676"/>
                  </a:lnTo>
                  <a:lnTo>
                    <a:pt x="2375" y="9500"/>
                  </a:lnTo>
                  <a:lnTo>
                    <a:pt x="1842" y="10324"/>
                  </a:lnTo>
                  <a:lnTo>
                    <a:pt x="1260" y="10324"/>
                  </a:lnTo>
                  <a:lnTo>
                    <a:pt x="970" y="10421"/>
                  </a:lnTo>
                  <a:lnTo>
                    <a:pt x="679" y="10566"/>
                  </a:lnTo>
                  <a:lnTo>
                    <a:pt x="485" y="10760"/>
                  </a:lnTo>
                  <a:lnTo>
                    <a:pt x="291" y="11002"/>
                  </a:lnTo>
                  <a:lnTo>
                    <a:pt x="146" y="11244"/>
                  </a:lnTo>
                  <a:lnTo>
                    <a:pt x="49" y="11535"/>
                  </a:lnTo>
                  <a:lnTo>
                    <a:pt x="0" y="11826"/>
                  </a:lnTo>
                  <a:lnTo>
                    <a:pt x="49" y="12165"/>
                  </a:lnTo>
                  <a:lnTo>
                    <a:pt x="146" y="12456"/>
                  </a:lnTo>
                  <a:lnTo>
                    <a:pt x="291" y="12698"/>
                  </a:lnTo>
                  <a:lnTo>
                    <a:pt x="485" y="12941"/>
                  </a:lnTo>
                  <a:lnTo>
                    <a:pt x="243" y="13716"/>
                  </a:lnTo>
                  <a:lnTo>
                    <a:pt x="97" y="14395"/>
                  </a:lnTo>
                  <a:lnTo>
                    <a:pt x="0" y="14976"/>
                  </a:lnTo>
                  <a:lnTo>
                    <a:pt x="49" y="15461"/>
                  </a:lnTo>
                  <a:lnTo>
                    <a:pt x="146" y="15897"/>
                  </a:lnTo>
                  <a:lnTo>
                    <a:pt x="243" y="16236"/>
                  </a:lnTo>
                  <a:lnTo>
                    <a:pt x="437" y="16527"/>
                  </a:lnTo>
                  <a:lnTo>
                    <a:pt x="630" y="16769"/>
                  </a:lnTo>
                  <a:lnTo>
                    <a:pt x="970" y="17012"/>
                  </a:lnTo>
                  <a:lnTo>
                    <a:pt x="1406" y="17206"/>
                  </a:lnTo>
                  <a:lnTo>
                    <a:pt x="1842" y="17303"/>
                  </a:lnTo>
                  <a:lnTo>
                    <a:pt x="2278" y="17351"/>
                  </a:lnTo>
                  <a:lnTo>
                    <a:pt x="2763" y="17303"/>
                  </a:lnTo>
                  <a:lnTo>
                    <a:pt x="3248" y="17254"/>
                  </a:lnTo>
                  <a:lnTo>
                    <a:pt x="3732" y="17109"/>
                  </a:lnTo>
                  <a:lnTo>
                    <a:pt x="4168" y="16963"/>
                  </a:lnTo>
                  <a:lnTo>
                    <a:pt x="5235" y="16576"/>
                  </a:lnTo>
                  <a:lnTo>
                    <a:pt x="6349" y="15994"/>
                  </a:lnTo>
                  <a:lnTo>
                    <a:pt x="7512" y="15267"/>
                  </a:lnTo>
                  <a:lnTo>
                    <a:pt x="8676" y="14395"/>
                  </a:lnTo>
                  <a:lnTo>
                    <a:pt x="9548" y="15025"/>
                  </a:lnTo>
                  <a:lnTo>
                    <a:pt x="10372" y="15558"/>
                  </a:lnTo>
                  <a:lnTo>
                    <a:pt x="11196" y="16091"/>
                  </a:lnTo>
                  <a:lnTo>
                    <a:pt x="12020" y="16479"/>
                  </a:lnTo>
                  <a:lnTo>
                    <a:pt x="12747" y="16818"/>
                  </a:lnTo>
                  <a:lnTo>
                    <a:pt x="13474" y="17060"/>
                  </a:lnTo>
                  <a:lnTo>
                    <a:pt x="14104" y="17254"/>
                  </a:lnTo>
                  <a:lnTo>
                    <a:pt x="14685" y="17351"/>
                  </a:lnTo>
                  <a:lnTo>
                    <a:pt x="15073" y="17351"/>
                  </a:lnTo>
                  <a:lnTo>
                    <a:pt x="15606" y="17303"/>
                  </a:lnTo>
                  <a:lnTo>
                    <a:pt x="16042" y="17206"/>
                  </a:lnTo>
                  <a:lnTo>
                    <a:pt x="16430" y="17012"/>
                  </a:lnTo>
                  <a:lnTo>
                    <a:pt x="16769" y="16769"/>
                  </a:lnTo>
                  <a:lnTo>
                    <a:pt x="16915" y="16576"/>
                  </a:lnTo>
                  <a:lnTo>
                    <a:pt x="17060" y="16333"/>
                  </a:lnTo>
                  <a:lnTo>
                    <a:pt x="17157" y="16139"/>
                  </a:lnTo>
                  <a:lnTo>
                    <a:pt x="17254" y="15897"/>
                  </a:lnTo>
                  <a:lnTo>
                    <a:pt x="17302" y="15606"/>
                  </a:lnTo>
                  <a:lnTo>
                    <a:pt x="17351" y="15316"/>
                  </a:lnTo>
                  <a:lnTo>
                    <a:pt x="17351" y="14685"/>
                  </a:lnTo>
                  <a:lnTo>
                    <a:pt x="17254" y="14104"/>
                  </a:lnTo>
                  <a:lnTo>
                    <a:pt x="17060" y="13425"/>
                  </a:lnTo>
                  <a:lnTo>
                    <a:pt x="16818" y="12747"/>
                  </a:lnTo>
                  <a:lnTo>
                    <a:pt x="16478" y="12020"/>
                  </a:lnTo>
                  <a:lnTo>
                    <a:pt x="16091" y="11196"/>
                  </a:lnTo>
                  <a:lnTo>
                    <a:pt x="15606" y="10372"/>
                  </a:lnTo>
                  <a:lnTo>
                    <a:pt x="15025" y="9548"/>
                  </a:lnTo>
                  <a:lnTo>
                    <a:pt x="14394" y="8676"/>
                  </a:lnTo>
                  <a:lnTo>
                    <a:pt x="15025" y="7852"/>
                  </a:lnTo>
                  <a:lnTo>
                    <a:pt x="15558" y="7028"/>
                  </a:lnTo>
                  <a:lnTo>
                    <a:pt x="16139" y="7028"/>
                  </a:lnTo>
                  <a:lnTo>
                    <a:pt x="16430" y="6931"/>
                  </a:lnTo>
                  <a:lnTo>
                    <a:pt x="16672" y="6786"/>
                  </a:lnTo>
                  <a:lnTo>
                    <a:pt x="16915" y="6592"/>
                  </a:lnTo>
                  <a:lnTo>
                    <a:pt x="17109" y="6350"/>
                  </a:lnTo>
                  <a:lnTo>
                    <a:pt x="17254" y="6107"/>
                  </a:lnTo>
                  <a:lnTo>
                    <a:pt x="17351" y="5816"/>
                  </a:lnTo>
                  <a:lnTo>
                    <a:pt x="17351" y="5526"/>
                  </a:lnTo>
                  <a:lnTo>
                    <a:pt x="17351" y="5186"/>
                  </a:lnTo>
                  <a:lnTo>
                    <a:pt x="17254" y="4896"/>
                  </a:lnTo>
                  <a:lnTo>
                    <a:pt x="17109" y="4653"/>
                  </a:lnTo>
                  <a:lnTo>
                    <a:pt x="16915" y="4411"/>
                  </a:lnTo>
                  <a:lnTo>
                    <a:pt x="17157" y="3636"/>
                  </a:lnTo>
                  <a:lnTo>
                    <a:pt x="17302" y="3005"/>
                  </a:lnTo>
                  <a:lnTo>
                    <a:pt x="17351" y="2424"/>
                  </a:lnTo>
                  <a:lnTo>
                    <a:pt x="17351" y="1891"/>
                  </a:lnTo>
                  <a:lnTo>
                    <a:pt x="17254" y="1503"/>
                  </a:lnTo>
                  <a:lnTo>
                    <a:pt x="17109" y="1115"/>
                  </a:lnTo>
                  <a:lnTo>
                    <a:pt x="16963" y="873"/>
                  </a:lnTo>
                  <a:lnTo>
                    <a:pt x="16769" y="631"/>
                  </a:lnTo>
                  <a:lnTo>
                    <a:pt x="16575" y="485"/>
                  </a:lnTo>
                  <a:lnTo>
                    <a:pt x="16382" y="340"/>
                  </a:lnTo>
                  <a:lnTo>
                    <a:pt x="15994" y="146"/>
                  </a:lnTo>
                  <a:lnTo>
                    <a:pt x="15509" y="49"/>
                  </a:lnTo>
                  <a:lnTo>
                    <a:pt x="15073" y="1"/>
                  </a:lnTo>
                  <a:lnTo>
                    <a:pt x="14588" y="49"/>
                  </a:lnTo>
                  <a:lnTo>
                    <a:pt x="14104" y="146"/>
                  </a:lnTo>
                  <a:lnTo>
                    <a:pt x="13619" y="243"/>
                  </a:lnTo>
                  <a:lnTo>
                    <a:pt x="13183" y="388"/>
                  </a:lnTo>
                  <a:lnTo>
                    <a:pt x="12165" y="825"/>
                  </a:lnTo>
                  <a:lnTo>
                    <a:pt x="11050" y="1406"/>
                  </a:lnTo>
                  <a:lnTo>
                    <a:pt x="9887" y="2133"/>
                  </a:lnTo>
                  <a:lnTo>
                    <a:pt x="8676" y="2957"/>
                  </a:lnTo>
                  <a:lnTo>
                    <a:pt x="7852" y="2327"/>
                  </a:lnTo>
                  <a:lnTo>
                    <a:pt x="6979" y="1794"/>
                  </a:lnTo>
                  <a:lnTo>
                    <a:pt x="6155" y="1309"/>
                  </a:lnTo>
                  <a:lnTo>
                    <a:pt x="5380" y="873"/>
                  </a:lnTo>
                  <a:lnTo>
                    <a:pt x="4653" y="534"/>
                  </a:lnTo>
                  <a:lnTo>
                    <a:pt x="3926" y="291"/>
                  </a:lnTo>
                  <a:lnTo>
                    <a:pt x="3296" y="146"/>
                  </a:lnTo>
                  <a:lnTo>
                    <a:pt x="2666" y="49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6203991" y="2635120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4"/>
                  </a:lnTo>
                  <a:lnTo>
                    <a:pt x="49" y="728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8"/>
                  </a:lnTo>
                  <a:lnTo>
                    <a:pt x="1019" y="534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6203991" y="3004245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6" y="0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8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40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4"/>
          <p:cNvGrpSpPr/>
          <p:nvPr/>
        </p:nvGrpSpPr>
        <p:grpSpPr>
          <a:xfrm>
            <a:off x="6179121" y="3025799"/>
            <a:ext cx="392155" cy="392133"/>
            <a:chOff x="1971712" y="3315312"/>
            <a:chExt cx="392155" cy="392133"/>
          </a:xfrm>
        </p:grpSpPr>
        <p:sp>
          <p:nvSpPr>
            <p:cNvPr id="529" name="Google Shape;529;p44"/>
            <p:cNvSpPr/>
            <p:nvPr/>
          </p:nvSpPr>
          <p:spPr>
            <a:xfrm>
              <a:off x="2050586" y="3424831"/>
              <a:ext cx="234407" cy="173093"/>
            </a:xfrm>
            <a:custGeom>
              <a:rect b="b" l="l" r="r" t="t"/>
              <a:pathLst>
                <a:path extrusionOk="0" h="7659" w="10372">
                  <a:moveTo>
                    <a:pt x="5186" y="1019"/>
                  </a:moveTo>
                  <a:lnTo>
                    <a:pt x="5525" y="1067"/>
                  </a:lnTo>
                  <a:lnTo>
                    <a:pt x="5865" y="1115"/>
                  </a:lnTo>
                  <a:lnTo>
                    <a:pt x="6204" y="1212"/>
                  </a:lnTo>
                  <a:lnTo>
                    <a:pt x="6543" y="1358"/>
                  </a:lnTo>
                  <a:lnTo>
                    <a:pt x="7173" y="1697"/>
                  </a:lnTo>
                  <a:lnTo>
                    <a:pt x="7706" y="2133"/>
                  </a:lnTo>
                  <a:lnTo>
                    <a:pt x="8239" y="2618"/>
                  </a:lnTo>
                  <a:lnTo>
                    <a:pt x="8627" y="3103"/>
                  </a:lnTo>
                  <a:lnTo>
                    <a:pt x="9257" y="3829"/>
                  </a:lnTo>
                  <a:lnTo>
                    <a:pt x="8821" y="4411"/>
                  </a:lnTo>
                  <a:lnTo>
                    <a:pt x="8143" y="5138"/>
                  </a:lnTo>
                  <a:lnTo>
                    <a:pt x="7658" y="5574"/>
                  </a:lnTo>
                  <a:lnTo>
                    <a:pt x="7222" y="5913"/>
                  </a:lnTo>
                  <a:lnTo>
                    <a:pt x="6786" y="6156"/>
                  </a:lnTo>
                  <a:lnTo>
                    <a:pt x="6446" y="6350"/>
                  </a:lnTo>
                  <a:lnTo>
                    <a:pt x="6059" y="6495"/>
                  </a:lnTo>
                  <a:lnTo>
                    <a:pt x="5768" y="6592"/>
                  </a:lnTo>
                  <a:lnTo>
                    <a:pt x="5429" y="6640"/>
                  </a:lnTo>
                  <a:lnTo>
                    <a:pt x="4847" y="6640"/>
                  </a:lnTo>
                  <a:lnTo>
                    <a:pt x="4508" y="6544"/>
                  </a:lnTo>
                  <a:lnTo>
                    <a:pt x="4168" y="6447"/>
                  </a:lnTo>
                  <a:lnTo>
                    <a:pt x="3878" y="6301"/>
                  </a:lnTo>
                  <a:lnTo>
                    <a:pt x="3248" y="5962"/>
                  </a:lnTo>
                  <a:lnTo>
                    <a:pt x="2666" y="5526"/>
                  </a:lnTo>
                  <a:lnTo>
                    <a:pt x="2181" y="5041"/>
                  </a:lnTo>
                  <a:lnTo>
                    <a:pt x="1745" y="4605"/>
                  </a:lnTo>
                  <a:lnTo>
                    <a:pt x="1164" y="3829"/>
                  </a:lnTo>
                  <a:lnTo>
                    <a:pt x="1600" y="3248"/>
                  </a:lnTo>
                  <a:lnTo>
                    <a:pt x="2278" y="2521"/>
                  </a:lnTo>
                  <a:lnTo>
                    <a:pt x="2714" y="2085"/>
                  </a:lnTo>
                  <a:lnTo>
                    <a:pt x="3151" y="1746"/>
                  </a:lnTo>
                  <a:lnTo>
                    <a:pt x="3587" y="1503"/>
                  </a:lnTo>
                  <a:lnTo>
                    <a:pt x="3975" y="1309"/>
                  </a:lnTo>
                  <a:lnTo>
                    <a:pt x="4314" y="1164"/>
                  </a:lnTo>
                  <a:lnTo>
                    <a:pt x="4653" y="1067"/>
                  </a:lnTo>
                  <a:lnTo>
                    <a:pt x="4944" y="1019"/>
                  </a:lnTo>
                  <a:close/>
                  <a:moveTo>
                    <a:pt x="5186" y="1"/>
                  </a:moveTo>
                  <a:lnTo>
                    <a:pt x="4653" y="49"/>
                  </a:lnTo>
                  <a:lnTo>
                    <a:pt x="4168" y="146"/>
                  </a:lnTo>
                  <a:lnTo>
                    <a:pt x="3684" y="340"/>
                  </a:lnTo>
                  <a:lnTo>
                    <a:pt x="3199" y="534"/>
                  </a:lnTo>
                  <a:lnTo>
                    <a:pt x="2763" y="825"/>
                  </a:lnTo>
                  <a:lnTo>
                    <a:pt x="2375" y="1115"/>
                  </a:lnTo>
                  <a:lnTo>
                    <a:pt x="1987" y="1406"/>
                  </a:lnTo>
                  <a:lnTo>
                    <a:pt x="1600" y="1746"/>
                  </a:lnTo>
                  <a:lnTo>
                    <a:pt x="1018" y="2376"/>
                  </a:lnTo>
                  <a:lnTo>
                    <a:pt x="534" y="2957"/>
                  </a:lnTo>
                  <a:lnTo>
                    <a:pt x="97" y="3587"/>
                  </a:lnTo>
                  <a:lnTo>
                    <a:pt x="49" y="3684"/>
                  </a:lnTo>
                  <a:lnTo>
                    <a:pt x="0" y="3829"/>
                  </a:lnTo>
                  <a:lnTo>
                    <a:pt x="49" y="3975"/>
                  </a:lnTo>
                  <a:lnTo>
                    <a:pt x="97" y="4120"/>
                  </a:lnTo>
                  <a:lnTo>
                    <a:pt x="534" y="4702"/>
                  </a:lnTo>
                  <a:lnTo>
                    <a:pt x="1018" y="5283"/>
                  </a:lnTo>
                  <a:lnTo>
                    <a:pt x="1600" y="5962"/>
                  </a:lnTo>
                  <a:lnTo>
                    <a:pt x="1987" y="6253"/>
                  </a:lnTo>
                  <a:lnTo>
                    <a:pt x="2375" y="6592"/>
                  </a:lnTo>
                  <a:lnTo>
                    <a:pt x="2763" y="6883"/>
                  </a:lnTo>
                  <a:lnTo>
                    <a:pt x="3199" y="7125"/>
                  </a:lnTo>
                  <a:lnTo>
                    <a:pt x="3684" y="7367"/>
                  </a:lnTo>
                  <a:lnTo>
                    <a:pt x="4168" y="7513"/>
                  </a:lnTo>
                  <a:lnTo>
                    <a:pt x="4653" y="7610"/>
                  </a:lnTo>
                  <a:lnTo>
                    <a:pt x="5186" y="7658"/>
                  </a:lnTo>
                  <a:lnTo>
                    <a:pt x="5719" y="7610"/>
                  </a:lnTo>
                  <a:lnTo>
                    <a:pt x="6204" y="7513"/>
                  </a:lnTo>
                  <a:lnTo>
                    <a:pt x="6689" y="7367"/>
                  </a:lnTo>
                  <a:lnTo>
                    <a:pt x="7173" y="7125"/>
                  </a:lnTo>
                  <a:lnTo>
                    <a:pt x="7609" y="6883"/>
                  </a:lnTo>
                  <a:lnTo>
                    <a:pt x="8046" y="6592"/>
                  </a:lnTo>
                  <a:lnTo>
                    <a:pt x="8433" y="6253"/>
                  </a:lnTo>
                  <a:lnTo>
                    <a:pt x="8773" y="5962"/>
                  </a:lnTo>
                  <a:lnTo>
                    <a:pt x="9403" y="5283"/>
                  </a:lnTo>
                  <a:lnTo>
                    <a:pt x="9839" y="4702"/>
                  </a:lnTo>
                  <a:lnTo>
                    <a:pt x="10275" y="4120"/>
                  </a:lnTo>
                  <a:lnTo>
                    <a:pt x="10372" y="3975"/>
                  </a:lnTo>
                  <a:lnTo>
                    <a:pt x="10372" y="3829"/>
                  </a:lnTo>
                  <a:lnTo>
                    <a:pt x="10372" y="3684"/>
                  </a:lnTo>
                  <a:lnTo>
                    <a:pt x="10275" y="3587"/>
                  </a:lnTo>
                  <a:lnTo>
                    <a:pt x="9839" y="2957"/>
                  </a:lnTo>
                  <a:lnTo>
                    <a:pt x="9403" y="2376"/>
                  </a:lnTo>
                  <a:lnTo>
                    <a:pt x="8773" y="1746"/>
                  </a:lnTo>
                  <a:lnTo>
                    <a:pt x="8433" y="1406"/>
                  </a:lnTo>
                  <a:lnTo>
                    <a:pt x="8046" y="1115"/>
                  </a:lnTo>
                  <a:lnTo>
                    <a:pt x="7609" y="825"/>
                  </a:lnTo>
                  <a:lnTo>
                    <a:pt x="7173" y="534"/>
                  </a:lnTo>
                  <a:lnTo>
                    <a:pt x="6689" y="340"/>
                  </a:lnTo>
                  <a:lnTo>
                    <a:pt x="6204" y="146"/>
                  </a:lnTo>
                  <a:lnTo>
                    <a:pt x="5719" y="49"/>
                  </a:lnTo>
                  <a:lnTo>
                    <a:pt x="5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2128352" y="3470845"/>
              <a:ext cx="79981" cy="81066"/>
            </a:xfrm>
            <a:custGeom>
              <a:rect b="b" l="l" r="r" t="t"/>
              <a:pathLst>
                <a:path extrusionOk="0" h="3587" w="3539">
                  <a:moveTo>
                    <a:pt x="1745" y="1018"/>
                  </a:moveTo>
                  <a:lnTo>
                    <a:pt x="1891" y="1067"/>
                  </a:lnTo>
                  <a:lnTo>
                    <a:pt x="2036" y="1115"/>
                  </a:lnTo>
                  <a:lnTo>
                    <a:pt x="2278" y="1260"/>
                  </a:lnTo>
                  <a:lnTo>
                    <a:pt x="2472" y="1503"/>
                  </a:lnTo>
                  <a:lnTo>
                    <a:pt x="2521" y="1648"/>
                  </a:lnTo>
                  <a:lnTo>
                    <a:pt x="2521" y="1793"/>
                  </a:lnTo>
                  <a:lnTo>
                    <a:pt x="2521" y="1939"/>
                  </a:lnTo>
                  <a:lnTo>
                    <a:pt x="2472" y="2084"/>
                  </a:lnTo>
                  <a:lnTo>
                    <a:pt x="2278" y="2327"/>
                  </a:lnTo>
                  <a:lnTo>
                    <a:pt x="2036" y="2520"/>
                  </a:lnTo>
                  <a:lnTo>
                    <a:pt x="1891" y="2569"/>
                  </a:lnTo>
                  <a:lnTo>
                    <a:pt x="1600" y="2569"/>
                  </a:lnTo>
                  <a:lnTo>
                    <a:pt x="1454" y="2520"/>
                  </a:lnTo>
                  <a:lnTo>
                    <a:pt x="1212" y="2327"/>
                  </a:lnTo>
                  <a:lnTo>
                    <a:pt x="1067" y="2084"/>
                  </a:lnTo>
                  <a:lnTo>
                    <a:pt x="1018" y="1939"/>
                  </a:lnTo>
                  <a:lnTo>
                    <a:pt x="970" y="1793"/>
                  </a:lnTo>
                  <a:lnTo>
                    <a:pt x="1018" y="1648"/>
                  </a:lnTo>
                  <a:lnTo>
                    <a:pt x="1067" y="1503"/>
                  </a:lnTo>
                  <a:lnTo>
                    <a:pt x="1212" y="1260"/>
                  </a:lnTo>
                  <a:lnTo>
                    <a:pt x="1454" y="1115"/>
                  </a:lnTo>
                  <a:lnTo>
                    <a:pt x="1600" y="1067"/>
                  </a:lnTo>
                  <a:lnTo>
                    <a:pt x="1745" y="1018"/>
                  </a:lnTo>
                  <a:close/>
                  <a:moveTo>
                    <a:pt x="1745" y="0"/>
                  </a:moveTo>
                  <a:lnTo>
                    <a:pt x="1406" y="49"/>
                  </a:lnTo>
                  <a:lnTo>
                    <a:pt x="1067" y="146"/>
                  </a:lnTo>
                  <a:lnTo>
                    <a:pt x="776" y="340"/>
                  </a:lnTo>
                  <a:lnTo>
                    <a:pt x="485" y="533"/>
                  </a:lnTo>
                  <a:lnTo>
                    <a:pt x="291" y="824"/>
                  </a:lnTo>
                  <a:lnTo>
                    <a:pt x="97" y="1115"/>
                  </a:lnTo>
                  <a:lnTo>
                    <a:pt x="0" y="1454"/>
                  </a:lnTo>
                  <a:lnTo>
                    <a:pt x="0" y="1793"/>
                  </a:lnTo>
                  <a:lnTo>
                    <a:pt x="0" y="2181"/>
                  </a:lnTo>
                  <a:lnTo>
                    <a:pt x="97" y="2472"/>
                  </a:lnTo>
                  <a:lnTo>
                    <a:pt x="291" y="2811"/>
                  </a:lnTo>
                  <a:lnTo>
                    <a:pt x="485" y="3054"/>
                  </a:lnTo>
                  <a:lnTo>
                    <a:pt x="776" y="3296"/>
                  </a:lnTo>
                  <a:lnTo>
                    <a:pt x="1067" y="3441"/>
                  </a:lnTo>
                  <a:lnTo>
                    <a:pt x="1406" y="3538"/>
                  </a:lnTo>
                  <a:lnTo>
                    <a:pt x="1745" y="3587"/>
                  </a:lnTo>
                  <a:lnTo>
                    <a:pt x="2133" y="3538"/>
                  </a:lnTo>
                  <a:lnTo>
                    <a:pt x="2424" y="3441"/>
                  </a:lnTo>
                  <a:lnTo>
                    <a:pt x="2763" y="3296"/>
                  </a:lnTo>
                  <a:lnTo>
                    <a:pt x="3005" y="3054"/>
                  </a:lnTo>
                  <a:lnTo>
                    <a:pt x="3248" y="2811"/>
                  </a:lnTo>
                  <a:lnTo>
                    <a:pt x="3393" y="2472"/>
                  </a:lnTo>
                  <a:lnTo>
                    <a:pt x="3490" y="2181"/>
                  </a:lnTo>
                  <a:lnTo>
                    <a:pt x="3538" y="1793"/>
                  </a:lnTo>
                  <a:lnTo>
                    <a:pt x="3490" y="1454"/>
                  </a:lnTo>
                  <a:lnTo>
                    <a:pt x="3393" y="1115"/>
                  </a:lnTo>
                  <a:lnTo>
                    <a:pt x="3248" y="824"/>
                  </a:lnTo>
                  <a:lnTo>
                    <a:pt x="3005" y="533"/>
                  </a:lnTo>
                  <a:lnTo>
                    <a:pt x="2763" y="340"/>
                  </a:lnTo>
                  <a:lnTo>
                    <a:pt x="2424" y="146"/>
                  </a:lnTo>
                  <a:lnTo>
                    <a:pt x="2133" y="49"/>
                  </a:lnTo>
                  <a:lnTo>
                    <a:pt x="17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1971712" y="3315312"/>
              <a:ext cx="392155" cy="392133"/>
            </a:xfrm>
            <a:custGeom>
              <a:rect b="b" l="l" r="r" t="t"/>
              <a:pathLst>
                <a:path extrusionOk="0" h="17351" w="17352">
                  <a:moveTo>
                    <a:pt x="9209" y="1793"/>
                  </a:moveTo>
                  <a:lnTo>
                    <a:pt x="9839" y="1890"/>
                  </a:lnTo>
                  <a:lnTo>
                    <a:pt x="10421" y="1987"/>
                  </a:lnTo>
                  <a:lnTo>
                    <a:pt x="11003" y="2181"/>
                  </a:lnTo>
                  <a:lnTo>
                    <a:pt x="11584" y="2424"/>
                  </a:lnTo>
                  <a:lnTo>
                    <a:pt x="12117" y="2714"/>
                  </a:lnTo>
                  <a:lnTo>
                    <a:pt x="12650" y="3005"/>
                  </a:lnTo>
                  <a:lnTo>
                    <a:pt x="13135" y="3393"/>
                  </a:lnTo>
                  <a:lnTo>
                    <a:pt x="13571" y="3781"/>
                  </a:lnTo>
                  <a:lnTo>
                    <a:pt x="13959" y="4265"/>
                  </a:lnTo>
                  <a:lnTo>
                    <a:pt x="14347" y="4750"/>
                  </a:lnTo>
                  <a:lnTo>
                    <a:pt x="14686" y="5234"/>
                  </a:lnTo>
                  <a:lnTo>
                    <a:pt x="14928" y="5768"/>
                  </a:lnTo>
                  <a:lnTo>
                    <a:pt x="15171" y="6349"/>
                  </a:lnTo>
                  <a:lnTo>
                    <a:pt x="15364" y="6931"/>
                  </a:lnTo>
                  <a:lnTo>
                    <a:pt x="15510" y="7561"/>
                  </a:lnTo>
                  <a:lnTo>
                    <a:pt x="15558" y="8191"/>
                  </a:lnTo>
                  <a:lnTo>
                    <a:pt x="15267" y="8191"/>
                  </a:lnTo>
                  <a:lnTo>
                    <a:pt x="15074" y="8336"/>
                  </a:lnTo>
                  <a:lnTo>
                    <a:pt x="14977" y="8482"/>
                  </a:lnTo>
                  <a:lnTo>
                    <a:pt x="14928" y="8675"/>
                  </a:lnTo>
                  <a:lnTo>
                    <a:pt x="14977" y="8869"/>
                  </a:lnTo>
                  <a:lnTo>
                    <a:pt x="15074" y="9063"/>
                  </a:lnTo>
                  <a:lnTo>
                    <a:pt x="15267" y="9160"/>
                  </a:lnTo>
                  <a:lnTo>
                    <a:pt x="15461" y="9209"/>
                  </a:lnTo>
                  <a:lnTo>
                    <a:pt x="15558" y="9209"/>
                  </a:lnTo>
                  <a:lnTo>
                    <a:pt x="15510" y="9839"/>
                  </a:lnTo>
                  <a:lnTo>
                    <a:pt x="15364" y="10420"/>
                  </a:lnTo>
                  <a:lnTo>
                    <a:pt x="15171" y="11002"/>
                  </a:lnTo>
                  <a:lnTo>
                    <a:pt x="14928" y="11583"/>
                  </a:lnTo>
                  <a:lnTo>
                    <a:pt x="14686" y="12116"/>
                  </a:lnTo>
                  <a:lnTo>
                    <a:pt x="14347" y="12650"/>
                  </a:lnTo>
                  <a:lnTo>
                    <a:pt x="13959" y="13134"/>
                  </a:lnTo>
                  <a:lnTo>
                    <a:pt x="13571" y="13570"/>
                  </a:lnTo>
                  <a:lnTo>
                    <a:pt x="13135" y="13958"/>
                  </a:lnTo>
                  <a:lnTo>
                    <a:pt x="12650" y="14346"/>
                  </a:lnTo>
                  <a:lnTo>
                    <a:pt x="12117" y="14685"/>
                  </a:lnTo>
                  <a:lnTo>
                    <a:pt x="11584" y="14927"/>
                  </a:lnTo>
                  <a:lnTo>
                    <a:pt x="11003" y="15170"/>
                  </a:lnTo>
                  <a:lnTo>
                    <a:pt x="10421" y="15364"/>
                  </a:lnTo>
                  <a:lnTo>
                    <a:pt x="9839" y="15509"/>
                  </a:lnTo>
                  <a:lnTo>
                    <a:pt x="9209" y="15557"/>
                  </a:lnTo>
                  <a:lnTo>
                    <a:pt x="9209" y="15461"/>
                  </a:lnTo>
                  <a:lnTo>
                    <a:pt x="9161" y="15267"/>
                  </a:lnTo>
                  <a:lnTo>
                    <a:pt x="9064" y="15073"/>
                  </a:lnTo>
                  <a:lnTo>
                    <a:pt x="8870" y="14976"/>
                  </a:lnTo>
                  <a:lnTo>
                    <a:pt x="8676" y="14927"/>
                  </a:lnTo>
                  <a:lnTo>
                    <a:pt x="8482" y="14976"/>
                  </a:lnTo>
                  <a:lnTo>
                    <a:pt x="8337" y="15073"/>
                  </a:lnTo>
                  <a:lnTo>
                    <a:pt x="8240" y="15267"/>
                  </a:lnTo>
                  <a:lnTo>
                    <a:pt x="8192" y="15461"/>
                  </a:lnTo>
                  <a:lnTo>
                    <a:pt x="8192" y="15557"/>
                  </a:lnTo>
                  <a:lnTo>
                    <a:pt x="7561" y="15509"/>
                  </a:lnTo>
                  <a:lnTo>
                    <a:pt x="6931" y="15364"/>
                  </a:lnTo>
                  <a:lnTo>
                    <a:pt x="6350" y="15170"/>
                  </a:lnTo>
                  <a:lnTo>
                    <a:pt x="5768" y="14927"/>
                  </a:lnTo>
                  <a:lnTo>
                    <a:pt x="5235" y="14685"/>
                  </a:lnTo>
                  <a:lnTo>
                    <a:pt x="4751" y="14346"/>
                  </a:lnTo>
                  <a:lnTo>
                    <a:pt x="4266" y="13958"/>
                  </a:lnTo>
                  <a:lnTo>
                    <a:pt x="3830" y="13570"/>
                  </a:lnTo>
                  <a:lnTo>
                    <a:pt x="3394" y="13134"/>
                  </a:lnTo>
                  <a:lnTo>
                    <a:pt x="3054" y="12650"/>
                  </a:lnTo>
                  <a:lnTo>
                    <a:pt x="2715" y="12116"/>
                  </a:lnTo>
                  <a:lnTo>
                    <a:pt x="2424" y="11583"/>
                  </a:lnTo>
                  <a:lnTo>
                    <a:pt x="2182" y="11002"/>
                  </a:lnTo>
                  <a:lnTo>
                    <a:pt x="1988" y="10420"/>
                  </a:lnTo>
                  <a:lnTo>
                    <a:pt x="1891" y="9839"/>
                  </a:lnTo>
                  <a:lnTo>
                    <a:pt x="1794" y="9209"/>
                  </a:lnTo>
                  <a:lnTo>
                    <a:pt x="1940" y="9209"/>
                  </a:lnTo>
                  <a:lnTo>
                    <a:pt x="2133" y="9160"/>
                  </a:lnTo>
                  <a:lnTo>
                    <a:pt x="2279" y="9063"/>
                  </a:lnTo>
                  <a:lnTo>
                    <a:pt x="2376" y="8869"/>
                  </a:lnTo>
                  <a:lnTo>
                    <a:pt x="2424" y="8675"/>
                  </a:lnTo>
                  <a:lnTo>
                    <a:pt x="2376" y="8482"/>
                  </a:lnTo>
                  <a:lnTo>
                    <a:pt x="2279" y="8336"/>
                  </a:lnTo>
                  <a:lnTo>
                    <a:pt x="2133" y="8191"/>
                  </a:lnTo>
                  <a:lnTo>
                    <a:pt x="1794" y="8191"/>
                  </a:lnTo>
                  <a:lnTo>
                    <a:pt x="1891" y="7561"/>
                  </a:lnTo>
                  <a:lnTo>
                    <a:pt x="1988" y="6931"/>
                  </a:lnTo>
                  <a:lnTo>
                    <a:pt x="2182" y="6349"/>
                  </a:lnTo>
                  <a:lnTo>
                    <a:pt x="2424" y="5768"/>
                  </a:lnTo>
                  <a:lnTo>
                    <a:pt x="2715" y="5234"/>
                  </a:lnTo>
                  <a:lnTo>
                    <a:pt x="3054" y="4750"/>
                  </a:lnTo>
                  <a:lnTo>
                    <a:pt x="3394" y="4265"/>
                  </a:lnTo>
                  <a:lnTo>
                    <a:pt x="3830" y="3781"/>
                  </a:lnTo>
                  <a:lnTo>
                    <a:pt x="4266" y="3393"/>
                  </a:lnTo>
                  <a:lnTo>
                    <a:pt x="4751" y="3005"/>
                  </a:lnTo>
                  <a:lnTo>
                    <a:pt x="5235" y="2714"/>
                  </a:lnTo>
                  <a:lnTo>
                    <a:pt x="5768" y="2424"/>
                  </a:lnTo>
                  <a:lnTo>
                    <a:pt x="6350" y="2181"/>
                  </a:lnTo>
                  <a:lnTo>
                    <a:pt x="6931" y="1987"/>
                  </a:lnTo>
                  <a:lnTo>
                    <a:pt x="7561" y="1890"/>
                  </a:lnTo>
                  <a:lnTo>
                    <a:pt x="8192" y="1793"/>
                  </a:lnTo>
                  <a:lnTo>
                    <a:pt x="8192" y="1890"/>
                  </a:lnTo>
                  <a:lnTo>
                    <a:pt x="8240" y="2133"/>
                  </a:lnTo>
                  <a:lnTo>
                    <a:pt x="8337" y="2278"/>
                  </a:lnTo>
                  <a:lnTo>
                    <a:pt x="8482" y="2375"/>
                  </a:lnTo>
                  <a:lnTo>
                    <a:pt x="8676" y="2424"/>
                  </a:lnTo>
                  <a:lnTo>
                    <a:pt x="8870" y="2375"/>
                  </a:lnTo>
                  <a:lnTo>
                    <a:pt x="9064" y="2278"/>
                  </a:lnTo>
                  <a:lnTo>
                    <a:pt x="9161" y="2133"/>
                  </a:lnTo>
                  <a:lnTo>
                    <a:pt x="9209" y="1890"/>
                  </a:lnTo>
                  <a:lnTo>
                    <a:pt x="9209" y="1793"/>
                  </a:lnTo>
                  <a:close/>
                  <a:moveTo>
                    <a:pt x="8676" y="0"/>
                  </a:moveTo>
                  <a:lnTo>
                    <a:pt x="8482" y="49"/>
                  </a:lnTo>
                  <a:lnTo>
                    <a:pt x="8337" y="146"/>
                  </a:lnTo>
                  <a:lnTo>
                    <a:pt x="8240" y="340"/>
                  </a:lnTo>
                  <a:lnTo>
                    <a:pt x="8192" y="533"/>
                  </a:lnTo>
                  <a:lnTo>
                    <a:pt x="8192" y="776"/>
                  </a:lnTo>
                  <a:lnTo>
                    <a:pt x="7465" y="873"/>
                  </a:lnTo>
                  <a:lnTo>
                    <a:pt x="6786" y="1018"/>
                  </a:lnTo>
                  <a:lnTo>
                    <a:pt x="6108" y="1212"/>
                  </a:lnTo>
                  <a:lnTo>
                    <a:pt x="5429" y="1454"/>
                  </a:lnTo>
                  <a:lnTo>
                    <a:pt x="4799" y="1793"/>
                  </a:lnTo>
                  <a:lnTo>
                    <a:pt x="4169" y="2181"/>
                  </a:lnTo>
                  <a:lnTo>
                    <a:pt x="3636" y="2617"/>
                  </a:lnTo>
                  <a:lnTo>
                    <a:pt x="3103" y="3102"/>
                  </a:lnTo>
                  <a:lnTo>
                    <a:pt x="2618" y="3635"/>
                  </a:lnTo>
                  <a:lnTo>
                    <a:pt x="2182" y="4168"/>
                  </a:lnTo>
                  <a:lnTo>
                    <a:pt x="1794" y="4798"/>
                  </a:lnTo>
                  <a:lnTo>
                    <a:pt x="1455" y="5428"/>
                  </a:lnTo>
                  <a:lnTo>
                    <a:pt x="1213" y="6058"/>
                  </a:lnTo>
                  <a:lnTo>
                    <a:pt x="1019" y="6737"/>
                  </a:lnTo>
                  <a:lnTo>
                    <a:pt x="873" y="7464"/>
                  </a:lnTo>
                  <a:lnTo>
                    <a:pt x="776" y="8191"/>
                  </a:lnTo>
                  <a:lnTo>
                    <a:pt x="340" y="8191"/>
                  </a:lnTo>
                  <a:lnTo>
                    <a:pt x="146" y="8336"/>
                  </a:lnTo>
                  <a:lnTo>
                    <a:pt x="49" y="8482"/>
                  </a:lnTo>
                  <a:lnTo>
                    <a:pt x="1" y="8675"/>
                  </a:lnTo>
                  <a:lnTo>
                    <a:pt x="49" y="8869"/>
                  </a:lnTo>
                  <a:lnTo>
                    <a:pt x="146" y="9063"/>
                  </a:lnTo>
                  <a:lnTo>
                    <a:pt x="340" y="9160"/>
                  </a:lnTo>
                  <a:lnTo>
                    <a:pt x="534" y="9209"/>
                  </a:lnTo>
                  <a:lnTo>
                    <a:pt x="776" y="9209"/>
                  </a:lnTo>
                  <a:lnTo>
                    <a:pt x="873" y="9887"/>
                  </a:lnTo>
                  <a:lnTo>
                    <a:pt x="1019" y="10614"/>
                  </a:lnTo>
                  <a:lnTo>
                    <a:pt x="1213" y="11293"/>
                  </a:lnTo>
                  <a:lnTo>
                    <a:pt x="1455" y="11923"/>
                  </a:lnTo>
                  <a:lnTo>
                    <a:pt x="1794" y="12553"/>
                  </a:lnTo>
                  <a:lnTo>
                    <a:pt x="2182" y="13183"/>
                  </a:lnTo>
                  <a:lnTo>
                    <a:pt x="2618" y="13764"/>
                  </a:lnTo>
                  <a:lnTo>
                    <a:pt x="3103" y="14297"/>
                  </a:lnTo>
                  <a:lnTo>
                    <a:pt x="3636" y="14782"/>
                  </a:lnTo>
                  <a:lnTo>
                    <a:pt x="4169" y="15218"/>
                  </a:lnTo>
                  <a:lnTo>
                    <a:pt x="4799" y="15557"/>
                  </a:lnTo>
                  <a:lnTo>
                    <a:pt x="5429" y="15897"/>
                  </a:lnTo>
                  <a:lnTo>
                    <a:pt x="6108" y="16188"/>
                  </a:lnTo>
                  <a:lnTo>
                    <a:pt x="6786" y="16381"/>
                  </a:lnTo>
                  <a:lnTo>
                    <a:pt x="7465" y="16527"/>
                  </a:lnTo>
                  <a:lnTo>
                    <a:pt x="8192" y="16575"/>
                  </a:lnTo>
                  <a:lnTo>
                    <a:pt x="8192" y="16866"/>
                  </a:lnTo>
                  <a:lnTo>
                    <a:pt x="8240" y="17060"/>
                  </a:lnTo>
                  <a:lnTo>
                    <a:pt x="8337" y="17205"/>
                  </a:lnTo>
                  <a:lnTo>
                    <a:pt x="8482" y="17302"/>
                  </a:lnTo>
                  <a:lnTo>
                    <a:pt x="8676" y="17351"/>
                  </a:lnTo>
                  <a:lnTo>
                    <a:pt x="8870" y="17302"/>
                  </a:lnTo>
                  <a:lnTo>
                    <a:pt x="9064" y="17205"/>
                  </a:lnTo>
                  <a:lnTo>
                    <a:pt x="9161" y="17060"/>
                  </a:lnTo>
                  <a:lnTo>
                    <a:pt x="9209" y="16866"/>
                  </a:lnTo>
                  <a:lnTo>
                    <a:pt x="9209" y="16575"/>
                  </a:lnTo>
                  <a:lnTo>
                    <a:pt x="9888" y="16527"/>
                  </a:lnTo>
                  <a:lnTo>
                    <a:pt x="10615" y="16381"/>
                  </a:lnTo>
                  <a:lnTo>
                    <a:pt x="11293" y="16188"/>
                  </a:lnTo>
                  <a:lnTo>
                    <a:pt x="11923" y="15897"/>
                  </a:lnTo>
                  <a:lnTo>
                    <a:pt x="12553" y="15557"/>
                  </a:lnTo>
                  <a:lnTo>
                    <a:pt x="13183" y="15218"/>
                  </a:lnTo>
                  <a:lnTo>
                    <a:pt x="13765" y="14782"/>
                  </a:lnTo>
                  <a:lnTo>
                    <a:pt x="14298" y="14297"/>
                  </a:lnTo>
                  <a:lnTo>
                    <a:pt x="14783" y="13764"/>
                  </a:lnTo>
                  <a:lnTo>
                    <a:pt x="15219" y="13183"/>
                  </a:lnTo>
                  <a:lnTo>
                    <a:pt x="15607" y="12553"/>
                  </a:lnTo>
                  <a:lnTo>
                    <a:pt x="15897" y="11923"/>
                  </a:lnTo>
                  <a:lnTo>
                    <a:pt x="16188" y="11293"/>
                  </a:lnTo>
                  <a:lnTo>
                    <a:pt x="16382" y="10614"/>
                  </a:lnTo>
                  <a:lnTo>
                    <a:pt x="16528" y="9887"/>
                  </a:lnTo>
                  <a:lnTo>
                    <a:pt x="16576" y="9209"/>
                  </a:lnTo>
                  <a:lnTo>
                    <a:pt x="16867" y="9209"/>
                  </a:lnTo>
                  <a:lnTo>
                    <a:pt x="17061" y="9160"/>
                  </a:lnTo>
                  <a:lnTo>
                    <a:pt x="17206" y="9063"/>
                  </a:lnTo>
                  <a:lnTo>
                    <a:pt x="17303" y="8869"/>
                  </a:lnTo>
                  <a:lnTo>
                    <a:pt x="17351" y="8675"/>
                  </a:lnTo>
                  <a:lnTo>
                    <a:pt x="17303" y="8482"/>
                  </a:lnTo>
                  <a:lnTo>
                    <a:pt x="17206" y="8336"/>
                  </a:lnTo>
                  <a:lnTo>
                    <a:pt x="17061" y="8191"/>
                  </a:lnTo>
                  <a:lnTo>
                    <a:pt x="16576" y="8191"/>
                  </a:lnTo>
                  <a:lnTo>
                    <a:pt x="16528" y="7464"/>
                  </a:lnTo>
                  <a:lnTo>
                    <a:pt x="16382" y="6737"/>
                  </a:lnTo>
                  <a:lnTo>
                    <a:pt x="16188" y="6058"/>
                  </a:lnTo>
                  <a:lnTo>
                    <a:pt x="15897" y="5428"/>
                  </a:lnTo>
                  <a:lnTo>
                    <a:pt x="15607" y="4798"/>
                  </a:lnTo>
                  <a:lnTo>
                    <a:pt x="15219" y="4168"/>
                  </a:lnTo>
                  <a:lnTo>
                    <a:pt x="14783" y="3635"/>
                  </a:lnTo>
                  <a:lnTo>
                    <a:pt x="14298" y="3102"/>
                  </a:lnTo>
                  <a:lnTo>
                    <a:pt x="13765" y="2617"/>
                  </a:lnTo>
                  <a:lnTo>
                    <a:pt x="13183" y="2181"/>
                  </a:lnTo>
                  <a:lnTo>
                    <a:pt x="12553" y="1793"/>
                  </a:lnTo>
                  <a:lnTo>
                    <a:pt x="11923" y="1454"/>
                  </a:lnTo>
                  <a:lnTo>
                    <a:pt x="11293" y="1212"/>
                  </a:lnTo>
                  <a:lnTo>
                    <a:pt x="10615" y="1018"/>
                  </a:lnTo>
                  <a:lnTo>
                    <a:pt x="9888" y="873"/>
                  </a:lnTo>
                  <a:lnTo>
                    <a:pt x="9209" y="776"/>
                  </a:lnTo>
                  <a:lnTo>
                    <a:pt x="9209" y="533"/>
                  </a:lnTo>
                  <a:lnTo>
                    <a:pt x="9161" y="340"/>
                  </a:lnTo>
                  <a:lnTo>
                    <a:pt x="9064" y="146"/>
                  </a:lnTo>
                  <a:lnTo>
                    <a:pt x="8870" y="49"/>
                  </a:lnTo>
                  <a:lnTo>
                    <a:pt x="86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Techniques</a:t>
            </a:r>
            <a:endParaRPr/>
          </a:p>
        </p:txBody>
      </p:sp>
      <p:graphicFrame>
        <p:nvGraphicFramePr>
          <p:cNvPr id="537" name="Google Shape;537;p45"/>
          <p:cNvGraphicFramePr/>
          <p:nvPr/>
        </p:nvGraphicFramePr>
        <p:xfrm>
          <a:off x="719988" y="12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{DE52E162-6B0A-4E67-BC8E-D43F8F293C9F}</a:tableStyleId>
              </a:tblPr>
              <a:tblGrid>
                <a:gridCol w="1139500"/>
                <a:gridCol w="1139500"/>
                <a:gridCol w="1139500"/>
                <a:gridCol w="4285525"/>
              </a:tblGrid>
              <a:tr h="52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Model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Accuracy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Macro F1 Score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Notes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</a:tr>
              <a:tr h="59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Logistic Regression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98.19%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0.94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Extremely</a:t>
                      </a: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 strong performance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</a:tr>
              <a:tr h="59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Random Forest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98.19%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0.94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Same as LR; good robustness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</a:tr>
              <a:tr h="9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SVM 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90.91%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0.48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Only predicted low risk well; failed on medium risk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</a:tr>
              <a:tr h="74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XGBoost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98.13%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0.94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Strong overall; imbalance smoothly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Comparison</a:t>
            </a:r>
            <a:endParaRPr/>
          </a:p>
        </p:txBody>
      </p:sp>
      <p:sp>
        <p:nvSpPr>
          <p:cNvPr id="543" name="Google Shape;543;p46"/>
          <p:cNvSpPr txBox="1"/>
          <p:nvPr>
            <p:ph idx="1" type="subTitle"/>
          </p:nvPr>
        </p:nvSpPr>
        <p:spPr>
          <a:xfrm>
            <a:off x="4646250" y="1667625"/>
            <a:ext cx="34224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All ML models tested achieved near-perfect ROC curves indicating excellent true positive </a:t>
            </a:r>
            <a:r>
              <a:rPr lang="en"/>
              <a:t>rates</a:t>
            </a:r>
            <a:r>
              <a:rPr lang="en"/>
              <a:t> across thresholds.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SVM </a:t>
            </a:r>
            <a:r>
              <a:rPr lang="en"/>
              <a:t>underperformed</a:t>
            </a:r>
            <a:r>
              <a:rPr lang="en"/>
              <a:t> in distinguishing Medium Risk users, resulting in a lower AUC.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XGBoost exhibited the best overall curve, suggesting strong model robustness and ability to handle mild class imbalance.</a:t>
            </a:r>
            <a:endParaRPr/>
          </a:p>
        </p:txBody>
      </p:sp>
      <p:pic>
        <p:nvPicPr>
          <p:cNvPr id="544" name="Google Shape;544;p46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76925"/>
            <a:ext cx="4341449" cy="3436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idx="4294967295" type="title"/>
          </p:nvPr>
        </p:nvSpPr>
        <p:spPr>
          <a:xfrm>
            <a:off x="1407725" y="101850"/>
            <a:ext cx="60684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Streamlit App Overview</a:t>
            </a:r>
            <a:endParaRPr sz="3200"/>
          </a:p>
        </p:txBody>
      </p:sp>
      <p:pic>
        <p:nvPicPr>
          <p:cNvPr id="550" name="Google Shape;550;p47" title="Screenshot 2025-04-27 at 21.58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63" y="845875"/>
            <a:ext cx="6253681" cy="39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8" title="Screenshot 2025-04-27 at 21.58.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12" y="291200"/>
            <a:ext cx="7570376" cy="4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49" title="Screenshot 2025-04-27 at 21.58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50" y="15240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50" title="Screenshot 2025-04-27 at 21.58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207625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and Findings </a:t>
            </a:r>
            <a:endParaRPr/>
          </a:p>
        </p:txBody>
      </p:sp>
      <p:sp>
        <p:nvSpPr>
          <p:cNvPr id="571" name="Google Shape;571;p51"/>
          <p:cNvSpPr txBox="1"/>
          <p:nvPr>
            <p:ph idx="1" type="subTitle"/>
          </p:nvPr>
        </p:nvSpPr>
        <p:spPr>
          <a:xfrm>
            <a:off x="1415650" y="1391525"/>
            <a:ext cx="6645000" cy="29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5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In real-world wearable datasets, severe (High Risk) cases are rare, reflecting that most users exhibit mild to moderate risks — supporting the need for sensitive, uncertainty-aware modeling like fuzzy logic.</a:t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Expand dataset with longitudinal tracking and a more diverse user population to enhance model generalizability.</a:t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lang="en" sz="1500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 Integrate additional physiological signals such as stress scores, oxygen saturation, and continuous heart rate variability for deeper risk modeling.</a:t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66" name="Google Shape;366;p34"/>
          <p:cNvSpPr txBox="1"/>
          <p:nvPr>
            <p:ph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7" name="Google Shape;367;p34"/>
          <p:cNvSpPr txBox="1"/>
          <p:nvPr>
            <p:ph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8" name="Google Shape;368;p34"/>
          <p:cNvSpPr txBox="1"/>
          <p:nvPr>
            <p:ph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9" name="Google Shape;369;p34"/>
          <p:cNvSpPr txBox="1"/>
          <p:nvPr>
            <p:ph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0" name="Google Shape;370;p34"/>
          <p:cNvSpPr txBox="1"/>
          <p:nvPr>
            <p:ph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" name="Google Shape;371;p34"/>
          <p:cNvSpPr txBox="1"/>
          <p:nvPr>
            <p:ph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72" name="Google Shape;372;p34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3" name="Google Shape;373;p34"/>
          <p:cNvSpPr txBox="1"/>
          <p:nvPr>
            <p:ph idx="17" type="subTitle"/>
          </p:nvPr>
        </p:nvSpPr>
        <p:spPr>
          <a:xfrm>
            <a:off x="3128050" y="1801100"/>
            <a:ext cx="2699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374" name="Google Shape;374;p34"/>
          <p:cNvSpPr txBox="1"/>
          <p:nvPr>
            <p:ph idx="18" type="subTitle"/>
          </p:nvPr>
        </p:nvSpPr>
        <p:spPr>
          <a:xfrm>
            <a:off x="5827450" y="1801100"/>
            <a:ext cx="27327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Risk</a:t>
            </a:r>
            <a:endParaRPr/>
          </a:p>
        </p:txBody>
      </p:sp>
      <p:sp>
        <p:nvSpPr>
          <p:cNvPr id="375" name="Google Shape;375;p34"/>
          <p:cNvSpPr txBox="1"/>
          <p:nvPr>
            <p:ph idx="19" type="subTitle"/>
          </p:nvPr>
        </p:nvSpPr>
        <p:spPr>
          <a:xfrm>
            <a:off x="374300" y="3533775"/>
            <a:ext cx="2651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76" name="Google Shape;376;p34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</a:t>
            </a:r>
            <a:endParaRPr/>
          </a:p>
        </p:txBody>
      </p:sp>
      <p:sp>
        <p:nvSpPr>
          <p:cNvPr id="377" name="Google Shape;377;p34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77" name="Google Shape;577;p52"/>
          <p:cNvSpPr txBox="1"/>
          <p:nvPr>
            <p:ph idx="1" type="subTitle"/>
          </p:nvPr>
        </p:nvSpPr>
        <p:spPr>
          <a:xfrm>
            <a:off x="1399875" y="1060175"/>
            <a:ext cx="66345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MindWell demonstrates how wearable health data, fuzzy logic, and machine learning can be integrated to enable early detection of health risks.</a:t>
            </a:r>
            <a:endParaRPr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By modeling real-world uncertainty and delivering personalized feedback through an interactive system, this research advances the potential for proactive, user-centered healthcare interventions.</a:t>
            </a:r>
            <a:endParaRPr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This work highlights the need for intelligent, flexible AI systems to bridge the gap between raw physiological data and actionable early health insights.</a:t>
            </a:r>
            <a:endParaRPr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83" name="Google Shape;583;p53"/>
          <p:cNvSpPr txBox="1"/>
          <p:nvPr>
            <p:ph idx="1" type="subTitle"/>
          </p:nvPr>
        </p:nvSpPr>
        <p:spPr>
          <a:xfrm>
            <a:off x="713225" y="1841450"/>
            <a:ext cx="5094600" cy="15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Resources/Appendix: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Repository (Source Code) + README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Project Proposal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 Project Report (IEEE) </a:t>
            </a:r>
            <a:endParaRPr/>
          </a:p>
        </p:txBody>
      </p:sp>
      <p:sp>
        <p:nvSpPr>
          <p:cNvPr id="584" name="Google Shape;584;p53"/>
          <p:cNvSpPr txBox="1"/>
          <p:nvPr/>
        </p:nvSpPr>
        <p:spPr>
          <a:xfrm>
            <a:off x="713225" y="4125850"/>
            <a:ext cx="5094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53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3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3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3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2" name="Google Shape;602;p53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83" name="Google Shape;383;p35"/>
          <p:cNvSpPr txBox="1"/>
          <p:nvPr>
            <p:ph idx="1" type="subTitle"/>
          </p:nvPr>
        </p:nvSpPr>
        <p:spPr>
          <a:xfrm>
            <a:off x="720000" y="1652075"/>
            <a:ext cx="5246700" cy="30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Current assessments for health risks rely heavily on subjective surveys and are often delayed, missing early intervention opportunities.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Wearable devices (e.g., Fitbit watch) provide continuous, objective physiological data such as sleep, heart rate, and activity patterns.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This project explores how machine learning and fuzzy logic can transform raw sensor data into early personalized health risk predictions. </a:t>
            </a:r>
            <a:endParaRPr/>
          </a:p>
        </p:txBody>
      </p:sp>
      <p:grpSp>
        <p:nvGrpSpPr>
          <p:cNvPr id="384" name="Google Shape;384;p35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385" name="Google Shape;385;p35"/>
            <p:cNvSpPr/>
            <p:nvPr/>
          </p:nvSpPr>
          <p:spPr>
            <a:xfrm>
              <a:off x="7368520" y="988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 rot="10800000">
              <a:off x="6036409" y="19621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7309474" y="21661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6269702" y="-4457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5830483" y="42158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6269683" y="13325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8430764" y="234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7309467" y="26182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7962441" y="131801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 flipH="1" rot="10800000">
              <a:off x="6351880" y="31108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 flipH="1" rot="10800000">
              <a:off x="6790284" y="35485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 flipH="1" rot="10800000">
              <a:off x="5430930" y="46509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8678783" y="266882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8430773" y="22359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 flipH="1" rot="10800000">
              <a:off x="8119787" y="36369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 flipH="1" rot="10800000">
              <a:off x="7697255" y="41124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6628072" y="11249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 flipH="1" rot="10800000">
              <a:off x="7825159" y="-2514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08" name="Google Shape;408;p36"/>
          <p:cNvSpPr txBox="1"/>
          <p:nvPr>
            <p:ph idx="4294967295" type="subTitle"/>
          </p:nvPr>
        </p:nvSpPr>
        <p:spPr>
          <a:xfrm>
            <a:off x="635850" y="1613550"/>
            <a:ext cx="77040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Early risk detection using wearable data can lead to proactive interventions before health deterioration occurs.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Fuzzy logic enables modeling of uncertainty in health indicators, moving beyond rigid classifications.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Machine learning models and an interactive application can deliver personalized, real-time feedback to empower users.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414" name="Google Shape;414;p37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 wearable device data (public health dataset)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Source: Kaggle</a:t>
            </a:r>
            <a:r>
              <a:rPr lang="en"/>
              <a:t> </a:t>
            </a:r>
            <a:endParaRPr/>
          </a:p>
        </p:txBody>
      </p:sp>
      <p:sp>
        <p:nvSpPr>
          <p:cNvPr id="415" name="Google Shape;415;p37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30-90 days of daily sleep, activity, and heart rate data per user</a:t>
            </a:r>
            <a:endParaRPr/>
          </a:p>
        </p:txBody>
      </p:sp>
      <p:sp>
        <p:nvSpPr>
          <p:cNvPr id="416" name="Google Shape;416;p37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Sleep metrics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Physical activity metrics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Cardiovascular metrics</a:t>
            </a:r>
            <a:endParaRPr/>
          </a:p>
        </p:txBody>
      </p:sp>
      <p:sp>
        <p:nvSpPr>
          <p:cNvPr id="417" name="Google Shape;417;p37"/>
          <p:cNvSpPr txBox="1"/>
          <p:nvPr>
            <p:ph idx="4" type="subTitle"/>
          </p:nvPr>
        </p:nvSpPr>
        <p:spPr>
          <a:xfrm>
            <a:off x="881225" y="2108750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Source</a:t>
            </a:r>
            <a:endParaRPr sz="2000"/>
          </a:p>
        </p:txBody>
      </p:sp>
      <p:sp>
        <p:nvSpPr>
          <p:cNvPr id="418" name="Google Shape;418;p37"/>
          <p:cNvSpPr txBox="1"/>
          <p:nvPr>
            <p:ph idx="5" type="subTitle"/>
          </p:nvPr>
        </p:nvSpPr>
        <p:spPr>
          <a:xfrm>
            <a:off x="3559062" y="2352150"/>
            <a:ext cx="202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Records Collected</a:t>
            </a:r>
            <a:endParaRPr sz="1800"/>
          </a:p>
        </p:txBody>
      </p:sp>
      <p:sp>
        <p:nvSpPr>
          <p:cNvPr id="419" name="Google Shape;419;p37"/>
          <p:cNvSpPr txBox="1"/>
          <p:nvPr>
            <p:ph idx="6" type="subTitle"/>
          </p:nvPr>
        </p:nvSpPr>
        <p:spPr>
          <a:xfrm>
            <a:off x="5974675" y="2108750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Features</a:t>
            </a:r>
            <a:endParaRPr sz="1700"/>
          </a:p>
        </p:txBody>
      </p:sp>
      <p:sp>
        <p:nvSpPr>
          <p:cNvPr id="420" name="Google Shape;420;p37"/>
          <p:cNvSpPr/>
          <p:nvPr/>
        </p:nvSpPr>
        <p:spPr>
          <a:xfrm>
            <a:off x="1829199" y="1788598"/>
            <a:ext cx="392155" cy="392133"/>
          </a:xfrm>
          <a:custGeom>
            <a:rect b="b" l="l" r="r" t="t"/>
            <a:pathLst>
              <a:path extrusionOk="0" h="17351" w="17352">
                <a:moveTo>
                  <a:pt x="10906" y="1018"/>
                </a:moveTo>
                <a:lnTo>
                  <a:pt x="10906" y="2036"/>
                </a:lnTo>
                <a:lnTo>
                  <a:pt x="6447" y="2036"/>
                </a:lnTo>
                <a:lnTo>
                  <a:pt x="6447" y="1018"/>
                </a:lnTo>
                <a:close/>
                <a:moveTo>
                  <a:pt x="10906" y="5089"/>
                </a:moveTo>
                <a:lnTo>
                  <a:pt x="10906" y="6107"/>
                </a:lnTo>
                <a:lnTo>
                  <a:pt x="6447" y="6107"/>
                </a:lnTo>
                <a:lnTo>
                  <a:pt x="6447" y="5089"/>
                </a:lnTo>
                <a:close/>
                <a:moveTo>
                  <a:pt x="8676" y="9209"/>
                </a:moveTo>
                <a:lnTo>
                  <a:pt x="10276" y="9984"/>
                </a:lnTo>
                <a:lnTo>
                  <a:pt x="8676" y="10760"/>
                </a:lnTo>
                <a:lnTo>
                  <a:pt x="7077" y="9984"/>
                </a:lnTo>
                <a:lnTo>
                  <a:pt x="8676" y="9209"/>
                </a:lnTo>
                <a:close/>
                <a:moveTo>
                  <a:pt x="4120" y="15315"/>
                </a:moveTo>
                <a:lnTo>
                  <a:pt x="4314" y="15364"/>
                </a:lnTo>
                <a:lnTo>
                  <a:pt x="4508" y="15461"/>
                </a:lnTo>
                <a:lnTo>
                  <a:pt x="4605" y="15655"/>
                </a:lnTo>
                <a:lnTo>
                  <a:pt x="4654" y="15848"/>
                </a:lnTo>
                <a:lnTo>
                  <a:pt x="4605" y="16042"/>
                </a:lnTo>
                <a:lnTo>
                  <a:pt x="4508" y="16188"/>
                </a:lnTo>
                <a:lnTo>
                  <a:pt x="4314" y="16285"/>
                </a:lnTo>
                <a:lnTo>
                  <a:pt x="4120" y="16333"/>
                </a:lnTo>
                <a:lnTo>
                  <a:pt x="1503" y="16333"/>
                </a:lnTo>
                <a:lnTo>
                  <a:pt x="1310" y="16285"/>
                </a:lnTo>
                <a:lnTo>
                  <a:pt x="1164" y="16188"/>
                </a:lnTo>
                <a:lnTo>
                  <a:pt x="1067" y="16042"/>
                </a:lnTo>
                <a:lnTo>
                  <a:pt x="1019" y="15848"/>
                </a:lnTo>
                <a:lnTo>
                  <a:pt x="1067" y="15655"/>
                </a:lnTo>
                <a:lnTo>
                  <a:pt x="1164" y="15461"/>
                </a:lnTo>
                <a:lnTo>
                  <a:pt x="1310" y="15364"/>
                </a:lnTo>
                <a:lnTo>
                  <a:pt x="1503" y="15315"/>
                </a:lnTo>
                <a:close/>
                <a:moveTo>
                  <a:pt x="15801" y="15315"/>
                </a:moveTo>
                <a:lnTo>
                  <a:pt x="15994" y="15364"/>
                </a:lnTo>
                <a:lnTo>
                  <a:pt x="16188" y="15461"/>
                </a:lnTo>
                <a:lnTo>
                  <a:pt x="16285" y="15655"/>
                </a:lnTo>
                <a:lnTo>
                  <a:pt x="16334" y="15848"/>
                </a:lnTo>
                <a:lnTo>
                  <a:pt x="16285" y="16042"/>
                </a:lnTo>
                <a:lnTo>
                  <a:pt x="16188" y="16188"/>
                </a:lnTo>
                <a:lnTo>
                  <a:pt x="15994" y="16285"/>
                </a:lnTo>
                <a:lnTo>
                  <a:pt x="15801" y="16333"/>
                </a:lnTo>
                <a:lnTo>
                  <a:pt x="13232" y="16333"/>
                </a:lnTo>
                <a:lnTo>
                  <a:pt x="12990" y="16285"/>
                </a:lnTo>
                <a:lnTo>
                  <a:pt x="12844" y="16188"/>
                </a:lnTo>
                <a:lnTo>
                  <a:pt x="12747" y="16042"/>
                </a:lnTo>
                <a:lnTo>
                  <a:pt x="12699" y="15848"/>
                </a:lnTo>
                <a:lnTo>
                  <a:pt x="12747" y="15655"/>
                </a:lnTo>
                <a:lnTo>
                  <a:pt x="12844" y="15461"/>
                </a:lnTo>
                <a:lnTo>
                  <a:pt x="12990" y="15364"/>
                </a:lnTo>
                <a:lnTo>
                  <a:pt x="13232" y="15315"/>
                </a:lnTo>
                <a:close/>
                <a:moveTo>
                  <a:pt x="5914" y="0"/>
                </a:moveTo>
                <a:lnTo>
                  <a:pt x="5720" y="49"/>
                </a:lnTo>
                <a:lnTo>
                  <a:pt x="5574" y="146"/>
                </a:lnTo>
                <a:lnTo>
                  <a:pt x="5478" y="340"/>
                </a:lnTo>
                <a:lnTo>
                  <a:pt x="5429" y="534"/>
                </a:lnTo>
                <a:lnTo>
                  <a:pt x="5429" y="2569"/>
                </a:lnTo>
                <a:lnTo>
                  <a:pt x="5478" y="2763"/>
                </a:lnTo>
                <a:lnTo>
                  <a:pt x="5574" y="2908"/>
                </a:lnTo>
                <a:lnTo>
                  <a:pt x="5720" y="3005"/>
                </a:lnTo>
                <a:lnTo>
                  <a:pt x="5914" y="3054"/>
                </a:lnTo>
                <a:lnTo>
                  <a:pt x="8143" y="3054"/>
                </a:lnTo>
                <a:lnTo>
                  <a:pt x="8143" y="4072"/>
                </a:lnTo>
                <a:lnTo>
                  <a:pt x="5914" y="4072"/>
                </a:lnTo>
                <a:lnTo>
                  <a:pt x="5720" y="4120"/>
                </a:lnTo>
                <a:lnTo>
                  <a:pt x="5574" y="4217"/>
                </a:lnTo>
                <a:lnTo>
                  <a:pt x="5478" y="4411"/>
                </a:lnTo>
                <a:lnTo>
                  <a:pt x="5429" y="4605"/>
                </a:lnTo>
                <a:lnTo>
                  <a:pt x="5429" y="6640"/>
                </a:lnTo>
                <a:lnTo>
                  <a:pt x="5478" y="6834"/>
                </a:lnTo>
                <a:lnTo>
                  <a:pt x="5574" y="6979"/>
                </a:lnTo>
                <a:lnTo>
                  <a:pt x="5720" y="7076"/>
                </a:lnTo>
                <a:lnTo>
                  <a:pt x="5914" y="7125"/>
                </a:lnTo>
                <a:lnTo>
                  <a:pt x="8143" y="7125"/>
                </a:lnTo>
                <a:lnTo>
                  <a:pt x="8143" y="8336"/>
                </a:lnTo>
                <a:lnTo>
                  <a:pt x="5817" y="9451"/>
                </a:lnTo>
                <a:lnTo>
                  <a:pt x="2860" y="9451"/>
                </a:lnTo>
                <a:lnTo>
                  <a:pt x="2667" y="9500"/>
                </a:lnTo>
                <a:lnTo>
                  <a:pt x="2473" y="9596"/>
                </a:lnTo>
                <a:lnTo>
                  <a:pt x="2376" y="9790"/>
                </a:lnTo>
                <a:lnTo>
                  <a:pt x="2327" y="9984"/>
                </a:lnTo>
                <a:lnTo>
                  <a:pt x="2327" y="14298"/>
                </a:lnTo>
                <a:lnTo>
                  <a:pt x="1503" y="14298"/>
                </a:lnTo>
                <a:lnTo>
                  <a:pt x="1213" y="14346"/>
                </a:lnTo>
                <a:lnTo>
                  <a:pt x="922" y="14443"/>
                </a:lnTo>
                <a:lnTo>
                  <a:pt x="679" y="14588"/>
                </a:lnTo>
                <a:lnTo>
                  <a:pt x="437" y="14782"/>
                </a:lnTo>
                <a:lnTo>
                  <a:pt x="243" y="14976"/>
                </a:lnTo>
                <a:lnTo>
                  <a:pt x="98" y="15267"/>
                </a:lnTo>
                <a:lnTo>
                  <a:pt x="49" y="15509"/>
                </a:lnTo>
                <a:lnTo>
                  <a:pt x="1" y="15848"/>
                </a:lnTo>
                <a:lnTo>
                  <a:pt x="49" y="16139"/>
                </a:lnTo>
                <a:lnTo>
                  <a:pt x="98" y="16430"/>
                </a:lnTo>
                <a:lnTo>
                  <a:pt x="243" y="16672"/>
                </a:lnTo>
                <a:lnTo>
                  <a:pt x="437" y="16915"/>
                </a:lnTo>
                <a:lnTo>
                  <a:pt x="679" y="17109"/>
                </a:lnTo>
                <a:lnTo>
                  <a:pt x="922" y="17254"/>
                </a:lnTo>
                <a:lnTo>
                  <a:pt x="1213" y="17351"/>
                </a:lnTo>
                <a:lnTo>
                  <a:pt x="4460" y="17351"/>
                </a:lnTo>
                <a:lnTo>
                  <a:pt x="4702" y="17254"/>
                </a:lnTo>
                <a:lnTo>
                  <a:pt x="4993" y="17109"/>
                </a:lnTo>
                <a:lnTo>
                  <a:pt x="5187" y="16915"/>
                </a:lnTo>
                <a:lnTo>
                  <a:pt x="5381" y="16672"/>
                </a:lnTo>
                <a:lnTo>
                  <a:pt x="5526" y="16430"/>
                </a:lnTo>
                <a:lnTo>
                  <a:pt x="5623" y="16139"/>
                </a:lnTo>
                <a:lnTo>
                  <a:pt x="5671" y="15848"/>
                </a:lnTo>
                <a:lnTo>
                  <a:pt x="5623" y="15509"/>
                </a:lnTo>
                <a:lnTo>
                  <a:pt x="5526" y="15267"/>
                </a:lnTo>
                <a:lnTo>
                  <a:pt x="5381" y="14976"/>
                </a:lnTo>
                <a:lnTo>
                  <a:pt x="5187" y="14782"/>
                </a:lnTo>
                <a:lnTo>
                  <a:pt x="4993" y="14588"/>
                </a:lnTo>
                <a:lnTo>
                  <a:pt x="4702" y="14443"/>
                </a:lnTo>
                <a:lnTo>
                  <a:pt x="4460" y="14346"/>
                </a:lnTo>
                <a:lnTo>
                  <a:pt x="4120" y="14298"/>
                </a:lnTo>
                <a:lnTo>
                  <a:pt x="3345" y="14298"/>
                </a:lnTo>
                <a:lnTo>
                  <a:pt x="3345" y="10469"/>
                </a:lnTo>
                <a:lnTo>
                  <a:pt x="5817" y="10469"/>
                </a:lnTo>
                <a:lnTo>
                  <a:pt x="8434" y="11777"/>
                </a:lnTo>
                <a:lnTo>
                  <a:pt x="8676" y="11826"/>
                </a:lnTo>
                <a:lnTo>
                  <a:pt x="8870" y="11777"/>
                </a:lnTo>
                <a:lnTo>
                  <a:pt x="11536" y="10469"/>
                </a:lnTo>
                <a:lnTo>
                  <a:pt x="14007" y="10469"/>
                </a:lnTo>
                <a:lnTo>
                  <a:pt x="14007" y="14298"/>
                </a:lnTo>
                <a:lnTo>
                  <a:pt x="13232" y="14298"/>
                </a:lnTo>
                <a:lnTo>
                  <a:pt x="12893" y="14346"/>
                </a:lnTo>
                <a:lnTo>
                  <a:pt x="12602" y="14443"/>
                </a:lnTo>
                <a:lnTo>
                  <a:pt x="12360" y="14588"/>
                </a:lnTo>
                <a:lnTo>
                  <a:pt x="12117" y="14782"/>
                </a:lnTo>
                <a:lnTo>
                  <a:pt x="11923" y="14976"/>
                </a:lnTo>
                <a:lnTo>
                  <a:pt x="11826" y="15267"/>
                </a:lnTo>
                <a:lnTo>
                  <a:pt x="11730" y="15509"/>
                </a:lnTo>
                <a:lnTo>
                  <a:pt x="11681" y="15848"/>
                </a:lnTo>
                <a:lnTo>
                  <a:pt x="11730" y="16139"/>
                </a:lnTo>
                <a:lnTo>
                  <a:pt x="11826" y="16430"/>
                </a:lnTo>
                <a:lnTo>
                  <a:pt x="11923" y="16672"/>
                </a:lnTo>
                <a:lnTo>
                  <a:pt x="12117" y="16915"/>
                </a:lnTo>
                <a:lnTo>
                  <a:pt x="12360" y="17109"/>
                </a:lnTo>
                <a:lnTo>
                  <a:pt x="12602" y="17254"/>
                </a:lnTo>
                <a:lnTo>
                  <a:pt x="12893" y="17351"/>
                </a:lnTo>
                <a:lnTo>
                  <a:pt x="16140" y="17351"/>
                </a:lnTo>
                <a:lnTo>
                  <a:pt x="16431" y="17254"/>
                </a:lnTo>
                <a:lnTo>
                  <a:pt x="16673" y="17109"/>
                </a:lnTo>
                <a:lnTo>
                  <a:pt x="16915" y="16915"/>
                </a:lnTo>
                <a:lnTo>
                  <a:pt x="17061" y="16672"/>
                </a:lnTo>
                <a:lnTo>
                  <a:pt x="17206" y="16430"/>
                </a:lnTo>
                <a:lnTo>
                  <a:pt x="17303" y="16139"/>
                </a:lnTo>
                <a:lnTo>
                  <a:pt x="17351" y="15848"/>
                </a:lnTo>
                <a:lnTo>
                  <a:pt x="17303" y="15509"/>
                </a:lnTo>
                <a:lnTo>
                  <a:pt x="17206" y="15267"/>
                </a:lnTo>
                <a:lnTo>
                  <a:pt x="17061" y="14976"/>
                </a:lnTo>
                <a:lnTo>
                  <a:pt x="16915" y="14782"/>
                </a:lnTo>
                <a:lnTo>
                  <a:pt x="16673" y="14588"/>
                </a:lnTo>
                <a:lnTo>
                  <a:pt x="16431" y="14443"/>
                </a:lnTo>
                <a:lnTo>
                  <a:pt x="16140" y="14346"/>
                </a:lnTo>
                <a:lnTo>
                  <a:pt x="15801" y="14298"/>
                </a:lnTo>
                <a:lnTo>
                  <a:pt x="15025" y="14298"/>
                </a:lnTo>
                <a:lnTo>
                  <a:pt x="15025" y="9984"/>
                </a:lnTo>
                <a:lnTo>
                  <a:pt x="14977" y="9790"/>
                </a:lnTo>
                <a:lnTo>
                  <a:pt x="14880" y="9596"/>
                </a:lnTo>
                <a:lnTo>
                  <a:pt x="14686" y="9500"/>
                </a:lnTo>
                <a:lnTo>
                  <a:pt x="14492" y="9451"/>
                </a:lnTo>
                <a:lnTo>
                  <a:pt x="11536" y="9451"/>
                </a:lnTo>
                <a:lnTo>
                  <a:pt x="9161" y="8336"/>
                </a:lnTo>
                <a:lnTo>
                  <a:pt x="9161" y="7125"/>
                </a:lnTo>
                <a:lnTo>
                  <a:pt x="11439" y="7125"/>
                </a:lnTo>
                <a:lnTo>
                  <a:pt x="11633" y="7076"/>
                </a:lnTo>
                <a:lnTo>
                  <a:pt x="11778" y="6979"/>
                </a:lnTo>
                <a:lnTo>
                  <a:pt x="11875" y="6834"/>
                </a:lnTo>
                <a:lnTo>
                  <a:pt x="11923" y="6640"/>
                </a:lnTo>
                <a:lnTo>
                  <a:pt x="11923" y="4605"/>
                </a:lnTo>
                <a:lnTo>
                  <a:pt x="11875" y="4411"/>
                </a:lnTo>
                <a:lnTo>
                  <a:pt x="11778" y="4217"/>
                </a:lnTo>
                <a:lnTo>
                  <a:pt x="11633" y="4120"/>
                </a:lnTo>
                <a:lnTo>
                  <a:pt x="11439" y="4072"/>
                </a:lnTo>
                <a:lnTo>
                  <a:pt x="9161" y="4072"/>
                </a:lnTo>
                <a:lnTo>
                  <a:pt x="9161" y="3054"/>
                </a:lnTo>
                <a:lnTo>
                  <a:pt x="11439" y="3054"/>
                </a:lnTo>
                <a:lnTo>
                  <a:pt x="11633" y="3005"/>
                </a:lnTo>
                <a:lnTo>
                  <a:pt x="11778" y="2908"/>
                </a:lnTo>
                <a:lnTo>
                  <a:pt x="11875" y="2763"/>
                </a:lnTo>
                <a:lnTo>
                  <a:pt x="11923" y="2569"/>
                </a:lnTo>
                <a:lnTo>
                  <a:pt x="11923" y="534"/>
                </a:lnTo>
                <a:lnTo>
                  <a:pt x="11875" y="340"/>
                </a:lnTo>
                <a:lnTo>
                  <a:pt x="11778" y="146"/>
                </a:lnTo>
                <a:lnTo>
                  <a:pt x="11633" y="49"/>
                </a:lnTo>
                <a:lnTo>
                  <a:pt x="11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4470901" y="1788598"/>
            <a:ext cx="392155" cy="392133"/>
            <a:chOff x="3944375" y="1333902"/>
            <a:chExt cx="392155" cy="392133"/>
          </a:xfrm>
        </p:grpSpPr>
        <p:sp>
          <p:nvSpPr>
            <p:cNvPr id="422" name="Google Shape;422;p37"/>
            <p:cNvSpPr/>
            <p:nvPr/>
          </p:nvSpPr>
          <p:spPr>
            <a:xfrm>
              <a:off x="3944375" y="1333902"/>
              <a:ext cx="276036" cy="392133"/>
            </a:xfrm>
            <a:custGeom>
              <a:rect b="b" l="l" r="r" t="t"/>
              <a:pathLst>
                <a:path extrusionOk="0" h="17351" w="12214">
                  <a:moveTo>
                    <a:pt x="8337" y="1018"/>
                  </a:moveTo>
                  <a:lnTo>
                    <a:pt x="8337" y="2036"/>
                  </a:lnTo>
                  <a:lnTo>
                    <a:pt x="7319" y="2036"/>
                  </a:lnTo>
                  <a:lnTo>
                    <a:pt x="7319" y="1018"/>
                  </a:lnTo>
                  <a:close/>
                  <a:moveTo>
                    <a:pt x="6301" y="5429"/>
                  </a:moveTo>
                  <a:lnTo>
                    <a:pt x="6495" y="5477"/>
                  </a:lnTo>
                  <a:lnTo>
                    <a:pt x="6640" y="5574"/>
                  </a:lnTo>
                  <a:lnTo>
                    <a:pt x="6737" y="5719"/>
                  </a:lnTo>
                  <a:lnTo>
                    <a:pt x="6786" y="5913"/>
                  </a:lnTo>
                  <a:lnTo>
                    <a:pt x="6737" y="6155"/>
                  </a:lnTo>
                  <a:lnTo>
                    <a:pt x="6640" y="6301"/>
                  </a:lnTo>
                  <a:lnTo>
                    <a:pt x="6495" y="6398"/>
                  </a:lnTo>
                  <a:lnTo>
                    <a:pt x="6301" y="6446"/>
                  </a:lnTo>
                  <a:lnTo>
                    <a:pt x="6107" y="6398"/>
                  </a:lnTo>
                  <a:lnTo>
                    <a:pt x="5913" y="6301"/>
                  </a:lnTo>
                  <a:lnTo>
                    <a:pt x="5816" y="6155"/>
                  </a:lnTo>
                  <a:lnTo>
                    <a:pt x="5768" y="5913"/>
                  </a:lnTo>
                  <a:lnTo>
                    <a:pt x="5816" y="5719"/>
                  </a:lnTo>
                  <a:lnTo>
                    <a:pt x="5913" y="5574"/>
                  </a:lnTo>
                  <a:lnTo>
                    <a:pt x="6107" y="5477"/>
                  </a:lnTo>
                  <a:lnTo>
                    <a:pt x="6301" y="5429"/>
                  </a:lnTo>
                  <a:close/>
                  <a:moveTo>
                    <a:pt x="8821" y="3054"/>
                  </a:moveTo>
                  <a:lnTo>
                    <a:pt x="8821" y="9257"/>
                  </a:lnTo>
                  <a:lnTo>
                    <a:pt x="6786" y="9257"/>
                  </a:lnTo>
                  <a:lnTo>
                    <a:pt x="6786" y="7367"/>
                  </a:lnTo>
                  <a:lnTo>
                    <a:pt x="6979" y="7270"/>
                  </a:lnTo>
                  <a:lnTo>
                    <a:pt x="7173" y="7173"/>
                  </a:lnTo>
                  <a:lnTo>
                    <a:pt x="7367" y="6979"/>
                  </a:lnTo>
                  <a:lnTo>
                    <a:pt x="7513" y="6834"/>
                  </a:lnTo>
                  <a:lnTo>
                    <a:pt x="7658" y="6640"/>
                  </a:lnTo>
                  <a:lnTo>
                    <a:pt x="7706" y="6398"/>
                  </a:lnTo>
                  <a:lnTo>
                    <a:pt x="7803" y="6204"/>
                  </a:lnTo>
                  <a:lnTo>
                    <a:pt x="7803" y="5913"/>
                  </a:lnTo>
                  <a:lnTo>
                    <a:pt x="7803" y="5671"/>
                  </a:lnTo>
                  <a:lnTo>
                    <a:pt x="7706" y="5477"/>
                  </a:lnTo>
                  <a:lnTo>
                    <a:pt x="7658" y="5235"/>
                  </a:lnTo>
                  <a:lnTo>
                    <a:pt x="7513" y="5041"/>
                  </a:lnTo>
                  <a:lnTo>
                    <a:pt x="7367" y="4895"/>
                  </a:lnTo>
                  <a:lnTo>
                    <a:pt x="7173" y="4702"/>
                  </a:lnTo>
                  <a:lnTo>
                    <a:pt x="6979" y="4605"/>
                  </a:lnTo>
                  <a:lnTo>
                    <a:pt x="6786" y="4508"/>
                  </a:lnTo>
                  <a:lnTo>
                    <a:pt x="6786" y="3054"/>
                  </a:lnTo>
                  <a:close/>
                  <a:moveTo>
                    <a:pt x="4847" y="5429"/>
                  </a:moveTo>
                  <a:lnTo>
                    <a:pt x="4799" y="5671"/>
                  </a:lnTo>
                  <a:lnTo>
                    <a:pt x="4750" y="5913"/>
                  </a:lnTo>
                  <a:lnTo>
                    <a:pt x="4799" y="6204"/>
                  </a:lnTo>
                  <a:lnTo>
                    <a:pt x="4847" y="6446"/>
                  </a:lnTo>
                  <a:lnTo>
                    <a:pt x="4314" y="6592"/>
                  </a:lnTo>
                  <a:lnTo>
                    <a:pt x="3829" y="6786"/>
                  </a:lnTo>
                  <a:lnTo>
                    <a:pt x="3393" y="7028"/>
                  </a:lnTo>
                  <a:lnTo>
                    <a:pt x="3005" y="7367"/>
                  </a:lnTo>
                  <a:lnTo>
                    <a:pt x="2763" y="7609"/>
                  </a:lnTo>
                  <a:lnTo>
                    <a:pt x="2569" y="7852"/>
                  </a:lnTo>
                  <a:lnTo>
                    <a:pt x="2424" y="8143"/>
                  </a:lnTo>
                  <a:lnTo>
                    <a:pt x="2278" y="8433"/>
                  </a:lnTo>
                  <a:lnTo>
                    <a:pt x="2181" y="8724"/>
                  </a:lnTo>
                  <a:lnTo>
                    <a:pt x="2133" y="9015"/>
                  </a:lnTo>
                  <a:lnTo>
                    <a:pt x="2085" y="9306"/>
                  </a:lnTo>
                  <a:lnTo>
                    <a:pt x="2036" y="9645"/>
                  </a:lnTo>
                  <a:lnTo>
                    <a:pt x="2036" y="14298"/>
                  </a:lnTo>
                  <a:lnTo>
                    <a:pt x="1018" y="14298"/>
                  </a:lnTo>
                  <a:lnTo>
                    <a:pt x="1018" y="9645"/>
                  </a:lnTo>
                  <a:lnTo>
                    <a:pt x="1067" y="9209"/>
                  </a:lnTo>
                  <a:lnTo>
                    <a:pt x="1115" y="8821"/>
                  </a:lnTo>
                  <a:lnTo>
                    <a:pt x="1212" y="8433"/>
                  </a:lnTo>
                  <a:lnTo>
                    <a:pt x="1358" y="8046"/>
                  </a:lnTo>
                  <a:lnTo>
                    <a:pt x="1503" y="7658"/>
                  </a:lnTo>
                  <a:lnTo>
                    <a:pt x="1745" y="7319"/>
                  </a:lnTo>
                  <a:lnTo>
                    <a:pt x="1988" y="6979"/>
                  </a:lnTo>
                  <a:lnTo>
                    <a:pt x="2278" y="6640"/>
                  </a:lnTo>
                  <a:lnTo>
                    <a:pt x="2521" y="6398"/>
                  </a:lnTo>
                  <a:lnTo>
                    <a:pt x="2811" y="6204"/>
                  </a:lnTo>
                  <a:lnTo>
                    <a:pt x="3151" y="6010"/>
                  </a:lnTo>
                  <a:lnTo>
                    <a:pt x="3442" y="5816"/>
                  </a:lnTo>
                  <a:lnTo>
                    <a:pt x="3781" y="5671"/>
                  </a:lnTo>
                  <a:lnTo>
                    <a:pt x="4120" y="5574"/>
                  </a:lnTo>
                  <a:lnTo>
                    <a:pt x="4459" y="5477"/>
                  </a:lnTo>
                  <a:lnTo>
                    <a:pt x="4847" y="5429"/>
                  </a:lnTo>
                  <a:close/>
                  <a:moveTo>
                    <a:pt x="9984" y="13280"/>
                  </a:moveTo>
                  <a:lnTo>
                    <a:pt x="9984" y="14298"/>
                  </a:lnTo>
                  <a:lnTo>
                    <a:pt x="5622" y="14298"/>
                  </a:lnTo>
                  <a:lnTo>
                    <a:pt x="5622" y="13280"/>
                  </a:lnTo>
                  <a:close/>
                  <a:moveTo>
                    <a:pt x="10517" y="15315"/>
                  </a:moveTo>
                  <a:lnTo>
                    <a:pt x="10760" y="15364"/>
                  </a:lnTo>
                  <a:lnTo>
                    <a:pt x="11002" y="15509"/>
                  </a:lnTo>
                  <a:lnTo>
                    <a:pt x="11147" y="15752"/>
                  </a:lnTo>
                  <a:lnTo>
                    <a:pt x="11196" y="15994"/>
                  </a:lnTo>
                  <a:lnTo>
                    <a:pt x="11196" y="16333"/>
                  </a:lnTo>
                  <a:lnTo>
                    <a:pt x="1018" y="16333"/>
                  </a:lnTo>
                  <a:lnTo>
                    <a:pt x="1018" y="15315"/>
                  </a:lnTo>
                  <a:close/>
                  <a:moveTo>
                    <a:pt x="6786" y="0"/>
                  </a:moveTo>
                  <a:lnTo>
                    <a:pt x="6592" y="49"/>
                  </a:lnTo>
                  <a:lnTo>
                    <a:pt x="6446" y="146"/>
                  </a:lnTo>
                  <a:lnTo>
                    <a:pt x="6301" y="340"/>
                  </a:lnTo>
                  <a:lnTo>
                    <a:pt x="6301" y="534"/>
                  </a:lnTo>
                  <a:lnTo>
                    <a:pt x="6301" y="2036"/>
                  </a:lnTo>
                  <a:lnTo>
                    <a:pt x="6107" y="2084"/>
                  </a:lnTo>
                  <a:lnTo>
                    <a:pt x="5913" y="2181"/>
                  </a:lnTo>
                  <a:lnTo>
                    <a:pt x="5816" y="2375"/>
                  </a:lnTo>
                  <a:lnTo>
                    <a:pt x="5768" y="2569"/>
                  </a:lnTo>
                  <a:lnTo>
                    <a:pt x="5768" y="4411"/>
                  </a:lnTo>
                  <a:lnTo>
                    <a:pt x="5235" y="4411"/>
                  </a:lnTo>
                  <a:lnTo>
                    <a:pt x="4702" y="4459"/>
                  </a:lnTo>
                  <a:lnTo>
                    <a:pt x="4217" y="4508"/>
                  </a:lnTo>
                  <a:lnTo>
                    <a:pt x="3732" y="4653"/>
                  </a:lnTo>
                  <a:lnTo>
                    <a:pt x="3248" y="4798"/>
                  </a:lnTo>
                  <a:lnTo>
                    <a:pt x="2763" y="5041"/>
                  </a:lnTo>
                  <a:lnTo>
                    <a:pt x="2327" y="5283"/>
                  </a:lnTo>
                  <a:lnTo>
                    <a:pt x="1939" y="5574"/>
                  </a:lnTo>
                  <a:lnTo>
                    <a:pt x="1551" y="5962"/>
                  </a:lnTo>
                  <a:lnTo>
                    <a:pt x="1212" y="6349"/>
                  </a:lnTo>
                  <a:lnTo>
                    <a:pt x="873" y="6737"/>
                  </a:lnTo>
                  <a:lnTo>
                    <a:pt x="631" y="7173"/>
                  </a:lnTo>
                  <a:lnTo>
                    <a:pt x="388" y="7658"/>
                  </a:lnTo>
                  <a:lnTo>
                    <a:pt x="243" y="8094"/>
                  </a:lnTo>
                  <a:lnTo>
                    <a:pt x="97" y="8627"/>
                  </a:lnTo>
                  <a:lnTo>
                    <a:pt x="49" y="9112"/>
                  </a:lnTo>
                  <a:lnTo>
                    <a:pt x="1" y="9645"/>
                  </a:lnTo>
                  <a:lnTo>
                    <a:pt x="1" y="14831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5"/>
                  </a:lnTo>
                  <a:lnTo>
                    <a:pt x="340" y="17302"/>
                  </a:lnTo>
                  <a:lnTo>
                    <a:pt x="534" y="17351"/>
                  </a:lnTo>
                  <a:lnTo>
                    <a:pt x="11681" y="17351"/>
                  </a:lnTo>
                  <a:lnTo>
                    <a:pt x="11874" y="17302"/>
                  </a:lnTo>
                  <a:lnTo>
                    <a:pt x="12068" y="17205"/>
                  </a:lnTo>
                  <a:lnTo>
                    <a:pt x="12165" y="17060"/>
                  </a:lnTo>
                  <a:lnTo>
                    <a:pt x="12214" y="16866"/>
                  </a:lnTo>
                  <a:lnTo>
                    <a:pt x="12214" y="15994"/>
                  </a:lnTo>
                  <a:lnTo>
                    <a:pt x="12165" y="15703"/>
                  </a:lnTo>
                  <a:lnTo>
                    <a:pt x="12117" y="15461"/>
                  </a:lnTo>
                  <a:lnTo>
                    <a:pt x="12020" y="15218"/>
                  </a:lnTo>
                  <a:lnTo>
                    <a:pt x="11874" y="14976"/>
                  </a:lnTo>
                  <a:lnTo>
                    <a:pt x="11681" y="14782"/>
                  </a:lnTo>
                  <a:lnTo>
                    <a:pt x="11487" y="14637"/>
                  </a:lnTo>
                  <a:lnTo>
                    <a:pt x="11293" y="14491"/>
                  </a:lnTo>
                  <a:lnTo>
                    <a:pt x="11002" y="14395"/>
                  </a:lnTo>
                  <a:lnTo>
                    <a:pt x="11002" y="12795"/>
                  </a:lnTo>
                  <a:lnTo>
                    <a:pt x="11002" y="12601"/>
                  </a:lnTo>
                  <a:lnTo>
                    <a:pt x="10857" y="12407"/>
                  </a:lnTo>
                  <a:lnTo>
                    <a:pt x="10711" y="12311"/>
                  </a:lnTo>
                  <a:lnTo>
                    <a:pt x="10517" y="12262"/>
                  </a:lnTo>
                  <a:lnTo>
                    <a:pt x="5089" y="12262"/>
                  </a:lnTo>
                  <a:lnTo>
                    <a:pt x="4895" y="12311"/>
                  </a:lnTo>
                  <a:lnTo>
                    <a:pt x="4750" y="12407"/>
                  </a:lnTo>
                  <a:lnTo>
                    <a:pt x="4605" y="12601"/>
                  </a:lnTo>
                  <a:lnTo>
                    <a:pt x="4605" y="12795"/>
                  </a:lnTo>
                  <a:lnTo>
                    <a:pt x="4605" y="14298"/>
                  </a:lnTo>
                  <a:lnTo>
                    <a:pt x="3054" y="14298"/>
                  </a:lnTo>
                  <a:lnTo>
                    <a:pt x="3054" y="9645"/>
                  </a:lnTo>
                  <a:lnTo>
                    <a:pt x="3102" y="9209"/>
                  </a:lnTo>
                  <a:lnTo>
                    <a:pt x="3248" y="8821"/>
                  </a:lnTo>
                  <a:lnTo>
                    <a:pt x="3442" y="8433"/>
                  </a:lnTo>
                  <a:lnTo>
                    <a:pt x="3684" y="8094"/>
                  </a:lnTo>
                  <a:lnTo>
                    <a:pt x="4023" y="7803"/>
                  </a:lnTo>
                  <a:lnTo>
                    <a:pt x="4411" y="7609"/>
                  </a:lnTo>
                  <a:lnTo>
                    <a:pt x="4799" y="7513"/>
                  </a:lnTo>
                  <a:lnTo>
                    <a:pt x="5235" y="7464"/>
                  </a:lnTo>
                  <a:lnTo>
                    <a:pt x="5768" y="7464"/>
                  </a:lnTo>
                  <a:lnTo>
                    <a:pt x="5768" y="9742"/>
                  </a:lnTo>
                  <a:lnTo>
                    <a:pt x="5816" y="9984"/>
                  </a:lnTo>
                  <a:lnTo>
                    <a:pt x="5913" y="10130"/>
                  </a:lnTo>
                  <a:lnTo>
                    <a:pt x="6107" y="10227"/>
                  </a:lnTo>
                  <a:lnTo>
                    <a:pt x="6301" y="10275"/>
                  </a:lnTo>
                  <a:lnTo>
                    <a:pt x="7319" y="10275"/>
                  </a:lnTo>
                  <a:lnTo>
                    <a:pt x="7319" y="10760"/>
                  </a:lnTo>
                  <a:lnTo>
                    <a:pt x="7319" y="10954"/>
                  </a:lnTo>
                  <a:lnTo>
                    <a:pt x="7464" y="11099"/>
                  </a:lnTo>
                  <a:lnTo>
                    <a:pt x="7610" y="11196"/>
                  </a:lnTo>
                  <a:lnTo>
                    <a:pt x="7803" y="11244"/>
                  </a:lnTo>
                  <a:lnTo>
                    <a:pt x="7997" y="11196"/>
                  </a:lnTo>
                  <a:lnTo>
                    <a:pt x="8143" y="11099"/>
                  </a:lnTo>
                  <a:lnTo>
                    <a:pt x="8288" y="10954"/>
                  </a:lnTo>
                  <a:lnTo>
                    <a:pt x="8337" y="10760"/>
                  </a:lnTo>
                  <a:lnTo>
                    <a:pt x="8337" y="10275"/>
                  </a:lnTo>
                  <a:lnTo>
                    <a:pt x="9306" y="10275"/>
                  </a:lnTo>
                  <a:lnTo>
                    <a:pt x="9548" y="10227"/>
                  </a:lnTo>
                  <a:lnTo>
                    <a:pt x="9694" y="10130"/>
                  </a:lnTo>
                  <a:lnTo>
                    <a:pt x="9790" y="9984"/>
                  </a:lnTo>
                  <a:lnTo>
                    <a:pt x="9839" y="9742"/>
                  </a:lnTo>
                  <a:lnTo>
                    <a:pt x="9839" y="2569"/>
                  </a:lnTo>
                  <a:lnTo>
                    <a:pt x="9790" y="2375"/>
                  </a:lnTo>
                  <a:lnTo>
                    <a:pt x="9694" y="2181"/>
                  </a:lnTo>
                  <a:lnTo>
                    <a:pt x="9548" y="2084"/>
                  </a:lnTo>
                  <a:lnTo>
                    <a:pt x="9306" y="2036"/>
                  </a:lnTo>
                  <a:lnTo>
                    <a:pt x="9306" y="534"/>
                  </a:lnTo>
                  <a:lnTo>
                    <a:pt x="9306" y="340"/>
                  </a:lnTo>
                  <a:lnTo>
                    <a:pt x="9160" y="146"/>
                  </a:lnTo>
                  <a:lnTo>
                    <a:pt x="9015" y="49"/>
                  </a:lnTo>
                  <a:lnTo>
                    <a:pt x="8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193021" y="1451106"/>
              <a:ext cx="143510" cy="171986"/>
            </a:xfrm>
            <a:custGeom>
              <a:rect b="b" l="l" r="r" t="t"/>
              <a:pathLst>
                <a:path extrusionOk="0" h="7610" w="6350">
                  <a:moveTo>
                    <a:pt x="2520" y="1018"/>
                  </a:moveTo>
                  <a:lnTo>
                    <a:pt x="2956" y="1793"/>
                  </a:lnTo>
                  <a:lnTo>
                    <a:pt x="2520" y="2617"/>
                  </a:lnTo>
                  <a:lnTo>
                    <a:pt x="1551" y="2617"/>
                  </a:lnTo>
                  <a:lnTo>
                    <a:pt x="1115" y="1793"/>
                  </a:lnTo>
                  <a:lnTo>
                    <a:pt x="1551" y="1018"/>
                  </a:lnTo>
                  <a:close/>
                  <a:moveTo>
                    <a:pt x="2520" y="3635"/>
                  </a:moveTo>
                  <a:lnTo>
                    <a:pt x="2956" y="4459"/>
                  </a:lnTo>
                  <a:lnTo>
                    <a:pt x="2520" y="5234"/>
                  </a:lnTo>
                  <a:lnTo>
                    <a:pt x="1551" y="5234"/>
                  </a:lnTo>
                  <a:lnTo>
                    <a:pt x="1115" y="4459"/>
                  </a:lnTo>
                  <a:lnTo>
                    <a:pt x="1551" y="3635"/>
                  </a:lnTo>
                  <a:close/>
                  <a:moveTo>
                    <a:pt x="4798" y="4944"/>
                  </a:moveTo>
                  <a:lnTo>
                    <a:pt x="5283" y="5768"/>
                  </a:lnTo>
                  <a:lnTo>
                    <a:pt x="4798" y="6591"/>
                  </a:lnTo>
                  <a:lnTo>
                    <a:pt x="3877" y="6591"/>
                  </a:lnTo>
                  <a:lnTo>
                    <a:pt x="3393" y="5768"/>
                  </a:lnTo>
                  <a:lnTo>
                    <a:pt x="3877" y="4944"/>
                  </a:lnTo>
                  <a:close/>
                  <a:moveTo>
                    <a:pt x="1163" y="0"/>
                  </a:moveTo>
                  <a:lnTo>
                    <a:pt x="1018" y="49"/>
                  </a:lnTo>
                  <a:lnTo>
                    <a:pt x="921" y="146"/>
                  </a:lnTo>
                  <a:lnTo>
                    <a:pt x="824" y="243"/>
                  </a:lnTo>
                  <a:lnTo>
                    <a:pt x="97" y="1551"/>
                  </a:lnTo>
                  <a:lnTo>
                    <a:pt x="49" y="1696"/>
                  </a:lnTo>
                  <a:lnTo>
                    <a:pt x="0" y="1793"/>
                  </a:lnTo>
                  <a:lnTo>
                    <a:pt x="49" y="1939"/>
                  </a:lnTo>
                  <a:lnTo>
                    <a:pt x="97" y="2084"/>
                  </a:lnTo>
                  <a:lnTo>
                    <a:pt x="679" y="3150"/>
                  </a:lnTo>
                  <a:lnTo>
                    <a:pt x="97" y="4217"/>
                  </a:lnTo>
                  <a:lnTo>
                    <a:pt x="49" y="4314"/>
                  </a:lnTo>
                  <a:lnTo>
                    <a:pt x="0" y="4459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824" y="6010"/>
                  </a:lnTo>
                  <a:lnTo>
                    <a:pt x="921" y="6107"/>
                  </a:lnTo>
                  <a:lnTo>
                    <a:pt x="1018" y="6204"/>
                  </a:lnTo>
                  <a:lnTo>
                    <a:pt x="1163" y="6252"/>
                  </a:lnTo>
                  <a:lnTo>
                    <a:pt x="2520" y="6252"/>
                  </a:lnTo>
                  <a:lnTo>
                    <a:pt x="3102" y="7318"/>
                  </a:lnTo>
                  <a:lnTo>
                    <a:pt x="3199" y="7464"/>
                  </a:lnTo>
                  <a:lnTo>
                    <a:pt x="3296" y="7512"/>
                  </a:lnTo>
                  <a:lnTo>
                    <a:pt x="3441" y="7561"/>
                  </a:lnTo>
                  <a:lnTo>
                    <a:pt x="3587" y="7609"/>
                  </a:lnTo>
                  <a:lnTo>
                    <a:pt x="5089" y="7609"/>
                  </a:lnTo>
                  <a:lnTo>
                    <a:pt x="5234" y="7561"/>
                  </a:lnTo>
                  <a:lnTo>
                    <a:pt x="5331" y="7512"/>
                  </a:lnTo>
                  <a:lnTo>
                    <a:pt x="5428" y="7464"/>
                  </a:lnTo>
                  <a:lnTo>
                    <a:pt x="5525" y="7318"/>
                  </a:lnTo>
                  <a:lnTo>
                    <a:pt x="6301" y="6010"/>
                  </a:lnTo>
                  <a:lnTo>
                    <a:pt x="6349" y="5913"/>
                  </a:lnTo>
                  <a:lnTo>
                    <a:pt x="6349" y="5768"/>
                  </a:lnTo>
                  <a:lnTo>
                    <a:pt x="6349" y="5622"/>
                  </a:lnTo>
                  <a:lnTo>
                    <a:pt x="6301" y="5525"/>
                  </a:lnTo>
                  <a:lnTo>
                    <a:pt x="5525" y="4217"/>
                  </a:lnTo>
                  <a:lnTo>
                    <a:pt x="5428" y="4071"/>
                  </a:lnTo>
                  <a:lnTo>
                    <a:pt x="5331" y="4023"/>
                  </a:lnTo>
                  <a:lnTo>
                    <a:pt x="5234" y="3974"/>
                  </a:lnTo>
                  <a:lnTo>
                    <a:pt x="5089" y="3926"/>
                  </a:lnTo>
                  <a:lnTo>
                    <a:pt x="3877" y="3926"/>
                  </a:lnTo>
                  <a:lnTo>
                    <a:pt x="3393" y="3150"/>
                  </a:lnTo>
                  <a:lnTo>
                    <a:pt x="4023" y="2084"/>
                  </a:lnTo>
                  <a:lnTo>
                    <a:pt x="4071" y="1939"/>
                  </a:lnTo>
                  <a:lnTo>
                    <a:pt x="4071" y="1793"/>
                  </a:lnTo>
                  <a:lnTo>
                    <a:pt x="4071" y="1696"/>
                  </a:lnTo>
                  <a:lnTo>
                    <a:pt x="4023" y="1551"/>
                  </a:lnTo>
                  <a:lnTo>
                    <a:pt x="3247" y="243"/>
                  </a:lnTo>
                  <a:lnTo>
                    <a:pt x="3150" y="146"/>
                  </a:lnTo>
                  <a:lnTo>
                    <a:pt x="3053" y="49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6922659" y="1788598"/>
            <a:ext cx="385579" cy="392133"/>
            <a:chOff x="1363817" y="2636227"/>
            <a:chExt cx="385579" cy="392133"/>
          </a:xfrm>
        </p:grpSpPr>
        <p:sp>
          <p:nvSpPr>
            <p:cNvPr id="425" name="Google Shape;425;p37"/>
            <p:cNvSpPr/>
            <p:nvPr/>
          </p:nvSpPr>
          <p:spPr>
            <a:xfrm>
              <a:off x="1672691" y="2704117"/>
              <a:ext cx="56997" cy="23029"/>
            </a:xfrm>
            <a:custGeom>
              <a:rect b="b" l="l" r="r" t="t"/>
              <a:pathLst>
                <a:path extrusionOk="0" h="1019" w="2522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1988" y="1019"/>
                  </a:lnTo>
                  <a:lnTo>
                    <a:pt x="2182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6"/>
                  </a:lnTo>
                  <a:lnTo>
                    <a:pt x="2473" y="292"/>
                  </a:lnTo>
                  <a:lnTo>
                    <a:pt x="2376" y="146"/>
                  </a:lnTo>
                  <a:lnTo>
                    <a:pt x="2182" y="4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665030" y="2754515"/>
              <a:ext cx="50421" cy="40544"/>
            </a:xfrm>
            <a:custGeom>
              <a:rect b="b" l="l" r="r" t="t"/>
              <a:pathLst>
                <a:path extrusionOk="0" h="1794" w="2231">
                  <a:moveTo>
                    <a:pt x="388" y="0"/>
                  </a:moveTo>
                  <a:lnTo>
                    <a:pt x="195" y="49"/>
                  </a:lnTo>
                  <a:lnTo>
                    <a:pt x="49" y="194"/>
                  </a:lnTo>
                  <a:lnTo>
                    <a:pt x="1" y="388"/>
                  </a:lnTo>
                  <a:lnTo>
                    <a:pt x="1" y="582"/>
                  </a:lnTo>
                  <a:lnTo>
                    <a:pt x="49" y="776"/>
                  </a:lnTo>
                  <a:lnTo>
                    <a:pt x="195" y="921"/>
                  </a:lnTo>
                  <a:lnTo>
                    <a:pt x="1455" y="1697"/>
                  </a:lnTo>
                  <a:lnTo>
                    <a:pt x="1649" y="1794"/>
                  </a:lnTo>
                  <a:lnTo>
                    <a:pt x="1842" y="1794"/>
                  </a:lnTo>
                  <a:lnTo>
                    <a:pt x="2036" y="1697"/>
                  </a:lnTo>
                  <a:lnTo>
                    <a:pt x="2182" y="1551"/>
                  </a:lnTo>
                  <a:lnTo>
                    <a:pt x="2230" y="1357"/>
                  </a:lnTo>
                  <a:lnTo>
                    <a:pt x="2230" y="1163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4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665030" y="2636227"/>
              <a:ext cx="50421" cy="40544"/>
            </a:xfrm>
            <a:custGeom>
              <a:rect b="b" l="l" r="r" t="t"/>
              <a:pathLst>
                <a:path extrusionOk="0" h="1794" w="2231">
                  <a:moveTo>
                    <a:pt x="1649" y="0"/>
                  </a:moveTo>
                  <a:lnTo>
                    <a:pt x="1455" y="49"/>
                  </a:lnTo>
                  <a:lnTo>
                    <a:pt x="195" y="872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551"/>
                  </a:lnTo>
                  <a:lnTo>
                    <a:pt x="146" y="1696"/>
                  </a:lnTo>
                  <a:lnTo>
                    <a:pt x="243" y="1745"/>
                  </a:lnTo>
                  <a:lnTo>
                    <a:pt x="388" y="1793"/>
                  </a:lnTo>
                  <a:lnTo>
                    <a:pt x="631" y="1793"/>
                  </a:lnTo>
                  <a:lnTo>
                    <a:pt x="776" y="1745"/>
                  </a:lnTo>
                  <a:lnTo>
                    <a:pt x="2036" y="921"/>
                  </a:lnTo>
                  <a:lnTo>
                    <a:pt x="2182" y="776"/>
                  </a:lnTo>
                  <a:lnTo>
                    <a:pt x="2230" y="582"/>
                  </a:lnTo>
                  <a:lnTo>
                    <a:pt x="2230" y="388"/>
                  </a:lnTo>
                  <a:lnTo>
                    <a:pt x="2182" y="242"/>
                  </a:lnTo>
                  <a:lnTo>
                    <a:pt x="2036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383547" y="2704117"/>
              <a:ext cx="56975" cy="23029"/>
            </a:xfrm>
            <a:custGeom>
              <a:rect b="b" l="l" r="r" t="t"/>
              <a:pathLst>
                <a:path extrusionOk="0" h="1019" w="2521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1987" y="1019"/>
                  </a:lnTo>
                  <a:lnTo>
                    <a:pt x="2181" y="970"/>
                  </a:lnTo>
                  <a:lnTo>
                    <a:pt x="2327" y="873"/>
                  </a:lnTo>
                  <a:lnTo>
                    <a:pt x="2472" y="679"/>
                  </a:lnTo>
                  <a:lnTo>
                    <a:pt x="2520" y="486"/>
                  </a:lnTo>
                  <a:lnTo>
                    <a:pt x="2472" y="292"/>
                  </a:lnTo>
                  <a:lnTo>
                    <a:pt x="2327" y="146"/>
                  </a:lnTo>
                  <a:lnTo>
                    <a:pt x="2181" y="4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96677" y="2754515"/>
              <a:ext cx="51505" cy="40544"/>
            </a:xfrm>
            <a:custGeom>
              <a:rect b="b" l="l" r="r" t="t"/>
              <a:pathLst>
                <a:path extrusionOk="0" h="1794" w="2279">
                  <a:moveTo>
                    <a:pt x="1697" y="0"/>
                  </a:moveTo>
                  <a:lnTo>
                    <a:pt x="1503" y="49"/>
                  </a:lnTo>
                  <a:lnTo>
                    <a:pt x="243" y="873"/>
                  </a:lnTo>
                  <a:lnTo>
                    <a:pt x="98" y="1018"/>
                  </a:lnTo>
                  <a:lnTo>
                    <a:pt x="1" y="1163"/>
                  </a:lnTo>
                  <a:lnTo>
                    <a:pt x="1" y="1357"/>
                  </a:lnTo>
                  <a:lnTo>
                    <a:pt x="98" y="1551"/>
                  </a:lnTo>
                  <a:lnTo>
                    <a:pt x="146" y="1648"/>
                  </a:lnTo>
                  <a:lnTo>
                    <a:pt x="292" y="1745"/>
                  </a:lnTo>
                  <a:lnTo>
                    <a:pt x="389" y="1794"/>
                  </a:lnTo>
                  <a:lnTo>
                    <a:pt x="631" y="1794"/>
                  </a:lnTo>
                  <a:lnTo>
                    <a:pt x="776" y="1697"/>
                  </a:lnTo>
                  <a:lnTo>
                    <a:pt x="2036" y="921"/>
                  </a:lnTo>
                  <a:lnTo>
                    <a:pt x="2182" y="776"/>
                  </a:lnTo>
                  <a:lnTo>
                    <a:pt x="2279" y="582"/>
                  </a:lnTo>
                  <a:lnTo>
                    <a:pt x="2279" y="388"/>
                  </a:lnTo>
                  <a:lnTo>
                    <a:pt x="2182" y="194"/>
                  </a:lnTo>
                  <a:lnTo>
                    <a:pt x="2036" y="4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96677" y="2636227"/>
              <a:ext cx="51505" cy="40544"/>
            </a:xfrm>
            <a:custGeom>
              <a:rect b="b" l="l" r="r" t="t"/>
              <a:pathLst>
                <a:path extrusionOk="0" h="1794" w="2279">
                  <a:moveTo>
                    <a:pt x="389" y="0"/>
                  </a:moveTo>
                  <a:lnTo>
                    <a:pt x="243" y="97"/>
                  </a:lnTo>
                  <a:lnTo>
                    <a:pt x="98" y="242"/>
                  </a:lnTo>
                  <a:lnTo>
                    <a:pt x="1" y="388"/>
                  </a:lnTo>
                  <a:lnTo>
                    <a:pt x="1" y="582"/>
                  </a:lnTo>
                  <a:lnTo>
                    <a:pt x="98" y="776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00" y="1793"/>
                  </a:lnTo>
                  <a:lnTo>
                    <a:pt x="1891" y="1793"/>
                  </a:lnTo>
                  <a:lnTo>
                    <a:pt x="1988" y="1745"/>
                  </a:lnTo>
                  <a:lnTo>
                    <a:pt x="2085" y="1696"/>
                  </a:lnTo>
                  <a:lnTo>
                    <a:pt x="2182" y="1551"/>
                  </a:lnTo>
                  <a:lnTo>
                    <a:pt x="2279" y="1406"/>
                  </a:lnTo>
                  <a:lnTo>
                    <a:pt x="2279" y="1212"/>
                  </a:lnTo>
                  <a:lnTo>
                    <a:pt x="2182" y="1018"/>
                  </a:lnTo>
                  <a:lnTo>
                    <a:pt x="2036" y="872"/>
                  </a:lnTo>
                  <a:lnTo>
                    <a:pt x="776" y="4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1363817" y="2636227"/>
              <a:ext cx="385579" cy="392133"/>
            </a:xfrm>
            <a:custGeom>
              <a:rect b="b" l="l" r="r" t="t"/>
              <a:pathLst>
                <a:path extrusionOk="0" h="17351" w="17061">
                  <a:moveTo>
                    <a:pt x="9161" y="1018"/>
                  </a:moveTo>
                  <a:lnTo>
                    <a:pt x="9645" y="1066"/>
                  </a:lnTo>
                  <a:lnTo>
                    <a:pt x="10082" y="1163"/>
                  </a:lnTo>
                  <a:lnTo>
                    <a:pt x="10469" y="1406"/>
                  </a:lnTo>
                  <a:lnTo>
                    <a:pt x="10809" y="1696"/>
                  </a:lnTo>
                  <a:lnTo>
                    <a:pt x="11099" y="2036"/>
                  </a:lnTo>
                  <a:lnTo>
                    <a:pt x="11342" y="2423"/>
                  </a:lnTo>
                  <a:lnTo>
                    <a:pt x="11487" y="2860"/>
                  </a:lnTo>
                  <a:lnTo>
                    <a:pt x="11536" y="3296"/>
                  </a:lnTo>
                  <a:lnTo>
                    <a:pt x="11487" y="3780"/>
                  </a:lnTo>
                  <a:lnTo>
                    <a:pt x="11342" y="4265"/>
                  </a:lnTo>
                  <a:lnTo>
                    <a:pt x="11099" y="4653"/>
                  </a:lnTo>
                  <a:lnTo>
                    <a:pt x="10809" y="5040"/>
                  </a:lnTo>
                  <a:lnTo>
                    <a:pt x="10518" y="5331"/>
                  </a:lnTo>
                  <a:lnTo>
                    <a:pt x="10275" y="5622"/>
                  </a:lnTo>
                  <a:lnTo>
                    <a:pt x="10082" y="5961"/>
                  </a:lnTo>
                  <a:lnTo>
                    <a:pt x="9888" y="6301"/>
                  </a:lnTo>
                  <a:lnTo>
                    <a:pt x="9742" y="6640"/>
                  </a:lnTo>
                  <a:lnTo>
                    <a:pt x="9597" y="7028"/>
                  </a:lnTo>
                  <a:lnTo>
                    <a:pt x="9500" y="7367"/>
                  </a:lnTo>
                  <a:lnTo>
                    <a:pt x="9452" y="7754"/>
                  </a:lnTo>
                  <a:lnTo>
                    <a:pt x="9015" y="7754"/>
                  </a:lnTo>
                  <a:lnTo>
                    <a:pt x="9015" y="4944"/>
                  </a:lnTo>
                  <a:lnTo>
                    <a:pt x="9452" y="4798"/>
                  </a:lnTo>
                  <a:lnTo>
                    <a:pt x="9888" y="4556"/>
                  </a:lnTo>
                  <a:lnTo>
                    <a:pt x="9985" y="4410"/>
                  </a:lnTo>
                  <a:lnTo>
                    <a:pt x="10082" y="4217"/>
                  </a:lnTo>
                  <a:lnTo>
                    <a:pt x="10082" y="4023"/>
                  </a:lnTo>
                  <a:lnTo>
                    <a:pt x="9985" y="3829"/>
                  </a:lnTo>
                  <a:lnTo>
                    <a:pt x="9839" y="3732"/>
                  </a:lnTo>
                  <a:lnTo>
                    <a:pt x="9645" y="3635"/>
                  </a:lnTo>
                  <a:lnTo>
                    <a:pt x="9452" y="3635"/>
                  </a:lnTo>
                  <a:lnTo>
                    <a:pt x="9258" y="3732"/>
                  </a:lnTo>
                  <a:lnTo>
                    <a:pt x="9112" y="3829"/>
                  </a:lnTo>
                  <a:lnTo>
                    <a:pt x="8918" y="3926"/>
                  </a:lnTo>
                  <a:lnTo>
                    <a:pt x="8725" y="3974"/>
                  </a:lnTo>
                  <a:lnTo>
                    <a:pt x="8337" y="3974"/>
                  </a:lnTo>
                  <a:lnTo>
                    <a:pt x="8143" y="3926"/>
                  </a:lnTo>
                  <a:lnTo>
                    <a:pt x="7949" y="3829"/>
                  </a:lnTo>
                  <a:lnTo>
                    <a:pt x="7755" y="3732"/>
                  </a:lnTo>
                  <a:lnTo>
                    <a:pt x="7610" y="3635"/>
                  </a:lnTo>
                  <a:lnTo>
                    <a:pt x="7416" y="3635"/>
                  </a:lnTo>
                  <a:lnTo>
                    <a:pt x="7222" y="3732"/>
                  </a:lnTo>
                  <a:lnTo>
                    <a:pt x="7077" y="3829"/>
                  </a:lnTo>
                  <a:lnTo>
                    <a:pt x="6980" y="4023"/>
                  </a:lnTo>
                  <a:lnTo>
                    <a:pt x="6980" y="4217"/>
                  </a:lnTo>
                  <a:lnTo>
                    <a:pt x="7028" y="4410"/>
                  </a:lnTo>
                  <a:lnTo>
                    <a:pt x="7174" y="4556"/>
                  </a:lnTo>
                  <a:lnTo>
                    <a:pt x="7561" y="4798"/>
                  </a:lnTo>
                  <a:lnTo>
                    <a:pt x="7998" y="4944"/>
                  </a:lnTo>
                  <a:lnTo>
                    <a:pt x="7998" y="7754"/>
                  </a:lnTo>
                  <a:lnTo>
                    <a:pt x="7561" y="7754"/>
                  </a:lnTo>
                  <a:lnTo>
                    <a:pt x="7513" y="7415"/>
                  </a:lnTo>
                  <a:lnTo>
                    <a:pt x="7416" y="7028"/>
                  </a:lnTo>
                  <a:lnTo>
                    <a:pt x="7271" y="6640"/>
                  </a:lnTo>
                  <a:lnTo>
                    <a:pt x="7125" y="6301"/>
                  </a:lnTo>
                  <a:lnTo>
                    <a:pt x="6931" y="5961"/>
                  </a:lnTo>
                  <a:lnTo>
                    <a:pt x="6737" y="5622"/>
                  </a:lnTo>
                  <a:lnTo>
                    <a:pt x="6495" y="5283"/>
                  </a:lnTo>
                  <a:lnTo>
                    <a:pt x="6204" y="4992"/>
                  </a:lnTo>
                  <a:lnTo>
                    <a:pt x="5914" y="4653"/>
                  </a:lnTo>
                  <a:lnTo>
                    <a:pt x="5671" y="4265"/>
                  </a:lnTo>
                  <a:lnTo>
                    <a:pt x="5574" y="3829"/>
                  </a:lnTo>
                  <a:lnTo>
                    <a:pt x="5526" y="3344"/>
                  </a:lnTo>
                  <a:lnTo>
                    <a:pt x="5526" y="2860"/>
                  </a:lnTo>
                  <a:lnTo>
                    <a:pt x="5671" y="2423"/>
                  </a:lnTo>
                  <a:lnTo>
                    <a:pt x="5914" y="2036"/>
                  </a:lnTo>
                  <a:lnTo>
                    <a:pt x="6204" y="1696"/>
                  </a:lnTo>
                  <a:lnTo>
                    <a:pt x="6544" y="1406"/>
                  </a:lnTo>
                  <a:lnTo>
                    <a:pt x="6931" y="1163"/>
                  </a:lnTo>
                  <a:lnTo>
                    <a:pt x="7368" y="1066"/>
                  </a:lnTo>
                  <a:lnTo>
                    <a:pt x="7852" y="1018"/>
                  </a:lnTo>
                  <a:close/>
                  <a:moveTo>
                    <a:pt x="9452" y="8772"/>
                  </a:moveTo>
                  <a:lnTo>
                    <a:pt x="9452" y="9596"/>
                  </a:lnTo>
                  <a:lnTo>
                    <a:pt x="8531" y="10517"/>
                  </a:lnTo>
                  <a:lnTo>
                    <a:pt x="7610" y="9596"/>
                  </a:lnTo>
                  <a:lnTo>
                    <a:pt x="7610" y="8772"/>
                  </a:lnTo>
                  <a:close/>
                  <a:moveTo>
                    <a:pt x="7077" y="10565"/>
                  </a:moveTo>
                  <a:lnTo>
                    <a:pt x="7804" y="11244"/>
                  </a:lnTo>
                  <a:lnTo>
                    <a:pt x="6059" y="12989"/>
                  </a:lnTo>
                  <a:lnTo>
                    <a:pt x="5332" y="12310"/>
                  </a:lnTo>
                  <a:lnTo>
                    <a:pt x="7077" y="10565"/>
                  </a:lnTo>
                  <a:close/>
                  <a:moveTo>
                    <a:pt x="9936" y="10565"/>
                  </a:moveTo>
                  <a:lnTo>
                    <a:pt x="11681" y="12310"/>
                  </a:lnTo>
                  <a:lnTo>
                    <a:pt x="10954" y="12989"/>
                  </a:lnTo>
                  <a:lnTo>
                    <a:pt x="9209" y="11244"/>
                  </a:lnTo>
                  <a:lnTo>
                    <a:pt x="9936" y="10565"/>
                  </a:lnTo>
                  <a:close/>
                  <a:moveTo>
                    <a:pt x="7998" y="12504"/>
                  </a:moveTo>
                  <a:lnTo>
                    <a:pt x="7998" y="16333"/>
                  </a:lnTo>
                  <a:lnTo>
                    <a:pt x="1212" y="16333"/>
                  </a:lnTo>
                  <a:lnTo>
                    <a:pt x="2085" y="14103"/>
                  </a:lnTo>
                  <a:lnTo>
                    <a:pt x="2376" y="13716"/>
                  </a:lnTo>
                  <a:lnTo>
                    <a:pt x="2715" y="13376"/>
                  </a:lnTo>
                  <a:lnTo>
                    <a:pt x="3103" y="13134"/>
                  </a:lnTo>
                  <a:lnTo>
                    <a:pt x="3490" y="12989"/>
                  </a:lnTo>
                  <a:lnTo>
                    <a:pt x="4314" y="12698"/>
                  </a:lnTo>
                  <a:lnTo>
                    <a:pt x="5720" y="14103"/>
                  </a:lnTo>
                  <a:lnTo>
                    <a:pt x="5865" y="14200"/>
                  </a:lnTo>
                  <a:lnTo>
                    <a:pt x="6059" y="14249"/>
                  </a:lnTo>
                  <a:lnTo>
                    <a:pt x="6253" y="14200"/>
                  </a:lnTo>
                  <a:lnTo>
                    <a:pt x="6447" y="14103"/>
                  </a:lnTo>
                  <a:lnTo>
                    <a:pt x="7998" y="12504"/>
                  </a:lnTo>
                  <a:close/>
                  <a:moveTo>
                    <a:pt x="9015" y="12504"/>
                  </a:moveTo>
                  <a:lnTo>
                    <a:pt x="10615" y="14103"/>
                  </a:lnTo>
                  <a:lnTo>
                    <a:pt x="10760" y="14200"/>
                  </a:lnTo>
                  <a:lnTo>
                    <a:pt x="10954" y="14249"/>
                  </a:lnTo>
                  <a:lnTo>
                    <a:pt x="11148" y="14200"/>
                  </a:lnTo>
                  <a:lnTo>
                    <a:pt x="11342" y="14103"/>
                  </a:lnTo>
                  <a:lnTo>
                    <a:pt x="12699" y="12698"/>
                  </a:lnTo>
                  <a:lnTo>
                    <a:pt x="13523" y="12989"/>
                  </a:lnTo>
                  <a:lnTo>
                    <a:pt x="13959" y="13134"/>
                  </a:lnTo>
                  <a:lnTo>
                    <a:pt x="14346" y="13376"/>
                  </a:lnTo>
                  <a:lnTo>
                    <a:pt x="14686" y="13716"/>
                  </a:lnTo>
                  <a:lnTo>
                    <a:pt x="14928" y="14103"/>
                  </a:lnTo>
                  <a:lnTo>
                    <a:pt x="15800" y="16333"/>
                  </a:lnTo>
                  <a:lnTo>
                    <a:pt x="9015" y="16333"/>
                  </a:lnTo>
                  <a:lnTo>
                    <a:pt x="9015" y="12504"/>
                  </a:lnTo>
                  <a:close/>
                  <a:moveTo>
                    <a:pt x="7513" y="0"/>
                  </a:moveTo>
                  <a:lnTo>
                    <a:pt x="7174" y="49"/>
                  </a:lnTo>
                  <a:lnTo>
                    <a:pt x="6883" y="146"/>
                  </a:lnTo>
                  <a:lnTo>
                    <a:pt x="6544" y="242"/>
                  </a:lnTo>
                  <a:lnTo>
                    <a:pt x="6253" y="388"/>
                  </a:lnTo>
                  <a:lnTo>
                    <a:pt x="5962" y="533"/>
                  </a:lnTo>
                  <a:lnTo>
                    <a:pt x="5720" y="727"/>
                  </a:lnTo>
                  <a:lnTo>
                    <a:pt x="5477" y="969"/>
                  </a:lnTo>
                  <a:lnTo>
                    <a:pt x="5235" y="1212"/>
                  </a:lnTo>
                  <a:lnTo>
                    <a:pt x="5041" y="1503"/>
                  </a:lnTo>
                  <a:lnTo>
                    <a:pt x="4896" y="1745"/>
                  </a:lnTo>
                  <a:lnTo>
                    <a:pt x="4750" y="2036"/>
                  </a:lnTo>
                  <a:lnTo>
                    <a:pt x="4653" y="2375"/>
                  </a:lnTo>
                  <a:lnTo>
                    <a:pt x="4557" y="2666"/>
                  </a:lnTo>
                  <a:lnTo>
                    <a:pt x="4508" y="3005"/>
                  </a:lnTo>
                  <a:lnTo>
                    <a:pt x="4508" y="3344"/>
                  </a:lnTo>
                  <a:lnTo>
                    <a:pt x="4508" y="3683"/>
                  </a:lnTo>
                  <a:lnTo>
                    <a:pt x="4557" y="4023"/>
                  </a:lnTo>
                  <a:lnTo>
                    <a:pt x="4653" y="4313"/>
                  </a:lnTo>
                  <a:lnTo>
                    <a:pt x="4750" y="4653"/>
                  </a:lnTo>
                  <a:lnTo>
                    <a:pt x="4896" y="4944"/>
                  </a:lnTo>
                  <a:lnTo>
                    <a:pt x="5090" y="5234"/>
                  </a:lnTo>
                  <a:lnTo>
                    <a:pt x="5284" y="5477"/>
                  </a:lnTo>
                  <a:lnTo>
                    <a:pt x="5477" y="5767"/>
                  </a:lnTo>
                  <a:lnTo>
                    <a:pt x="5768" y="6010"/>
                  </a:lnTo>
                  <a:lnTo>
                    <a:pt x="5962" y="6301"/>
                  </a:lnTo>
                  <a:lnTo>
                    <a:pt x="6156" y="6591"/>
                  </a:lnTo>
                  <a:lnTo>
                    <a:pt x="6301" y="6931"/>
                  </a:lnTo>
                  <a:lnTo>
                    <a:pt x="6447" y="7221"/>
                  </a:lnTo>
                  <a:lnTo>
                    <a:pt x="6495" y="7609"/>
                  </a:lnTo>
                  <a:lnTo>
                    <a:pt x="6592" y="7948"/>
                  </a:lnTo>
                  <a:lnTo>
                    <a:pt x="6592" y="8288"/>
                  </a:lnTo>
                  <a:lnTo>
                    <a:pt x="6592" y="9596"/>
                  </a:lnTo>
                  <a:lnTo>
                    <a:pt x="4653" y="11583"/>
                  </a:lnTo>
                  <a:lnTo>
                    <a:pt x="3200" y="11971"/>
                  </a:lnTo>
                  <a:lnTo>
                    <a:pt x="2909" y="12116"/>
                  </a:lnTo>
                  <a:lnTo>
                    <a:pt x="2618" y="12262"/>
                  </a:lnTo>
                  <a:lnTo>
                    <a:pt x="2327" y="12407"/>
                  </a:lnTo>
                  <a:lnTo>
                    <a:pt x="2036" y="12601"/>
                  </a:lnTo>
                  <a:lnTo>
                    <a:pt x="1794" y="12843"/>
                  </a:lnTo>
                  <a:lnTo>
                    <a:pt x="1552" y="13086"/>
                  </a:lnTo>
                  <a:lnTo>
                    <a:pt x="1358" y="13328"/>
                  </a:lnTo>
                  <a:lnTo>
                    <a:pt x="1212" y="13619"/>
                  </a:lnTo>
                  <a:lnTo>
                    <a:pt x="1164" y="13667"/>
                  </a:lnTo>
                  <a:lnTo>
                    <a:pt x="1" y="16624"/>
                  </a:lnTo>
                  <a:lnTo>
                    <a:pt x="1" y="16769"/>
                  </a:lnTo>
                  <a:lnTo>
                    <a:pt x="1" y="16866"/>
                  </a:lnTo>
                  <a:lnTo>
                    <a:pt x="1" y="17011"/>
                  </a:lnTo>
                  <a:lnTo>
                    <a:pt x="49" y="17108"/>
                  </a:lnTo>
                  <a:lnTo>
                    <a:pt x="146" y="17205"/>
                  </a:lnTo>
                  <a:lnTo>
                    <a:pt x="243" y="17254"/>
                  </a:lnTo>
                  <a:lnTo>
                    <a:pt x="389" y="17302"/>
                  </a:lnTo>
                  <a:lnTo>
                    <a:pt x="485" y="17351"/>
                  </a:lnTo>
                  <a:lnTo>
                    <a:pt x="16527" y="17351"/>
                  </a:lnTo>
                  <a:lnTo>
                    <a:pt x="16673" y="17302"/>
                  </a:lnTo>
                  <a:lnTo>
                    <a:pt x="16770" y="17254"/>
                  </a:lnTo>
                  <a:lnTo>
                    <a:pt x="16867" y="17205"/>
                  </a:lnTo>
                  <a:lnTo>
                    <a:pt x="16964" y="17108"/>
                  </a:lnTo>
                  <a:lnTo>
                    <a:pt x="17012" y="17011"/>
                  </a:lnTo>
                  <a:lnTo>
                    <a:pt x="17061" y="16866"/>
                  </a:lnTo>
                  <a:lnTo>
                    <a:pt x="17061" y="16769"/>
                  </a:lnTo>
                  <a:lnTo>
                    <a:pt x="17012" y="16624"/>
                  </a:lnTo>
                  <a:lnTo>
                    <a:pt x="15897" y="13667"/>
                  </a:lnTo>
                  <a:lnTo>
                    <a:pt x="15849" y="13619"/>
                  </a:lnTo>
                  <a:lnTo>
                    <a:pt x="15655" y="13328"/>
                  </a:lnTo>
                  <a:lnTo>
                    <a:pt x="15461" y="13086"/>
                  </a:lnTo>
                  <a:lnTo>
                    <a:pt x="15219" y="12843"/>
                  </a:lnTo>
                  <a:lnTo>
                    <a:pt x="14977" y="12601"/>
                  </a:lnTo>
                  <a:lnTo>
                    <a:pt x="14734" y="12407"/>
                  </a:lnTo>
                  <a:lnTo>
                    <a:pt x="14443" y="12262"/>
                  </a:lnTo>
                  <a:lnTo>
                    <a:pt x="14153" y="12116"/>
                  </a:lnTo>
                  <a:lnTo>
                    <a:pt x="13813" y="11971"/>
                  </a:lnTo>
                  <a:lnTo>
                    <a:pt x="12408" y="11583"/>
                  </a:lnTo>
                  <a:lnTo>
                    <a:pt x="10469" y="9596"/>
                  </a:lnTo>
                  <a:lnTo>
                    <a:pt x="10469" y="8288"/>
                  </a:lnTo>
                  <a:lnTo>
                    <a:pt x="10469" y="7948"/>
                  </a:lnTo>
                  <a:lnTo>
                    <a:pt x="10518" y="7561"/>
                  </a:lnTo>
                  <a:lnTo>
                    <a:pt x="10615" y="7221"/>
                  </a:lnTo>
                  <a:lnTo>
                    <a:pt x="10712" y="6931"/>
                  </a:lnTo>
                  <a:lnTo>
                    <a:pt x="10857" y="6591"/>
                  </a:lnTo>
                  <a:lnTo>
                    <a:pt x="11051" y="6301"/>
                  </a:lnTo>
                  <a:lnTo>
                    <a:pt x="11293" y="6010"/>
                  </a:lnTo>
                  <a:lnTo>
                    <a:pt x="11536" y="5767"/>
                  </a:lnTo>
                  <a:lnTo>
                    <a:pt x="11729" y="5525"/>
                  </a:lnTo>
                  <a:lnTo>
                    <a:pt x="11972" y="5234"/>
                  </a:lnTo>
                  <a:lnTo>
                    <a:pt x="12117" y="4944"/>
                  </a:lnTo>
                  <a:lnTo>
                    <a:pt x="12311" y="4653"/>
                  </a:lnTo>
                  <a:lnTo>
                    <a:pt x="12408" y="4313"/>
                  </a:lnTo>
                  <a:lnTo>
                    <a:pt x="12505" y="3974"/>
                  </a:lnTo>
                  <a:lnTo>
                    <a:pt x="12553" y="3635"/>
                  </a:lnTo>
                  <a:lnTo>
                    <a:pt x="12553" y="3296"/>
                  </a:lnTo>
                  <a:lnTo>
                    <a:pt x="12505" y="2956"/>
                  </a:lnTo>
                  <a:lnTo>
                    <a:pt x="12456" y="2617"/>
                  </a:lnTo>
                  <a:lnTo>
                    <a:pt x="12408" y="2326"/>
                  </a:lnTo>
                  <a:lnTo>
                    <a:pt x="12262" y="2036"/>
                  </a:lnTo>
                  <a:lnTo>
                    <a:pt x="12117" y="1745"/>
                  </a:lnTo>
                  <a:lnTo>
                    <a:pt x="11972" y="1454"/>
                  </a:lnTo>
                  <a:lnTo>
                    <a:pt x="11778" y="1212"/>
                  </a:lnTo>
                  <a:lnTo>
                    <a:pt x="11536" y="969"/>
                  </a:lnTo>
                  <a:lnTo>
                    <a:pt x="11293" y="727"/>
                  </a:lnTo>
                  <a:lnTo>
                    <a:pt x="11051" y="533"/>
                  </a:lnTo>
                  <a:lnTo>
                    <a:pt x="10760" y="388"/>
                  </a:lnTo>
                  <a:lnTo>
                    <a:pt x="10469" y="242"/>
                  </a:lnTo>
                  <a:lnTo>
                    <a:pt x="10178" y="146"/>
                  </a:lnTo>
                  <a:lnTo>
                    <a:pt x="9839" y="49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3594200" y="207150"/>
            <a:ext cx="41361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Preparation</a:t>
            </a:r>
            <a:endParaRPr sz="3600"/>
          </a:p>
        </p:txBody>
      </p:sp>
      <p:sp>
        <p:nvSpPr>
          <p:cNvPr id="437" name="Google Shape;437;p38"/>
          <p:cNvSpPr txBox="1"/>
          <p:nvPr>
            <p:ph idx="1" type="subTitle"/>
          </p:nvPr>
        </p:nvSpPr>
        <p:spPr>
          <a:xfrm>
            <a:off x="3862975" y="866525"/>
            <a:ext cx="5046600" cy="4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Merged seven Fitbit datasets, including daily activity, intensities, steps, sleep records, and second-by-second heart rate measurements.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Standardized all date columns to a </a:t>
            </a:r>
            <a:r>
              <a:rPr lang="en"/>
              <a:t>consistent</a:t>
            </a:r>
            <a:r>
              <a:rPr lang="en"/>
              <a:t> daily format (YYYY-MM-DD) for accurate merging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Aggregated second-level heart rate data into daily average heart rates to match the granularity of daily activity and sleep metrics.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Engineered features: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Calculated Sleep Efficiency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Created Fuzzy Risk Scores using fuzzy logic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Labeled users into Risk Categories: Low, Medium, High Risk. </a:t>
            </a:r>
            <a:endParaRPr/>
          </a:p>
        </p:txBody>
      </p:sp>
      <p:grpSp>
        <p:nvGrpSpPr>
          <p:cNvPr id="438" name="Google Shape;438;p38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39" name="Google Shape;439;p38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993584" y="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Key Features</a:t>
            </a:r>
            <a:endParaRPr/>
          </a:p>
        </p:txBody>
      </p:sp>
      <p:pic>
        <p:nvPicPr>
          <p:cNvPr id="461" name="Google Shape;461;p39" title="Sleep Duration Histogram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156775"/>
            <a:ext cx="4207725" cy="30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Most users sleep between 5-8 hours per night.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 noticeable portion sleeps below recommended </a:t>
            </a:r>
            <a:r>
              <a:rPr lang="en"/>
              <a:t>thresholds (under 6 hours).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Key Features</a:t>
            </a:r>
            <a:endParaRPr/>
          </a:p>
        </p:txBody>
      </p:sp>
      <p:sp>
        <p:nvSpPr>
          <p:cNvPr id="468" name="Google Shape;468;p40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Majority of users have heat rates between 60-85 bpm.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Some </a:t>
            </a:r>
            <a:r>
              <a:rPr lang="en"/>
              <a:t>users</a:t>
            </a:r>
            <a:r>
              <a:rPr lang="en"/>
              <a:t> show elevated resting heart rates (above 90 bpm), indicating possible stress or health risks.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0" title="Average Heart R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58650" cy="32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Risk Categories</a:t>
            </a:r>
            <a:endParaRPr/>
          </a:p>
        </p:txBody>
      </p:sp>
      <p:sp>
        <p:nvSpPr>
          <p:cNvPr id="475" name="Google Shape;475;p41"/>
          <p:cNvSpPr txBox="1"/>
          <p:nvPr>
            <p:ph idx="3" type="subTitle"/>
          </p:nvPr>
        </p:nvSpPr>
        <p:spPr>
          <a:xfrm>
            <a:off x="5505725" y="1747475"/>
            <a:ext cx="32172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Population Bias: The Fitbit dataset mainly represents generally healthy, active users, not clinical patients.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Most users showed mild to moderate risk factors, but had not yet </a:t>
            </a:r>
            <a:r>
              <a:rPr lang="en"/>
              <a:t>deteriorated</a:t>
            </a:r>
            <a:r>
              <a:rPr lang="en"/>
              <a:t> into critical conditions.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fuzzy logic thresholds were intentionally designed to flag only severe multi-factor risks as High Risk, making the label rare but meaningful. </a:t>
            </a:r>
            <a:endParaRPr/>
          </a:p>
        </p:txBody>
      </p:sp>
      <p:pic>
        <p:nvPicPr>
          <p:cNvPr id="476" name="Google Shape;476;p41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" y="1290250"/>
            <a:ext cx="5143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