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Ubuntu"/>
      <p:regular r:id="rId19"/>
      <p:bold r:id="rId20"/>
      <p:italic r:id="rId21"/>
      <p:boldItalic r:id="rId22"/>
    </p:embeddedFont>
    <p:embeddedFont>
      <p:font typeface="Bebas Neue"/>
      <p:regular r:id="rId23"/>
    </p:embeddedFont>
    <p:embeddedFont>
      <p:font typeface="Montserrat Alternates"/>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Ubuntu-bold.fntdata"/><Relationship Id="rId22" Type="http://schemas.openxmlformats.org/officeDocument/2006/relationships/font" Target="fonts/Ubuntu-boldItalic.fntdata"/><Relationship Id="rId21" Type="http://schemas.openxmlformats.org/officeDocument/2006/relationships/font" Target="fonts/Ubuntu-italic.fntdata"/><Relationship Id="rId24" Type="http://schemas.openxmlformats.org/officeDocument/2006/relationships/font" Target="fonts/MontserratAlternates-regular.fntdata"/><Relationship Id="rId23" Type="http://schemas.openxmlformats.org/officeDocument/2006/relationships/font" Target="fonts/BebasNeue-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Alternates-italic.fntdata"/><Relationship Id="rId25" Type="http://schemas.openxmlformats.org/officeDocument/2006/relationships/font" Target="fonts/MontserratAlternates-bold.fntdata"/><Relationship Id="rId27" Type="http://schemas.openxmlformats.org/officeDocument/2006/relationships/font" Target="fonts/MontserratAlternates-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Ubuntu-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10eb3b0ccd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10eb3b0ccd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2" name="Shape 612"/>
        <p:cNvGrpSpPr/>
        <p:nvPr/>
      </p:nvGrpSpPr>
      <p:grpSpPr>
        <a:xfrm>
          <a:off x="0" y="0"/>
          <a:ext cx="0" cy="0"/>
          <a:chOff x="0" y="0"/>
          <a:chExt cx="0" cy="0"/>
        </a:xfrm>
      </p:grpSpPr>
      <p:sp>
        <p:nvSpPr>
          <p:cNvPr id="613" name="Google Shape;613;g262ef48a265_1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4" name="Google Shape;614;g262ef48a265_1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rgbClr val="1F1F1F"/>
                </a:solidFill>
                <a:highlight>
                  <a:srgbClr val="FFFFFF"/>
                </a:highlight>
              </a:rPr>
              <a:t>MultivariateLSTM-FCNs, or MLSTM-FCNs, are a type of deep learning model specifically designed for classifying multivariate time series data. They're particularly useful in biomechanics, where you often deal with multiple EMG signals changing over time. Here's a breakdown of their key components:</a:t>
            </a:r>
            <a:endParaRPr sz="1200">
              <a:solidFill>
                <a:srgbClr val="1F1F1F"/>
              </a:solidFill>
              <a:highlight>
                <a:srgbClr val="FFFFFF"/>
              </a:highlight>
            </a:endParaRPr>
          </a:p>
          <a:p>
            <a:pPr indent="0" lvl="0" marL="0" rtl="0" algn="l">
              <a:spcBef>
                <a:spcPts val="0"/>
              </a:spcBef>
              <a:spcAft>
                <a:spcPts val="0"/>
              </a:spcAft>
              <a:buClr>
                <a:schemeClr val="dk1"/>
              </a:buClr>
              <a:buSzPts val="1100"/>
              <a:buFont typeface="Arial"/>
              <a:buNone/>
            </a:pPr>
            <a:r>
              <a:t/>
            </a:r>
            <a:endParaRPr sz="1200">
              <a:solidFill>
                <a:srgbClr val="1F1F1F"/>
              </a:solidFill>
              <a:highlight>
                <a:srgbClr val="FFFFFF"/>
              </a:highlight>
            </a:endParaRPr>
          </a:p>
          <a:p>
            <a:pPr indent="0" lvl="0" marL="0" rtl="0" algn="l">
              <a:spcBef>
                <a:spcPts val="0"/>
              </a:spcBef>
              <a:spcAft>
                <a:spcPts val="0"/>
              </a:spcAft>
              <a:buClr>
                <a:schemeClr val="dk1"/>
              </a:buClr>
              <a:buSzPts val="1100"/>
              <a:buFont typeface="Arial"/>
              <a:buNone/>
            </a:pPr>
            <a:r>
              <a:rPr lang="en" sz="1200">
                <a:solidFill>
                  <a:srgbClr val="1F1F1F"/>
                </a:solidFill>
                <a:highlight>
                  <a:srgbClr val="FFFFFF"/>
                </a:highlight>
              </a:rPr>
              <a:t>1. Multivariate:</a:t>
            </a:r>
            <a:endParaRPr sz="1200">
              <a:solidFill>
                <a:srgbClr val="1F1F1F"/>
              </a:solidFill>
              <a:highlight>
                <a:srgbClr val="FFFFFF"/>
              </a:highlight>
            </a:endParaRPr>
          </a:p>
          <a:p>
            <a:pPr indent="0" lvl="0" marL="0" rtl="0" algn="l">
              <a:spcBef>
                <a:spcPts val="0"/>
              </a:spcBef>
              <a:spcAft>
                <a:spcPts val="0"/>
              </a:spcAft>
              <a:buClr>
                <a:schemeClr val="dk1"/>
              </a:buClr>
              <a:buSzPts val="1100"/>
              <a:buFont typeface="Arial"/>
              <a:buNone/>
            </a:pPr>
            <a:r>
              <a:rPr lang="en" sz="1200">
                <a:solidFill>
                  <a:srgbClr val="1F1F1F"/>
                </a:solidFill>
                <a:highlight>
                  <a:srgbClr val="FFFFFF"/>
                </a:highlight>
              </a:rPr>
              <a:t>Unlike traditional LSTM-FCNs built for single time series, MLSTM-FCNs can handle multiple input channels simultaneously. This is crucial for biomechanics, where you might record EMG activity from several muscles at once.</a:t>
            </a:r>
            <a:endParaRPr sz="1200">
              <a:solidFill>
                <a:srgbClr val="1F1F1F"/>
              </a:solidFill>
              <a:highlight>
                <a:srgbClr val="FFFFFF"/>
              </a:highlight>
            </a:endParaRPr>
          </a:p>
          <a:p>
            <a:pPr indent="0" lvl="0" marL="0" rtl="0" algn="l">
              <a:spcBef>
                <a:spcPts val="0"/>
              </a:spcBef>
              <a:spcAft>
                <a:spcPts val="0"/>
              </a:spcAft>
              <a:buClr>
                <a:schemeClr val="dk1"/>
              </a:buClr>
              <a:buSzPts val="1100"/>
              <a:buFont typeface="Arial"/>
              <a:buNone/>
            </a:pPr>
            <a:r>
              <a:rPr lang="en" sz="1200">
                <a:solidFill>
                  <a:srgbClr val="1F1F1F"/>
                </a:solidFill>
                <a:highlight>
                  <a:srgbClr val="FFFFFF"/>
                </a:highlight>
              </a:rPr>
              <a:t>The model processes each channel independently using LSTM cells, capturing individual muscle dynamics.</a:t>
            </a:r>
            <a:endParaRPr sz="1200">
              <a:solidFill>
                <a:srgbClr val="1F1F1F"/>
              </a:solidFill>
              <a:highlight>
                <a:srgbClr val="FFFFFF"/>
              </a:highlight>
            </a:endParaRPr>
          </a:p>
          <a:p>
            <a:pPr indent="0" lvl="0" marL="0" rtl="0" algn="l">
              <a:spcBef>
                <a:spcPts val="0"/>
              </a:spcBef>
              <a:spcAft>
                <a:spcPts val="0"/>
              </a:spcAft>
              <a:buClr>
                <a:schemeClr val="dk1"/>
              </a:buClr>
              <a:buSzPts val="1100"/>
              <a:buFont typeface="Arial"/>
              <a:buNone/>
            </a:pPr>
            <a:r>
              <a:rPr lang="en" sz="1200">
                <a:solidFill>
                  <a:srgbClr val="1F1F1F"/>
                </a:solidFill>
                <a:highlight>
                  <a:srgbClr val="FFFFFF"/>
                </a:highlight>
              </a:rPr>
              <a:t>2. LSTM:</a:t>
            </a:r>
            <a:endParaRPr sz="1200">
              <a:solidFill>
                <a:srgbClr val="1F1F1F"/>
              </a:solidFill>
              <a:highlight>
                <a:srgbClr val="FFFFFF"/>
              </a:highlight>
            </a:endParaRPr>
          </a:p>
          <a:p>
            <a:pPr indent="0" lvl="0" marL="0" rtl="0" algn="l">
              <a:spcBef>
                <a:spcPts val="0"/>
              </a:spcBef>
              <a:spcAft>
                <a:spcPts val="0"/>
              </a:spcAft>
              <a:buClr>
                <a:schemeClr val="dk1"/>
              </a:buClr>
              <a:buSzPts val="1100"/>
              <a:buFont typeface="Arial"/>
              <a:buNone/>
            </a:pPr>
            <a:r>
              <a:rPr lang="en" sz="1200">
                <a:solidFill>
                  <a:srgbClr val="1F1F1F"/>
                </a:solidFill>
                <a:highlight>
                  <a:srgbClr val="FFFFFF"/>
                </a:highlight>
              </a:rPr>
              <a:t>Long Short-Term Memory (LSTM) cells are the backbone of the model. They excel at remembering long-term dependencies within each time series, crucial for understanding how muscle activation patterns evolve throughout a movement cycle.</a:t>
            </a:r>
            <a:endParaRPr sz="1200">
              <a:solidFill>
                <a:srgbClr val="1F1F1F"/>
              </a:solidFill>
              <a:highlight>
                <a:srgbClr val="FFFFFF"/>
              </a:highlight>
            </a:endParaRPr>
          </a:p>
          <a:p>
            <a:pPr indent="0" lvl="0" marL="0" rtl="0" algn="l">
              <a:spcBef>
                <a:spcPts val="0"/>
              </a:spcBef>
              <a:spcAft>
                <a:spcPts val="0"/>
              </a:spcAft>
              <a:buClr>
                <a:schemeClr val="dk1"/>
              </a:buClr>
              <a:buSzPts val="1100"/>
              <a:buFont typeface="Arial"/>
              <a:buNone/>
            </a:pPr>
            <a:r>
              <a:rPr lang="en" sz="1200">
                <a:solidFill>
                  <a:srgbClr val="1F1F1F"/>
                </a:solidFill>
                <a:highlight>
                  <a:srgbClr val="FFFFFF"/>
                </a:highlight>
              </a:rPr>
              <a:t>3. FCN:</a:t>
            </a:r>
            <a:endParaRPr sz="1200">
              <a:solidFill>
                <a:srgbClr val="1F1F1F"/>
              </a:solidFill>
              <a:highlight>
                <a:srgbClr val="FFFFFF"/>
              </a:highlight>
            </a:endParaRPr>
          </a:p>
          <a:p>
            <a:pPr indent="0" lvl="0" marL="0" rtl="0" algn="l">
              <a:spcBef>
                <a:spcPts val="0"/>
              </a:spcBef>
              <a:spcAft>
                <a:spcPts val="0"/>
              </a:spcAft>
              <a:buClr>
                <a:schemeClr val="dk1"/>
              </a:buClr>
              <a:buSzPts val="1100"/>
              <a:buFont typeface="Arial"/>
              <a:buNone/>
            </a:pPr>
            <a:r>
              <a:rPr lang="en" sz="1200">
                <a:solidFill>
                  <a:srgbClr val="1F1F1F"/>
                </a:solidFill>
                <a:highlight>
                  <a:srgbClr val="FFFFFF"/>
                </a:highlight>
              </a:rPr>
              <a:t>Fully Convolutional Networks (FCNs) replace the usual dense layers in LSTMs. This allows the model to learn spatial features across different time steps, understanding how muscle activity spreads or synchronizes across different channels.</a:t>
            </a:r>
            <a:endParaRPr sz="1200">
              <a:solidFill>
                <a:srgbClr val="1F1F1F"/>
              </a:solidFill>
              <a:highlight>
                <a:srgbClr val="FFFFFF"/>
              </a:highlight>
            </a:endParaRPr>
          </a:p>
          <a:p>
            <a:pPr indent="0" lvl="0" marL="0" rtl="0" algn="l">
              <a:spcBef>
                <a:spcPts val="0"/>
              </a:spcBef>
              <a:spcAft>
                <a:spcPts val="0"/>
              </a:spcAft>
              <a:buClr>
                <a:schemeClr val="dk1"/>
              </a:buClr>
              <a:buSzPts val="1100"/>
              <a:buFont typeface="Arial"/>
              <a:buNone/>
            </a:pPr>
            <a:r>
              <a:rPr lang="en" sz="1200">
                <a:solidFill>
                  <a:srgbClr val="1F1F1F"/>
                </a:solidFill>
                <a:highlight>
                  <a:srgbClr val="FFFFFF"/>
                </a:highlight>
              </a:rPr>
              <a:t>4. Squeeze-and-excitation block:</a:t>
            </a:r>
            <a:endParaRPr sz="1200">
              <a:solidFill>
                <a:srgbClr val="1F1F1F"/>
              </a:solidFill>
              <a:highlight>
                <a:srgbClr val="FFFFFF"/>
              </a:highlight>
            </a:endParaRPr>
          </a:p>
          <a:p>
            <a:pPr indent="0" lvl="0" marL="0" rtl="0" algn="l">
              <a:spcBef>
                <a:spcPts val="0"/>
              </a:spcBef>
              <a:spcAft>
                <a:spcPts val="0"/>
              </a:spcAft>
              <a:buClr>
                <a:schemeClr val="dk1"/>
              </a:buClr>
              <a:buSzPts val="1100"/>
              <a:buFont typeface="Arial"/>
              <a:buNone/>
            </a:pPr>
            <a:r>
              <a:rPr lang="en" sz="1200">
                <a:solidFill>
                  <a:srgbClr val="1F1F1F"/>
                </a:solidFill>
                <a:highlight>
                  <a:srgbClr val="FFFFFF"/>
                </a:highlight>
              </a:rPr>
              <a:t>This recent addition helps the model focus on informative parts of the data. It dynamically adjusts the importance of each channel based on its contribution to the overall classification task, potentially reducing noise and improving accuracy.</a:t>
            </a:r>
            <a:endParaRPr sz="1200">
              <a:solidFill>
                <a:srgbClr val="1F1F1F"/>
              </a:solidFill>
              <a:highlight>
                <a:srgbClr val="FFFFFF"/>
              </a:highlight>
            </a:endParaRPr>
          </a:p>
          <a:p>
            <a:pPr indent="0" lvl="0" marL="0" rtl="0" algn="l">
              <a:spcBef>
                <a:spcPts val="0"/>
              </a:spcBef>
              <a:spcAft>
                <a:spcPts val="0"/>
              </a:spcAft>
              <a:buClr>
                <a:schemeClr val="dk1"/>
              </a:buClr>
              <a:buSzPts val="1100"/>
              <a:buFont typeface="Arial"/>
              <a:buNone/>
            </a:pPr>
            <a:r>
              <a:rPr lang="en" sz="1200">
                <a:solidFill>
                  <a:srgbClr val="1F1F1F"/>
                </a:solidFill>
                <a:highlight>
                  <a:srgbClr val="FFFFFF"/>
                </a:highlight>
              </a:rPr>
              <a:t>Benefits of MLSTM-FCNs:</a:t>
            </a:r>
            <a:endParaRPr sz="1200">
              <a:solidFill>
                <a:srgbClr val="1F1F1F"/>
              </a:solidFill>
              <a:highlight>
                <a:srgbClr val="FFFFFF"/>
              </a:highlight>
            </a:endParaRPr>
          </a:p>
          <a:p>
            <a:pPr indent="0" lvl="0" marL="0" rtl="0" algn="l">
              <a:spcBef>
                <a:spcPts val="0"/>
              </a:spcBef>
              <a:spcAft>
                <a:spcPts val="0"/>
              </a:spcAft>
              <a:buClr>
                <a:schemeClr val="dk1"/>
              </a:buClr>
              <a:buSzPts val="1100"/>
              <a:buFont typeface="Arial"/>
              <a:buNone/>
            </a:pPr>
            <a:r>
              <a:rPr lang="en" sz="1200">
                <a:solidFill>
                  <a:srgbClr val="1F1F1F"/>
                </a:solidFill>
                <a:highlight>
                  <a:srgbClr val="FFFFFF"/>
                </a:highlight>
              </a:rPr>
              <a:t>Accuracy: They often outperform traditional models in classifying cyclic biomechanics data like gait patterns or muscle synergies.</a:t>
            </a:r>
            <a:endParaRPr sz="1200">
              <a:solidFill>
                <a:srgbClr val="1F1F1F"/>
              </a:solidFill>
              <a:highlight>
                <a:srgbClr val="FFFFFF"/>
              </a:highlight>
            </a:endParaRPr>
          </a:p>
          <a:p>
            <a:pPr indent="0" lvl="0" marL="0" rtl="0" algn="l">
              <a:spcBef>
                <a:spcPts val="0"/>
              </a:spcBef>
              <a:spcAft>
                <a:spcPts val="0"/>
              </a:spcAft>
              <a:buClr>
                <a:schemeClr val="dk1"/>
              </a:buClr>
              <a:buSzPts val="1100"/>
              <a:buFont typeface="Arial"/>
              <a:buNone/>
            </a:pPr>
            <a:r>
              <a:rPr lang="en" sz="1200">
                <a:solidFill>
                  <a:srgbClr val="1F1F1F"/>
                </a:solidFill>
                <a:highlight>
                  <a:srgbClr val="FFFFFF"/>
                </a:highlight>
              </a:rPr>
              <a:t>Efficiency: The FCN architecture reduces the number of parameters compared to traditional LSTMs, making them faster to train and less prone to overfitting.</a:t>
            </a:r>
            <a:endParaRPr sz="1200">
              <a:solidFill>
                <a:srgbClr val="1F1F1F"/>
              </a:solidFill>
              <a:highlight>
                <a:srgbClr val="FFFFFF"/>
              </a:highlight>
            </a:endParaRPr>
          </a:p>
          <a:p>
            <a:pPr indent="0" lvl="0" marL="0" rtl="0" algn="l">
              <a:spcBef>
                <a:spcPts val="0"/>
              </a:spcBef>
              <a:spcAft>
                <a:spcPts val="0"/>
              </a:spcAft>
              <a:buClr>
                <a:schemeClr val="dk1"/>
              </a:buClr>
              <a:buSzPts val="1100"/>
              <a:buFont typeface="Arial"/>
              <a:buNone/>
            </a:pPr>
            <a:r>
              <a:rPr lang="en" sz="1200">
                <a:solidFill>
                  <a:srgbClr val="1F1F1F"/>
                </a:solidFill>
                <a:highlight>
                  <a:srgbClr val="FFFFFF"/>
                </a:highlight>
              </a:rPr>
              <a:t>Interpretability: Although not always straightforward, the model can offer some insights into which muscle activation patterns contribute most to the classification decision.</a:t>
            </a:r>
            <a:endParaRPr sz="1200">
              <a:solidFill>
                <a:srgbClr val="1F1F1F"/>
              </a:solidFill>
              <a:highlight>
                <a:srgbClr val="FFFFFF"/>
              </a:highlight>
            </a:endParaRPr>
          </a:p>
          <a:p>
            <a:pPr indent="0" lvl="0" marL="0" rtl="0" algn="l">
              <a:spcBef>
                <a:spcPts val="0"/>
              </a:spcBef>
              <a:spcAft>
                <a:spcPts val="0"/>
              </a:spcAft>
              <a:buClr>
                <a:schemeClr val="dk1"/>
              </a:buClr>
              <a:buSzPts val="1100"/>
              <a:buFont typeface="Arial"/>
              <a:buNone/>
            </a:pPr>
            <a:r>
              <a:rPr lang="en" sz="1200">
                <a:solidFill>
                  <a:srgbClr val="1F1F1F"/>
                </a:solidFill>
                <a:highlight>
                  <a:srgbClr val="FFFFFF"/>
                </a:highlight>
              </a:rPr>
              <a:t>Limitations of MLSTM-FCNs:</a:t>
            </a:r>
            <a:endParaRPr sz="1200">
              <a:solidFill>
                <a:srgbClr val="1F1F1F"/>
              </a:solidFill>
              <a:highlight>
                <a:srgbClr val="FFFFFF"/>
              </a:highlight>
            </a:endParaRPr>
          </a:p>
          <a:p>
            <a:pPr indent="0" lvl="0" marL="0" rtl="0" algn="l">
              <a:spcBef>
                <a:spcPts val="0"/>
              </a:spcBef>
              <a:spcAft>
                <a:spcPts val="0"/>
              </a:spcAft>
              <a:buClr>
                <a:schemeClr val="dk1"/>
              </a:buClr>
              <a:buSzPts val="1100"/>
              <a:buFont typeface="Arial"/>
              <a:buNone/>
            </a:pPr>
            <a:r>
              <a:rPr lang="en" sz="1200">
                <a:solidFill>
                  <a:srgbClr val="1F1F1F"/>
                </a:solidFill>
                <a:highlight>
                  <a:srgbClr val="FFFFFF"/>
                </a:highlight>
              </a:rPr>
              <a:t>Computational cost: While more efficient than standard LSTMs, they can still be demanding for large datasets and complex tasks.</a:t>
            </a:r>
            <a:endParaRPr sz="1200">
              <a:solidFill>
                <a:srgbClr val="1F1F1F"/>
              </a:solidFill>
              <a:highlight>
                <a:srgbClr val="FFFFFF"/>
              </a:highlight>
            </a:endParaRPr>
          </a:p>
          <a:p>
            <a:pPr indent="0" lvl="0" marL="0" rtl="0" algn="l">
              <a:spcBef>
                <a:spcPts val="0"/>
              </a:spcBef>
              <a:spcAft>
                <a:spcPts val="0"/>
              </a:spcAft>
              <a:buClr>
                <a:schemeClr val="dk1"/>
              </a:buClr>
              <a:buSzPts val="1100"/>
              <a:buFont typeface="Arial"/>
              <a:buNone/>
            </a:pPr>
            <a:r>
              <a:rPr lang="en" sz="1200">
                <a:solidFill>
                  <a:srgbClr val="1F1F1F"/>
                </a:solidFill>
                <a:highlight>
                  <a:srgbClr val="FFFFFF"/>
                </a:highlight>
              </a:rPr>
              <a:t>Hyperparameter tuning: Finding the right balance between LSTM cells, FCN filters, and other parameters can require experimentation.</a:t>
            </a:r>
            <a:endParaRPr sz="1200">
              <a:solidFill>
                <a:srgbClr val="1F1F1F"/>
              </a:solidFill>
              <a:highlight>
                <a:srgbClr val="FFFFFF"/>
              </a:highlight>
            </a:endParaRPr>
          </a:p>
          <a:p>
            <a:pPr indent="0" lvl="0" marL="0" rtl="0" algn="l">
              <a:spcBef>
                <a:spcPts val="0"/>
              </a:spcBef>
              <a:spcAft>
                <a:spcPts val="0"/>
              </a:spcAft>
              <a:buClr>
                <a:schemeClr val="dk1"/>
              </a:buClr>
              <a:buSzPts val="1100"/>
              <a:buFont typeface="Arial"/>
              <a:buNone/>
            </a:pPr>
            <a:r>
              <a:rPr lang="en" sz="1200">
                <a:solidFill>
                  <a:srgbClr val="1F1F1F"/>
                </a:solidFill>
                <a:highlight>
                  <a:srgbClr val="FFFFFF"/>
                </a:highlight>
              </a:rPr>
              <a:t>Black box nature: While offering some interpretability, the inner workings of the model can be complex and difficult to fully understand.</a:t>
            </a:r>
            <a:endParaRPr sz="1200">
              <a:solidFill>
                <a:srgbClr val="1F1F1F"/>
              </a:solidFill>
              <a:highlight>
                <a:srgbClr val="FFFFFF"/>
              </a:highlight>
            </a:endParaRPr>
          </a:p>
          <a:p>
            <a:pPr indent="0" lvl="0" marL="0" rtl="0" algn="l">
              <a:spcBef>
                <a:spcPts val="0"/>
              </a:spcBef>
              <a:spcAft>
                <a:spcPts val="0"/>
              </a:spcAft>
              <a:buClr>
                <a:schemeClr val="dk1"/>
              </a:buClr>
              <a:buSzPts val="1100"/>
              <a:buFont typeface="Arial"/>
              <a:buNone/>
            </a:pPr>
            <a:r>
              <a:rPr lang="en" sz="1200">
                <a:solidFill>
                  <a:srgbClr val="1F1F1F"/>
                </a:solidFill>
                <a:highlight>
                  <a:srgbClr val="FFFFFF"/>
                </a:highlight>
              </a:rPr>
              <a:t>Overall, MLSTM-FCNs are a powerful tool for classifying multivariate time series data, especially in biomechanics. Their ability to capture long-term dependencies, learn spatial features, and focus on informative parts of the data makes them a strong contender for various biomechanics tasks.</a:t>
            </a:r>
            <a:endParaRPr sz="1200">
              <a:solidFill>
                <a:srgbClr val="1F1F1F"/>
              </a:solidFill>
              <a:highlight>
                <a:srgbClr val="FFFFFF"/>
              </a:highlight>
            </a:endParaRPr>
          </a:p>
          <a:p>
            <a:pPr indent="0" lvl="0" marL="0" rtl="0" algn="l">
              <a:spcBef>
                <a:spcPts val="0"/>
              </a:spcBef>
              <a:spcAft>
                <a:spcPts val="0"/>
              </a:spcAft>
              <a:buNone/>
            </a:pPr>
            <a:r>
              <a:t/>
            </a:r>
            <a:endParaRPr sz="1200">
              <a:solidFill>
                <a:srgbClr val="1F1F1F"/>
              </a:solidFill>
              <a:highlight>
                <a:srgbClr val="FFFFFF"/>
              </a:highlight>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8" name="Shape 618"/>
        <p:cNvGrpSpPr/>
        <p:nvPr/>
      </p:nvGrpSpPr>
      <p:grpSpPr>
        <a:xfrm>
          <a:off x="0" y="0"/>
          <a:ext cx="0" cy="0"/>
          <a:chOff x="0" y="0"/>
          <a:chExt cx="0" cy="0"/>
        </a:xfrm>
      </p:grpSpPr>
      <p:sp>
        <p:nvSpPr>
          <p:cNvPr id="619" name="Google Shape;619;g262ef48a265_1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0" name="Google Shape;620;g262ef48a265_1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4" name="Shape 624"/>
        <p:cNvGrpSpPr/>
        <p:nvPr/>
      </p:nvGrpSpPr>
      <p:grpSpPr>
        <a:xfrm>
          <a:off x="0" y="0"/>
          <a:ext cx="0" cy="0"/>
          <a:chOff x="0" y="0"/>
          <a:chExt cx="0" cy="0"/>
        </a:xfrm>
      </p:grpSpPr>
      <p:sp>
        <p:nvSpPr>
          <p:cNvPr id="625" name="Google Shape;625;g10902bc50a7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6" name="Google Shape;626;g10902bc50a7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1" name="Shape 681"/>
        <p:cNvGrpSpPr/>
        <p:nvPr/>
      </p:nvGrpSpPr>
      <p:grpSpPr>
        <a:xfrm>
          <a:off x="0" y="0"/>
          <a:ext cx="0" cy="0"/>
          <a:chOff x="0" y="0"/>
          <a:chExt cx="0" cy="0"/>
        </a:xfrm>
      </p:grpSpPr>
      <p:sp>
        <p:nvSpPr>
          <p:cNvPr id="682" name="Google Shape;682;g10902bc50a7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3" name="Google Shape;683;g10902bc50a7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10902bc50a7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10902bc50a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262ef48a265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4" name="Google Shape;434;g262ef48a265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Walking is a fundamental feature of human movement allowing individuals to freely explore their environment.</a:t>
            </a:r>
            <a:endParaRPr/>
          </a:p>
          <a:p>
            <a:pPr indent="0" lvl="0" marL="0" rtl="0" algn="l">
              <a:spcBef>
                <a:spcPts val="0"/>
              </a:spcBef>
              <a:spcAft>
                <a:spcPts val="0"/>
              </a:spcAft>
              <a:buNone/>
            </a:pPr>
            <a:r>
              <a:rPr lang="en"/>
              <a:t>B</a:t>
            </a:r>
            <a:r>
              <a:rPr lang="en"/>
              <a:t>ipedalism is considered a major evolutionary adaptation that sets humans apart from other primates. The shift from quadrupedalism (walking on all fours) to bipedalism is thought to have occurred over several million years and is associated with the development of tools, increased intelligence, and changes in the environment.</a:t>
            </a:r>
            <a:br>
              <a:rPr lang="en"/>
            </a:br>
            <a:r>
              <a:rPr lang="en"/>
              <a:t>Bipedal locomotion is an inherently unstable activity in which balance control is needed to maintain an upright posture and avoid falls. </a:t>
            </a:r>
            <a:br>
              <a:rPr lang="en"/>
            </a:br>
            <a:r>
              <a:rPr lang="en"/>
              <a:t>Biomechanics of legs is crucial for a variety of fields, including healthcare, sports science, rehabilitation. It provides a foundation for understanding movement, preventing injuries, enhancing performance, and improving the overall well-being of individuals.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10902bc50a7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10902bc50a7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solidFill>
                  <a:srgbClr val="202124"/>
                </a:solidFill>
                <a:highlight>
                  <a:srgbClr val="F8F9FA"/>
                </a:highlight>
              </a:rPr>
              <a:t>different age groups exhibit distinct biomechanical responses to the irregular surface.</a:t>
            </a:r>
            <a:endParaRPr sz="2100">
              <a:solidFill>
                <a:srgbClr val="202124"/>
              </a:solidFill>
              <a:highlight>
                <a:srgbClr val="F8F9FA"/>
              </a:highlight>
            </a:endParaRPr>
          </a:p>
          <a:p>
            <a:pPr indent="0" lvl="0" marL="0" rtl="0" algn="l">
              <a:spcBef>
                <a:spcPts val="0"/>
              </a:spcBef>
              <a:spcAft>
                <a:spcPts val="0"/>
              </a:spcAft>
              <a:buNone/>
            </a:pPr>
            <a:r>
              <a:rPr lang="en" sz="2100">
                <a:solidFill>
                  <a:srgbClr val="202124"/>
                </a:solidFill>
                <a:highlight>
                  <a:srgbClr val="F8F9FA"/>
                </a:highlight>
              </a:rPr>
              <a:t>Machine learning algorithms can classify outdoor terrain types during running using accelerometry data.</a:t>
            </a:r>
            <a:endParaRPr sz="2100">
              <a:solidFill>
                <a:srgbClr val="202124"/>
              </a:solidFill>
              <a:highlight>
                <a:srgbClr val="F8F9FA"/>
              </a:highlight>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g10902bc50a7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6" name="Google Shape;516;g10902bc50a7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g10902bc50a7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7" name="Google Shape;527;g10902bc50a7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Foot: Lower limb's terminal segment for support and locomotion.</a:t>
            </a:r>
            <a:endParaRPr/>
          </a:p>
          <a:p>
            <a:pPr indent="0" lvl="0" marL="0" rtl="0" algn="l">
              <a:spcBef>
                <a:spcPts val="0"/>
              </a:spcBef>
              <a:spcAft>
                <a:spcPts val="0"/>
              </a:spcAft>
              <a:buClr>
                <a:schemeClr val="dk1"/>
              </a:buClr>
              <a:buSzPts val="1100"/>
              <a:buFont typeface="Arial"/>
              <a:buNone/>
            </a:pPr>
            <a:r>
              <a:rPr lang="en"/>
              <a:t>Shank: Knee-to-ankle segment crucial for weight-bearing.</a:t>
            </a:r>
            <a:endParaRPr/>
          </a:p>
          <a:p>
            <a:pPr indent="0" lvl="0" marL="0" rtl="0" algn="l">
              <a:spcBef>
                <a:spcPts val="0"/>
              </a:spcBef>
              <a:spcAft>
                <a:spcPts val="0"/>
              </a:spcAft>
              <a:buClr>
                <a:schemeClr val="dk1"/>
              </a:buClr>
              <a:buSzPts val="1100"/>
              <a:buFont typeface="Arial"/>
              <a:buNone/>
            </a:pPr>
            <a:r>
              <a:rPr lang="en"/>
              <a:t>Thigh: Upper leg segment contributing to walking and running.</a:t>
            </a:r>
            <a:endParaRPr/>
          </a:p>
          <a:p>
            <a:pPr indent="0" lvl="0" marL="0" rtl="0" algn="l">
              <a:spcBef>
                <a:spcPts val="0"/>
              </a:spcBef>
              <a:spcAft>
                <a:spcPts val="0"/>
              </a:spcAft>
              <a:buClr>
                <a:schemeClr val="dk1"/>
              </a:buClr>
              <a:buSzPts val="1100"/>
              <a:buFont typeface="Arial"/>
              <a:buNone/>
            </a:pPr>
            <a:r>
              <a:rPr lang="en"/>
              <a:t>Trunk: Central body part with spine, chest, and abdomen housing vital organs.</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g10902bc50a7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9" name="Google Shape;559;g10902bc50a7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Aim is to Quantify the adaptations of body movements when walking on irregular surfaces. For that we selected 5 different surfaces</a:t>
            </a:r>
            <a:endParaRPr/>
          </a:p>
          <a:p>
            <a:pPr indent="0" lvl="0" marL="0" rtl="0" algn="l">
              <a:spcBef>
                <a:spcPts val="0"/>
              </a:spcBef>
              <a:spcAft>
                <a:spcPts val="0"/>
              </a:spcAft>
              <a:buNone/>
            </a:pPr>
            <a:r>
              <a:rPr lang="en"/>
              <a:t> a) artificial grass (e.g. SoftLawn from SGC Produdcts, Inc.), </a:t>
            </a:r>
            <a:endParaRPr/>
          </a:p>
          <a:p>
            <a:pPr indent="0" lvl="0" marL="0" rtl="0" algn="l">
              <a:spcBef>
                <a:spcPts val="0"/>
              </a:spcBef>
              <a:spcAft>
                <a:spcPts val="0"/>
              </a:spcAft>
              <a:buNone/>
            </a:pPr>
            <a:r>
              <a:rPr lang="en"/>
              <a:t>(b) foam mat (Giantex), </a:t>
            </a:r>
            <a:endParaRPr/>
          </a:p>
          <a:p>
            <a:pPr indent="0" lvl="0" marL="0" rtl="0" algn="l">
              <a:spcBef>
                <a:spcPts val="0"/>
              </a:spcBef>
              <a:spcAft>
                <a:spcPts val="0"/>
              </a:spcAft>
              <a:buNone/>
            </a:pPr>
            <a:r>
              <a:rPr lang="en"/>
              <a:t>(c) woodchips (Lignum Group), and </a:t>
            </a:r>
            <a:endParaRPr/>
          </a:p>
          <a:p>
            <a:pPr indent="0" lvl="0" marL="0" rtl="0" algn="l">
              <a:spcBef>
                <a:spcPts val="0"/>
              </a:spcBef>
              <a:spcAft>
                <a:spcPts val="0"/>
              </a:spcAft>
              <a:buNone/>
            </a:pPr>
            <a:r>
              <a:rPr lang="en"/>
              <a:t>(d) relief floor panel (Terrasensa)</a:t>
            </a:r>
            <a:endParaRPr/>
          </a:p>
          <a:p>
            <a:pPr indent="0" lvl="0" marL="0" rtl="0" algn="l">
              <a:spcBef>
                <a:spcPts val="0"/>
              </a:spcBef>
              <a:spcAft>
                <a:spcPts val="0"/>
              </a:spcAft>
              <a:buNone/>
            </a:pPr>
            <a:r>
              <a:rPr lang="en"/>
              <a:t>(e) Normal tiles</a:t>
            </a:r>
            <a:br>
              <a:rPr lang="en"/>
            </a:br>
            <a:r>
              <a:rPr lang="en"/>
              <a:t>About 176  </a:t>
            </a:r>
            <a:r>
              <a:rPr lang="en"/>
              <a:t>healthy individuals</a:t>
            </a:r>
            <a:r>
              <a:rPr lang="en"/>
              <a:t> above the age of 18 year were invited. </a:t>
            </a:r>
            <a:r>
              <a:rPr lang="en"/>
              <a:t>Participants will undergo anthropometric measurements and. age, gender, weight, leg length were recorded.</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
              <a:t>This was followed by fitting with wireless inertial measurement units (IMUs) at the low-back, thighs, shanks, and feet. </a:t>
            </a:r>
            <a:endParaRPr/>
          </a:p>
          <a:p>
            <a:pPr indent="0" lvl="0" marL="0" rtl="0" algn="l">
              <a:spcBef>
                <a:spcPts val="0"/>
              </a:spcBef>
              <a:spcAft>
                <a:spcPts val="0"/>
              </a:spcAft>
              <a:buNone/>
            </a:pPr>
            <a:r>
              <a:rPr lang="en"/>
              <a:t>The chosen Xsens Dot system, known for accuracy, will facilitate gait data collection.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Calibration tasks and self-selected walking on regular and irregular surfaces will follow, aiming to reveal subtle biomechanical adaptations. </a:t>
            </a:r>
            <a:br>
              <a:rPr lang="en"/>
            </a:br>
            <a:endParaRPr/>
          </a:p>
          <a:p>
            <a:pPr indent="0" lvl="0" marL="0" rtl="0" algn="l">
              <a:spcBef>
                <a:spcPts val="0"/>
              </a:spcBef>
              <a:spcAft>
                <a:spcPts val="0"/>
              </a:spcAft>
              <a:buNone/>
            </a:pPr>
            <a:r>
              <a:rPr lang="en"/>
              <a:t>Surface order will be randomized, and video cameras synchronized with sensors will streamline data collection.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g262ef48a265_1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6" name="Google Shape;596;g262ef48a265_1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9" name="Shape 599"/>
        <p:cNvGrpSpPr/>
        <p:nvPr/>
      </p:nvGrpSpPr>
      <p:grpSpPr>
        <a:xfrm>
          <a:off x="0" y="0"/>
          <a:ext cx="0" cy="0"/>
          <a:chOff x="0" y="0"/>
          <a:chExt cx="0" cy="0"/>
        </a:xfrm>
      </p:grpSpPr>
      <p:sp>
        <p:nvSpPr>
          <p:cNvPr id="600" name="Google Shape;600;g10902bc50a7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1" name="Google Shape;601;g10902bc50a7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3635800" y="1301700"/>
            <a:ext cx="4225200" cy="2355000"/>
          </a:xfrm>
          <a:prstGeom prst="rect">
            <a:avLst/>
          </a:prstGeom>
          <a:noFill/>
        </p:spPr>
        <p:txBody>
          <a:bodyPr anchorCtr="0" anchor="ctr" bIns="91425" lIns="91425" spcFirstLastPara="1" rIns="91425" wrap="square" tIns="91425">
            <a:noAutofit/>
          </a:bodyPr>
          <a:lstStyle>
            <a:lvl1pPr lvl="0">
              <a:lnSpc>
                <a:spcPct val="90000"/>
              </a:lnSpc>
              <a:spcBef>
                <a:spcPts val="0"/>
              </a:spcBef>
              <a:spcAft>
                <a:spcPts val="0"/>
              </a:spcAft>
              <a:buClr>
                <a:srgbClr val="191919"/>
              </a:buClr>
              <a:buSzPts val="5200"/>
              <a:buNone/>
              <a:defRPr sz="4000">
                <a:solidFill>
                  <a:srgbClr val="191919"/>
                </a:solidFill>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0" name="Google Shape;10;p2"/>
          <p:cNvSpPr txBox="1"/>
          <p:nvPr>
            <p:ph idx="1" type="subTitle"/>
          </p:nvPr>
        </p:nvSpPr>
        <p:spPr>
          <a:xfrm>
            <a:off x="3635800" y="3656588"/>
            <a:ext cx="3866700" cy="409500"/>
          </a:xfrm>
          <a:prstGeom prst="rect">
            <a:avLst/>
          </a:prstGeom>
          <a:noFill/>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1" name="Google Shape;11;p2"/>
          <p:cNvSpPr/>
          <p:nvPr/>
        </p:nvSpPr>
        <p:spPr>
          <a:xfrm rot="10800000">
            <a:off x="-5" y="2548717"/>
            <a:ext cx="3233254" cy="2594784"/>
          </a:xfrm>
          <a:custGeom>
            <a:rect b="b" l="l" r="r" t="t"/>
            <a:pathLst>
              <a:path extrusionOk="0" h="39523" w="49248">
                <a:moveTo>
                  <a:pt x="558" y="1"/>
                </a:moveTo>
                <a:cubicBezTo>
                  <a:pt x="0" y="6933"/>
                  <a:pt x="4094" y="13388"/>
                  <a:pt x="10585" y="15866"/>
                </a:cubicBezTo>
                <a:cubicBezTo>
                  <a:pt x="13818" y="17099"/>
                  <a:pt x="17354" y="17227"/>
                  <a:pt x="20774" y="17773"/>
                </a:cubicBezTo>
                <a:cubicBezTo>
                  <a:pt x="24194" y="18332"/>
                  <a:pt x="27753" y="19472"/>
                  <a:pt x="29951" y="22135"/>
                </a:cubicBezTo>
                <a:cubicBezTo>
                  <a:pt x="32347" y="25031"/>
                  <a:pt x="32661" y="29102"/>
                  <a:pt x="34394" y="32429"/>
                </a:cubicBezTo>
                <a:cubicBezTo>
                  <a:pt x="36609" y="36703"/>
                  <a:pt x="41343" y="39523"/>
                  <a:pt x="46148" y="39523"/>
                </a:cubicBezTo>
                <a:cubicBezTo>
                  <a:pt x="46390" y="39523"/>
                  <a:pt x="46632" y="39515"/>
                  <a:pt x="46875" y="39501"/>
                </a:cubicBezTo>
                <a:cubicBezTo>
                  <a:pt x="47677" y="39443"/>
                  <a:pt x="48468" y="39315"/>
                  <a:pt x="49248" y="39117"/>
                </a:cubicBezTo>
                <a:lnTo>
                  <a:pt x="4924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185625" y="3119000"/>
            <a:ext cx="85500" cy="855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185625" y="4066450"/>
            <a:ext cx="270900" cy="270900"/>
          </a:xfrm>
          <a:prstGeom prst="star4">
            <a:avLst>
              <a:gd fmla="val 172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2726654" y="4828960"/>
            <a:ext cx="154500" cy="154500"/>
          </a:xfrm>
          <a:prstGeom prst="star4">
            <a:avLst>
              <a:gd fmla="val 17224"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185617" y="4766265"/>
            <a:ext cx="192000" cy="192000"/>
          </a:xfrm>
          <a:prstGeom prst="star4">
            <a:avLst>
              <a:gd fmla="val 172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456525" y="4523000"/>
            <a:ext cx="85500" cy="855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333325" y="4680775"/>
            <a:ext cx="85500" cy="855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5645123" y="0"/>
            <a:ext cx="3498824" cy="2807912"/>
          </a:xfrm>
          <a:custGeom>
            <a:rect b="b" l="l" r="r" t="t"/>
            <a:pathLst>
              <a:path extrusionOk="0" h="39523" w="49248">
                <a:moveTo>
                  <a:pt x="558" y="1"/>
                </a:moveTo>
                <a:cubicBezTo>
                  <a:pt x="0" y="6933"/>
                  <a:pt x="4094" y="13388"/>
                  <a:pt x="10585" y="15866"/>
                </a:cubicBezTo>
                <a:cubicBezTo>
                  <a:pt x="13818" y="17099"/>
                  <a:pt x="17354" y="17227"/>
                  <a:pt x="20774" y="17773"/>
                </a:cubicBezTo>
                <a:cubicBezTo>
                  <a:pt x="24194" y="18332"/>
                  <a:pt x="27753" y="19472"/>
                  <a:pt x="29951" y="22135"/>
                </a:cubicBezTo>
                <a:cubicBezTo>
                  <a:pt x="32347" y="25031"/>
                  <a:pt x="32661" y="29102"/>
                  <a:pt x="34394" y="32429"/>
                </a:cubicBezTo>
                <a:cubicBezTo>
                  <a:pt x="36609" y="36703"/>
                  <a:pt x="41343" y="39523"/>
                  <a:pt x="46148" y="39523"/>
                </a:cubicBezTo>
                <a:cubicBezTo>
                  <a:pt x="46390" y="39523"/>
                  <a:pt x="46632" y="39515"/>
                  <a:pt x="46875" y="39501"/>
                </a:cubicBezTo>
                <a:cubicBezTo>
                  <a:pt x="47677" y="39443"/>
                  <a:pt x="48468" y="39315"/>
                  <a:pt x="49248" y="39117"/>
                </a:cubicBezTo>
                <a:lnTo>
                  <a:pt x="4924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6527350" y="462575"/>
            <a:ext cx="225900" cy="225900"/>
          </a:xfrm>
          <a:prstGeom prst="star4">
            <a:avLst>
              <a:gd fmla="val 172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850375" y="162600"/>
            <a:ext cx="85500" cy="855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6039250" y="162600"/>
            <a:ext cx="85500" cy="855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970375" y="1402150"/>
            <a:ext cx="85500" cy="855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7598454" y="782510"/>
            <a:ext cx="154500" cy="154500"/>
          </a:xfrm>
          <a:prstGeom prst="star4">
            <a:avLst>
              <a:gd fmla="val 17224"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8815879" y="1840585"/>
            <a:ext cx="154500" cy="154500"/>
          </a:xfrm>
          <a:prstGeom prst="star4">
            <a:avLst>
              <a:gd fmla="val 17224"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332892" y="763740"/>
            <a:ext cx="192000" cy="192000"/>
          </a:xfrm>
          <a:prstGeom prst="star4">
            <a:avLst>
              <a:gd fmla="val 172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7859925" y="462575"/>
            <a:ext cx="85500" cy="855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20" name="Shape 120"/>
        <p:cNvGrpSpPr/>
        <p:nvPr/>
      </p:nvGrpSpPr>
      <p:grpSpPr>
        <a:xfrm>
          <a:off x="0" y="0"/>
          <a:ext cx="0" cy="0"/>
          <a:chOff x="0" y="0"/>
          <a:chExt cx="0" cy="0"/>
        </a:xfrm>
      </p:grpSpPr>
      <p:sp>
        <p:nvSpPr>
          <p:cNvPr id="121" name="Google Shape;121;p11"/>
          <p:cNvSpPr txBox="1"/>
          <p:nvPr>
            <p:ph hasCustomPrompt="1" type="title"/>
          </p:nvPr>
        </p:nvSpPr>
        <p:spPr>
          <a:xfrm>
            <a:off x="4081064" y="1540125"/>
            <a:ext cx="4347900" cy="1511100"/>
          </a:xfrm>
          <a:prstGeom prst="rect">
            <a:avLst/>
          </a:prstGeom>
          <a:solidFill>
            <a:schemeClr val="dk2"/>
          </a:solidFill>
        </p:spPr>
        <p:txBody>
          <a:bodyPr anchorCtr="0" anchor="ctr" bIns="91425" lIns="91425" spcFirstLastPara="1" rIns="91425" wrap="square" tIns="91425">
            <a:noAutofit/>
          </a:bodyPr>
          <a:lstStyle>
            <a:lvl1pPr lvl="0" algn="ctr">
              <a:spcBef>
                <a:spcPts val="0"/>
              </a:spcBef>
              <a:spcAft>
                <a:spcPts val="0"/>
              </a:spcAft>
              <a:buSzPts val="9600"/>
              <a:buNone/>
              <a:defRPr sz="9600">
                <a:solidFill>
                  <a:schemeClr val="lt1"/>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22" name="Google Shape;122;p11"/>
          <p:cNvSpPr txBox="1"/>
          <p:nvPr>
            <p:ph idx="1" type="subTitle"/>
          </p:nvPr>
        </p:nvSpPr>
        <p:spPr>
          <a:xfrm>
            <a:off x="4081000" y="3202925"/>
            <a:ext cx="4347900" cy="563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23" name="Google Shape;123;p11"/>
          <p:cNvSpPr/>
          <p:nvPr/>
        </p:nvSpPr>
        <p:spPr>
          <a:xfrm flipH="1" rot="5400000">
            <a:off x="-559625" y="2241845"/>
            <a:ext cx="3461265" cy="2342028"/>
          </a:xfrm>
          <a:custGeom>
            <a:rect b="b" l="l" r="r" t="t"/>
            <a:pathLst>
              <a:path extrusionOk="0" h="33826" w="49993">
                <a:moveTo>
                  <a:pt x="697" y="1"/>
                </a:moveTo>
                <a:cubicBezTo>
                  <a:pt x="464" y="1"/>
                  <a:pt x="232" y="8"/>
                  <a:pt x="0" y="24"/>
                </a:cubicBezTo>
                <a:lnTo>
                  <a:pt x="0" y="33825"/>
                </a:lnTo>
                <a:lnTo>
                  <a:pt x="49678" y="33825"/>
                </a:lnTo>
                <a:cubicBezTo>
                  <a:pt x="49992" y="29824"/>
                  <a:pt x="48759" y="25683"/>
                  <a:pt x="46119" y="22636"/>
                </a:cubicBezTo>
                <a:cubicBezTo>
                  <a:pt x="43268" y="19337"/>
                  <a:pt x="38898" y="17479"/>
                  <a:pt x="34551" y="17479"/>
                </a:cubicBezTo>
                <a:cubicBezTo>
                  <a:pt x="33027" y="17479"/>
                  <a:pt x="31507" y="17707"/>
                  <a:pt x="30056" y="18181"/>
                </a:cubicBezTo>
                <a:cubicBezTo>
                  <a:pt x="27613" y="18983"/>
                  <a:pt x="25415" y="20391"/>
                  <a:pt x="23019" y="21310"/>
                </a:cubicBezTo>
                <a:cubicBezTo>
                  <a:pt x="21714" y="21801"/>
                  <a:pt x="20291" y="22136"/>
                  <a:pt x="18905" y="22136"/>
                </a:cubicBezTo>
                <a:cubicBezTo>
                  <a:pt x="17732" y="22136"/>
                  <a:pt x="16586" y="21896"/>
                  <a:pt x="15563" y="21310"/>
                </a:cubicBezTo>
                <a:cubicBezTo>
                  <a:pt x="13097" y="19891"/>
                  <a:pt x="12039" y="16890"/>
                  <a:pt x="11631" y="14075"/>
                </a:cubicBezTo>
                <a:cubicBezTo>
                  <a:pt x="11213" y="11260"/>
                  <a:pt x="11236" y="8317"/>
                  <a:pt x="10073" y="5724"/>
                </a:cubicBezTo>
                <a:cubicBezTo>
                  <a:pt x="8493" y="2159"/>
                  <a:pt x="4555" y="1"/>
                  <a:pt x="69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flipH="1" rot="-5400000">
            <a:off x="6242350" y="559620"/>
            <a:ext cx="3461265" cy="2342028"/>
          </a:xfrm>
          <a:custGeom>
            <a:rect b="b" l="l" r="r" t="t"/>
            <a:pathLst>
              <a:path extrusionOk="0" h="33826" w="49993">
                <a:moveTo>
                  <a:pt x="697" y="1"/>
                </a:moveTo>
                <a:cubicBezTo>
                  <a:pt x="464" y="1"/>
                  <a:pt x="232" y="8"/>
                  <a:pt x="0" y="24"/>
                </a:cubicBezTo>
                <a:lnTo>
                  <a:pt x="0" y="33825"/>
                </a:lnTo>
                <a:lnTo>
                  <a:pt x="49678" y="33825"/>
                </a:lnTo>
                <a:cubicBezTo>
                  <a:pt x="49992" y="29824"/>
                  <a:pt x="48759" y="25683"/>
                  <a:pt x="46119" y="22636"/>
                </a:cubicBezTo>
                <a:cubicBezTo>
                  <a:pt x="43268" y="19337"/>
                  <a:pt x="38898" y="17479"/>
                  <a:pt x="34551" y="17479"/>
                </a:cubicBezTo>
                <a:cubicBezTo>
                  <a:pt x="33027" y="17479"/>
                  <a:pt x="31507" y="17707"/>
                  <a:pt x="30056" y="18181"/>
                </a:cubicBezTo>
                <a:cubicBezTo>
                  <a:pt x="27613" y="18983"/>
                  <a:pt x="25415" y="20391"/>
                  <a:pt x="23019" y="21310"/>
                </a:cubicBezTo>
                <a:cubicBezTo>
                  <a:pt x="21714" y="21801"/>
                  <a:pt x="20291" y="22136"/>
                  <a:pt x="18905" y="22136"/>
                </a:cubicBezTo>
                <a:cubicBezTo>
                  <a:pt x="17732" y="22136"/>
                  <a:pt x="16586" y="21896"/>
                  <a:pt x="15563" y="21310"/>
                </a:cubicBezTo>
                <a:cubicBezTo>
                  <a:pt x="13097" y="19891"/>
                  <a:pt x="12039" y="16890"/>
                  <a:pt x="11631" y="14075"/>
                </a:cubicBezTo>
                <a:cubicBezTo>
                  <a:pt x="11213" y="11260"/>
                  <a:pt x="11236" y="8317"/>
                  <a:pt x="10073" y="5724"/>
                </a:cubicBezTo>
                <a:cubicBezTo>
                  <a:pt x="8493" y="2159"/>
                  <a:pt x="4555" y="1"/>
                  <a:pt x="69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1"/>
          <p:cNvSpPr/>
          <p:nvPr/>
        </p:nvSpPr>
        <p:spPr>
          <a:xfrm>
            <a:off x="1128600" y="4539500"/>
            <a:ext cx="236400" cy="236400"/>
          </a:xfrm>
          <a:prstGeom prst="star4">
            <a:avLst>
              <a:gd fmla="val 172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1"/>
          <p:cNvSpPr/>
          <p:nvPr/>
        </p:nvSpPr>
        <p:spPr>
          <a:xfrm>
            <a:off x="231792" y="4687140"/>
            <a:ext cx="192000" cy="192000"/>
          </a:xfrm>
          <a:prstGeom prst="star4">
            <a:avLst>
              <a:gd fmla="val 172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1"/>
          <p:cNvSpPr/>
          <p:nvPr/>
        </p:nvSpPr>
        <p:spPr>
          <a:xfrm>
            <a:off x="8826329" y="2985610"/>
            <a:ext cx="154500" cy="154500"/>
          </a:xfrm>
          <a:prstGeom prst="star4">
            <a:avLst>
              <a:gd fmla="val 17224"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1"/>
          <p:cNvSpPr/>
          <p:nvPr/>
        </p:nvSpPr>
        <p:spPr>
          <a:xfrm>
            <a:off x="231800" y="4043850"/>
            <a:ext cx="85500" cy="855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1"/>
          <p:cNvSpPr/>
          <p:nvPr/>
        </p:nvSpPr>
        <p:spPr>
          <a:xfrm>
            <a:off x="7256904" y="242410"/>
            <a:ext cx="154500" cy="154500"/>
          </a:xfrm>
          <a:prstGeom prst="star4">
            <a:avLst>
              <a:gd fmla="val 17224"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1"/>
          <p:cNvSpPr/>
          <p:nvPr/>
        </p:nvSpPr>
        <p:spPr>
          <a:xfrm>
            <a:off x="8589925" y="298600"/>
            <a:ext cx="236400" cy="236400"/>
          </a:xfrm>
          <a:prstGeom prst="star4">
            <a:avLst>
              <a:gd fmla="val 172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1"/>
          <p:cNvSpPr/>
          <p:nvPr/>
        </p:nvSpPr>
        <p:spPr>
          <a:xfrm>
            <a:off x="8504425" y="1023700"/>
            <a:ext cx="85500" cy="855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132" name="Shape 13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133" name="Shape 133"/>
        <p:cNvGrpSpPr/>
        <p:nvPr/>
      </p:nvGrpSpPr>
      <p:grpSpPr>
        <a:xfrm>
          <a:off x="0" y="0"/>
          <a:ext cx="0" cy="0"/>
          <a:chOff x="0" y="0"/>
          <a:chExt cx="0" cy="0"/>
        </a:xfrm>
      </p:grpSpPr>
      <p:sp>
        <p:nvSpPr>
          <p:cNvPr id="134" name="Google Shape;134;p13"/>
          <p:cNvSpPr/>
          <p:nvPr/>
        </p:nvSpPr>
        <p:spPr>
          <a:xfrm flipH="1">
            <a:off x="-1" y="0"/>
            <a:ext cx="2425587" cy="1946607"/>
          </a:xfrm>
          <a:custGeom>
            <a:rect b="b" l="l" r="r" t="t"/>
            <a:pathLst>
              <a:path extrusionOk="0" h="39523" w="49248">
                <a:moveTo>
                  <a:pt x="558" y="1"/>
                </a:moveTo>
                <a:cubicBezTo>
                  <a:pt x="0" y="6933"/>
                  <a:pt x="4094" y="13388"/>
                  <a:pt x="10585" y="15866"/>
                </a:cubicBezTo>
                <a:cubicBezTo>
                  <a:pt x="13818" y="17099"/>
                  <a:pt x="17354" y="17227"/>
                  <a:pt x="20774" y="17773"/>
                </a:cubicBezTo>
                <a:cubicBezTo>
                  <a:pt x="24194" y="18332"/>
                  <a:pt x="27753" y="19472"/>
                  <a:pt x="29951" y="22135"/>
                </a:cubicBezTo>
                <a:cubicBezTo>
                  <a:pt x="32347" y="25031"/>
                  <a:pt x="32661" y="29102"/>
                  <a:pt x="34394" y="32429"/>
                </a:cubicBezTo>
                <a:cubicBezTo>
                  <a:pt x="36609" y="36703"/>
                  <a:pt x="41343" y="39523"/>
                  <a:pt x="46148" y="39523"/>
                </a:cubicBezTo>
                <a:cubicBezTo>
                  <a:pt x="46390" y="39523"/>
                  <a:pt x="46632" y="39515"/>
                  <a:pt x="46875" y="39501"/>
                </a:cubicBezTo>
                <a:cubicBezTo>
                  <a:pt x="47677" y="39443"/>
                  <a:pt x="48468" y="39315"/>
                  <a:pt x="49248" y="39117"/>
                </a:cubicBezTo>
                <a:lnTo>
                  <a:pt x="4924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3"/>
          <p:cNvSpPr/>
          <p:nvPr/>
        </p:nvSpPr>
        <p:spPr>
          <a:xfrm flipH="1" rot="10800000">
            <a:off x="6718324" y="3196900"/>
            <a:ext cx="2425587" cy="1946607"/>
          </a:xfrm>
          <a:custGeom>
            <a:rect b="b" l="l" r="r" t="t"/>
            <a:pathLst>
              <a:path extrusionOk="0" h="39523" w="49248">
                <a:moveTo>
                  <a:pt x="558" y="1"/>
                </a:moveTo>
                <a:cubicBezTo>
                  <a:pt x="0" y="6933"/>
                  <a:pt x="4094" y="13388"/>
                  <a:pt x="10585" y="15866"/>
                </a:cubicBezTo>
                <a:cubicBezTo>
                  <a:pt x="13818" y="17099"/>
                  <a:pt x="17354" y="17227"/>
                  <a:pt x="20774" y="17773"/>
                </a:cubicBezTo>
                <a:cubicBezTo>
                  <a:pt x="24194" y="18332"/>
                  <a:pt x="27753" y="19472"/>
                  <a:pt x="29951" y="22135"/>
                </a:cubicBezTo>
                <a:cubicBezTo>
                  <a:pt x="32347" y="25031"/>
                  <a:pt x="32661" y="29102"/>
                  <a:pt x="34394" y="32429"/>
                </a:cubicBezTo>
                <a:cubicBezTo>
                  <a:pt x="36609" y="36703"/>
                  <a:pt x="41343" y="39523"/>
                  <a:pt x="46148" y="39523"/>
                </a:cubicBezTo>
                <a:cubicBezTo>
                  <a:pt x="46390" y="39523"/>
                  <a:pt x="46632" y="39515"/>
                  <a:pt x="46875" y="39501"/>
                </a:cubicBezTo>
                <a:cubicBezTo>
                  <a:pt x="47677" y="39443"/>
                  <a:pt x="48468" y="39315"/>
                  <a:pt x="49248" y="39117"/>
                </a:cubicBezTo>
                <a:lnTo>
                  <a:pt x="4924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3"/>
          <p:cNvSpPr/>
          <p:nvPr/>
        </p:nvSpPr>
        <p:spPr>
          <a:xfrm>
            <a:off x="6718324" y="0"/>
            <a:ext cx="2425587" cy="1946607"/>
          </a:xfrm>
          <a:custGeom>
            <a:rect b="b" l="l" r="r" t="t"/>
            <a:pathLst>
              <a:path extrusionOk="0" h="39523" w="49248">
                <a:moveTo>
                  <a:pt x="558" y="1"/>
                </a:moveTo>
                <a:cubicBezTo>
                  <a:pt x="0" y="6933"/>
                  <a:pt x="4094" y="13388"/>
                  <a:pt x="10585" y="15866"/>
                </a:cubicBezTo>
                <a:cubicBezTo>
                  <a:pt x="13818" y="17099"/>
                  <a:pt x="17354" y="17227"/>
                  <a:pt x="20774" y="17773"/>
                </a:cubicBezTo>
                <a:cubicBezTo>
                  <a:pt x="24194" y="18332"/>
                  <a:pt x="27753" y="19472"/>
                  <a:pt x="29951" y="22135"/>
                </a:cubicBezTo>
                <a:cubicBezTo>
                  <a:pt x="32347" y="25031"/>
                  <a:pt x="32661" y="29102"/>
                  <a:pt x="34394" y="32429"/>
                </a:cubicBezTo>
                <a:cubicBezTo>
                  <a:pt x="36609" y="36703"/>
                  <a:pt x="41343" y="39523"/>
                  <a:pt x="46148" y="39523"/>
                </a:cubicBezTo>
                <a:cubicBezTo>
                  <a:pt x="46390" y="39523"/>
                  <a:pt x="46632" y="39515"/>
                  <a:pt x="46875" y="39501"/>
                </a:cubicBezTo>
                <a:cubicBezTo>
                  <a:pt x="47677" y="39443"/>
                  <a:pt x="48468" y="39315"/>
                  <a:pt x="49248" y="39117"/>
                </a:cubicBezTo>
                <a:lnTo>
                  <a:pt x="4924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3"/>
          <p:cNvSpPr txBox="1"/>
          <p:nvPr>
            <p:ph type="title"/>
          </p:nvPr>
        </p:nvSpPr>
        <p:spPr>
          <a:xfrm>
            <a:off x="1923325" y="1833200"/>
            <a:ext cx="2465400" cy="428100"/>
          </a:xfrm>
          <a:prstGeom prst="rect">
            <a:avLst/>
          </a:prstGeom>
          <a:solidFill>
            <a:schemeClr val="dk2"/>
          </a:solidFill>
        </p:spPr>
        <p:txBody>
          <a:bodyPr anchorCtr="0" anchor="ctr" bIns="91425" lIns="91425" spcFirstLastPara="1" rIns="91425" wrap="square" tIns="91425">
            <a:noAutofit/>
          </a:bodyPr>
          <a:lstStyle>
            <a:lvl1pPr lvl="0" rtl="0" algn="ctr">
              <a:spcBef>
                <a:spcPts val="0"/>
              </a:spcBef>
              <a:spcAft>
                <a:spcPts val="0"/>
              </a:spcAft>
              <a:buSzPts val="2400"/>
              <a:buNone/>
              <a:defRPr sz="2000">
                <a:solidFill>
                  <a:schemeClr val="lt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38" name="Google Shape;138;p13"/>
          <p:cNvSpPr txBox="1"/>
          <p:nvPr>
            <p:ph hasCustomPrompt="1" idx="2" type="title"/>
          </p:nvPr>
        </p:nvSpPr>
        <p:spPr>
          <a:xfrm>
            <a:off x="2519900" y="1328900"/>
            <a:ext cx="1322100" cy="428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9" name="Google Shape;139;p13"/>
          <p:cNvSpPr txBox="1"/>
          <p:nvPr>
            <p:ph idx="1" type="subTitle"/>
          </p:nvPr>
        </p:nvSpPr>
        <p:spPr>
          <a:xfrm>
            <a:off x="1970000" y="2261425"/>
            <a:ext cx="24219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40" name="Google Shape;140;p13"/>
          <p:cNvSpPr txBox="1"/>
          <p:nvPr>
            <p:ph idx="3" type="title"/>
          </p:nvPr>
        </p:nvSpPr>
        <p:spPr>
          <a:xfrm>
            <a:off x="4755326" y="1833200"/>
            <a:ext cx="2465400" cy="428100"/>
          </a:xfrm>
          <a:prstGeom prst="rect">
            <a:avLst/>
          </a:prstGeom>
          <a:solidFill>
            <a:schemeClr val="dk2"/>
          </a:solidFill>
        </p:spPr>
        <p:txBody>
          <a:bodyPr anchorCtr="0" anchor="ctr" bIns="91425" lIns="91425" spcFirstLastPara="1" rIns="91425" wrap="square" tIns="91425">
            <a:noAutofit/>
          </a:bodyPr>
          <a:lstStyle>
            <a:lvl1pPr lvl="0" rtl="0" algn="ctr">
              <a:spcBef>
                <a:spcPts val="0"/>
              </a:spcBef>
              <a:spcAft>
                <a:spcPts val="0"/>
              </a:spcAft>
              <a:buSzPts val="2400"/>
              <a:buNone/>
              <a:defRPr sz="2000">
                <a:solidFill>
                  <a:schemeClr val="lt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41" name="Google Shape;141;p13"/>
          <p:cNvSpPr txBox="1"/>
          <p:nvPr>
            <p:ph hasCustomPrompt="1" idx="4" type="title"/>
          </p:nvPr>
        </p:nvSpPr>
        <p:spPr>
          <a:xfrm>
            <a:off x="5302000" y="1328900"/>
            <a:ext cx="1322100" cy="428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42" name="Google Shape;142;p13"/>
          <p:cNvSpPr txBox="1"/>
          <p:nvPr>
            <p:ph idx="5" type="subTitle"/>
          </p:nvPr>
        </p:nvSpPr>
        <p:spPr>
          <a:xfrm>
            <a:off x="4752100" y="2261425"/>
            <a:ext cx="24219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43" name="Google Shape;143;p13"/>
          <p:cNvSpPr txBox="1"/>
          <p:nvPr>
            <p:ph idx="6" type="title"/>
          </p:nvPr>
        </p:nvSpPr>
        <p:spPr>
          <a:xfrm>
            <a:off x="1923325" y="3514175"/>
            <a:ext cx="2465400" cy="428100"/>
          </a:xfrm>
          <a:prstGeom prst="rect">
            <a:avLst/>
          </a:prstGeom>
          <a:solidFill>
            <a:schemeClr val="dk2"/>
          </a:solidFill>
        </p:spPr>
        <p:txBody>
          <a:bodyPr anchorCtr="0" anchor="ctr" bIns="91425" lIns="91425" spcFirstLastPara="1" rIns="91425" wrap="square" tIns="91425">
            <a:noAutofit/>
          </a:bodyPr>
          <a:lstStyle>
            <a:lvl1pPr lvl="0" rtl="0" algn="ctr">
              <a:spcBef>
                <a:spcPts val="0"/>
              </a:spcBef>
              <a:spcAft>
                <a:spcPts val="0"/>
              </a:spcAft>
              <a:buSzPts val="2400"/>
              <a:buNone/>
              <a:defRPr sz="2000">
                <a:solidFill>
                  <a:schemeClr val="lt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44" name="Google Shape;144;p13"/>
          <p:cNvSpPr txBox="1"/>
          <p:nvPr>
            <p:ph hasCustomPrompt="1" idx="7" type="title"/>
          </p:nvPr>
        </p:nvSpPr>
        <p:spPr>
          <a:xfrm>
            <a:off x="2519900" y="3009877"/>
            <a:ext cx="1322100" cy="428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45" name="Google Shape;145;p13"/>
          <p:cNvSpPr txBox="1"/>
          <p:nvPr>
            <p:ph idx="8" type="subTitle"/>
          </p:nvPr>
        </p:nvSpPr>
        <p:spPr>
          <a:xfrm>
            <a:off x="1970000" y="3942350"/>
            <a:ext cx="24219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46" name="Google Shape;146;p13"/>
          <p:cNvSpPr txBox="1"/>
          <p:nvPr>
            <p:ph idx="9" type="title"/>
          </p:nvPr>
        </p:nvSpPr>
        <p:spPr>
          <a:xfrm>
            <a:off x="4755328" y="3514175"/>
            <a:ext cx="2465400" cy="428100"/>
          </a:xfrm>
          <a:prstGeom prst="rect">
            <a:avLst/>
          </a:prstGeom>
          <a:solidFill>
            <a:schemeClr val="dk2"/>
          </a:solidFill>
        </p:spPr>
        <p:txBody>
          <a:bodyPr anchorCtr="0" anchor="ctr" bIns="91425" lIns="91425" spcFirstLastPara="1" rIns="91425" wrap="square" tIns="91425">
            <a:noAutofit/>
          </a:bodyPr>
          <a:lstStyle>
            <a:lvl1pPr lvl="0" rtl="0" algn="ctr">
              <a:spcBef>
                <a:spcPts val="0"/>
              </a:spcBef>
              <a:spcAft>
                <a:spcPts val="0"/>
              </a:spcAft>
              <a:buSzPts val="2400"/>
              <a:buNone/>
              <a:defRPr sz="2000">
                <a:solidFill>
                  <a:schemeClr val="lt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47" name="Google Shape;147;p13"/>
          <p:cNvSpPr txBox="1"/>
          <p:nvPr>
            <p:ph hasCustomPrompt="1" idx="13" type="title"/>
          </p:nvPr>
        </p:nvSpPr>
        <p:spPr>
          <a:xfrm>
            <a:off x="5302000" y="3009877"/>
            <a:ext cx="1322100" cy="428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48" name="Google Shape;148;p13"/>
          <p:cNvSpPr txBox="1"/>
          <p:nvPr>
            <p:ph idx="14" type="subTitle"/>
          </p:nvPr>
        </p:nvSpPr>
        <p:spPr>
          <a:xfrm>
            <a:off x="4752100" y="3942350"/>
            <a:ext cx="24219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49" name="Google Shape;149;p13"/>
          <p:cNvSpPr txBox="1"/>
          <p:nvPr>
            <p:ph idx="15"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50" name="Google Shape;150;p13"/>
          <p:cNvSpPr/>
          <p:nvPr/>
        </p:nvSpPr>
        <p:spPr>
          <a:xfrm rot="10800000">
            <a:off x="-1" y="3196900"/>
            <a:ext cx="2425587" cy="1946607"/>
          </a:xfrm>
          <a:custGeom>
            <a:rect b="b" l="l" r="r" t="t"/>
            <a:pathLst>
              <a:path extrusionOk="0" h="39523" w="49248">
                <a:moveTo>
                  <a:pt x="558" y="1"/>
                </a:moveTo>
                <a:cubicBezTo>
                  <a:pt x="0" y="6933"/>
                  <a:pt x="4094" y="13388"/>
                  <a:pt x="10585" y="15866"/>
                </a:cubicBezTo>
                <a:cubicBezTo>
                  <a:pt x="13818" y="17099"/>
                  <a:pt x="17354" y="17227"/>
                  <a:pt x="20774" y="17773"/>
                </a:cubicBezTo>
                <a:cubicBezTo>
                  <a:pt x="24194" y="18332"/>
                  <a:pt x="27753" y="19472"/>
                  <a:pt x="29951" y="22135"/>
                </a:cubicBezTo>
                <a:cubicBezTo>
                  <a:pt x="32347" y="25031"/>
                  <a:pt x="32661" y="29102"/>
                  <a:pt x="34394" y="32429"/>
                </a:cubicBezTo>
                <a:cubicBezTo>
                  <a:pt x="36609" y="36703"/>
                  <a:pt x="41343" y="39523"/>
                  <a:pt x="46148" y="39523"/>
                </a:cubicBezTo>
                <a:cubicBezTo>
                  <a:pt x="46390" y="39523"/>
                  <a:pt x="46632" y="39515"/>
                  <a:pt x="46875" y="39501"/>
                </a:cubicBezTo>
                <a:cubicBezTo>
                  <a:pt x="47677" y="39443"/>
                  <a:pt x="48468" y="39315"/>
                  <a:pt x="49248" y="39117"/>
                </a:cubicBezTo>
                <a:lnTo>
                  <a:pt x="4924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3"/>
          <p:cNvSpPr/>
          <p:nvPr/>
        </p:nvSpPr>
        <p:spPr>
          <a:xfrm>
            <a:off x="149550" y="259125"/>
            <a:ext cx="270900" cy="270900"/>
          </a:xfrm>
          <a:prstGeom prst="star4">
            <a:avLst>
              <a:gd fmla="val 172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3"/>
          <p:cNvSpPr/>
          <p:nvPr/>
        </p:nvSpPr>
        <p:spPr>
          <a:xfrm>
            <a:off x="212025" y="4376600"/>
            <a:ext cx="85500" cy="855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3"/>
          <p:cNvSpPr/>
          <p:nvPr/>
        </p:nvSpPr>
        <p:spPr>
          <a:xfrm>
            <a:off x="265954" y="3799635"/>
            <a:ext cx="154500" cy="154500"/>
          </a:xfrm>
          <a:prstGeom prst="star4">
            <a:avLst>
              <a:gd fmla="val 17224"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3"/>
          <p:cNvSpPr/>
          <p:nvPr/>
        </p:nvSpPr>
        <p:spPr>
          <a:xfrm>
            <a:off x="560604" y="4772160"/>
            <a:ext cx="154500" cy="154500"/>
          </a:xfrm>
          <a:prstGeom prst="star4">
            <a:avLst>
              <a:gd fmla="val 172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3"/>
          <p:cNvSpPr/>
          <p:nvPr/>
        </p:nvSpPr>
        <p:spPr>
          <a:xfrm>
            <a:off x="8723554" y="317335"/>
            <a:ext cx="154500" cy="154500"/>
          </a:xfrm>
          <a:prstGeom prst="star4">
            <a:avLst>
              <a:gd fmla="val 17224"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3"/>
          <p:cNvSpPr/>
          <p:nvPr/>
        </p:nvSpPr>
        <p:spPr>
          <a:xfrm>
            <a:off x="8296817" y="534990"/>
            <a:ext cx="192000" cy="192000"/>
          </a:xfrm>
          <a:prstGeom prst="star4">
            <a:avLst>
              <a:gd fmla="val 172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3"/>
          <p:cNvSpPr/>
          <p:nvPr/>
        </p:nvSpPr>
        <p:spPr>
          <a:xfrm>
            <a:off x="8211325" y="129925"/>
            <a:ext cx="85500" cy="855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3"/>
          <p:cNvSpPr/>
          <p:nvPr/>
        </p:nvSpPr>
        <p:spPr>
          <a:xfrm>
            <a:off x="8723550" y="912325"/>
            <a:ext cx="270900" cy="270900"/>
          </a:xfrm>
          <a:prstGeom prst="star4">
            <a:avLst>
              <a:gd fmla="val 172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3"/>
          <p:cNvSpPr/>
          <p:nvPr/>
        </p:nvSpPr>
        <p:spPr>
          <a:xfrm>
            <a:off x="8679525" y="1437175"/>
            <a:ext cx="85500" cy="855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3"/>
          <p:cNvSpPr/>
          <p:nvPr/>
        </p:nvSpPr>
        <p:spPr>
          <a:xfrm>
            <a:off x="1753725" y="4806650"/>
            <a:ext cx="85500" cy="855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3"/>
          <p:cNvSpPr/>
          <p:nvPr/>
        </p:nvSpPr>
        <p:spPr>
          <a:xfrm>
            <a:off x="212025" y="1437175"/>
            <a:ext cx="85500" cy="855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3"/>
          <p:cNvSpPr/>
          <p:nvPr/>
        </p:nvSpPr>
        <p:spPr>
          <a:xfrm>
            <a:off x="8638050" y="3714125"/>
            <a:ext cx="85500" cy="855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3"/>
          <p:cNvSpPr/>
          <p:nvPr/>
        </p:nvSpPr>
        <p:spPr>
          <a:xfrm>
            <a:off x="7031775" y="4696100"/>
            <a:ext cx="270900" cy="270900"/>
          </a:xfrm>
          <a:prstGeom prst="star4">
            <a:avLst>
              <a:gd fmla="val 172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3"/>
          <p:cNvSpPr/>
          <p:nvPr/>
        </p:nvSpPr>
        <p:spPr>
          <a:xfrm>
            <a:off x="8762992" y="4150440"/>
            <a:ext cx="192000" cy="192000"/>
          </a:xfrm>
          <a:prstGeom prst="star4">
            <a:avLst>
              <a:gd fmla="val 172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3"/>
          <p:cNvSpPr/>
          <p:nvPr/>
        </p:nvSpPr>
        <p:spPr>
          <a:xfrm>
            <a:off x="7534199" y="4493747"/>
            <a:ext cx="192000" cy="192000"/>
          </a:xfrm>
          <a:prstGeom prst="star4">
            <a:avLst>
              <a:gd fmla="val 17224"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166" name="Shape 166"/>
        <p:cNvGrpSpPr/>
        <p:nvPr/>
      </p:nvGrpSpPr>
      <p:grpSpPr>
        <a:xfrm>
          <a:off x="0" y="0"/>
          <a:ext cx="0" cy="0"/>
          <a:chOff x="0" y="0"/>
          <a:chExt cx="0" cy="0"/>
        </a:xfrm>
      </p:grpSpPr>
      <p:sp>
        <p:nvSpPr>
          <p:cNvPr id="167" name="Google Shape;167;p14"/>
          <p:cNvSpPr txBox="1"/>
          <p:nvPr>
            <p:ph type="title"/>
          </p:nvPr>
        </p:nvSpPr>
        <p:spPr>
          <a:xfrm>
            <a:off x="4133800" y="3079688"/>
            <a:ext cx="4287300" cy="531900"/>
          </a:xfrm>
          <a:prstGeom prst="rect">
            <a:avLst/>
          </a:prstGeom>
          <a:solidFill>
            <a:schemeClr val="dk2"/>
          </a:solidFill>
        </p:spPr>
        <p:txBody>
          <a:bodyPr anchorCtr="0" anchor="ctr" bIns="91425" lIns="91425" spcFirstLastPara="1" rIns="91425" wrap="square" tIns="91425">
            <a:noAutofit/>
          </a:bodyPr>
          <a:lstStyle>
            <a:lvl1pPr lvl="0" rtl="0">
              <a:spcBef>
                <a:spcPts val="0"/>
              </a:spcBef>
              <a:spcAft>
                <a:spcPts val="0"/>
              </a:spcAft>
              <a:buSzPts val="3000"/>
              <a:buNone/>
              <a:defRPr sz="2500">
                <a:solidFill>
                  <a:schemeClr val="lt1"/>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168" name="Google Shape;168;p14"/>
          <p:cNvSpPr txBox="1"/>
          <p:nvPr>
            <p:ph idx="1" type="subTitle"/>
          </p:nvPr>
        </p:nvSpPr>
        <p:spPr>
          <a:xfrm>
            <a:off x="4133800" y="1024188"/>
            <a:ext cx="4523700" cy="18906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500"/>
              <a:buNone/>
              <a:defRPr sz="2500"/>
            </a:lvl1pPr>
            <a:lvl2pPr lvl="1" rtl="0" algn="ctr">
              <a:lnSpc>
                <a:spcPct val="100000"/>
              </a:lnSpc>
              <a:spcBef>
                <a:spcPts val="0"/>
              </a:spcBef>
              <a:spcAft>
                <a:spcPts val="0"/>
              </a:spcAft>
              <a:buSzPts val="2500"/>
              <a:buNone/>
              <a:defRPr sz="2500"/>
            </a:lvl2pPr>
            <a:lvl3pPr lvl="2" rtl="0" algn="ctr">
              <a:lnSpc>
                <a:spcPct val="100000"/>
              </a:lnSpc>
              <a:spcBef>
                <a:spcPts val="0"/>
              </a:spcBef>
              <a:spcAft>
                <a:spcPts val="0"/>
              </a:spcAft>
              <a:buSzPts val="2500"/>
              <a:buNone/>
              <a:defRPr sz="2500"/>
            </a:lvl3pPr>
            <a:lvl4pPr lvl="3" rtl="0" algn="ctr">
              <a:lnSpc>
                <a:spcPct val="100000"/>
              </a:lnSpc>
              <a:spcBef>
                <a:spcPts val="0"/>
              </a:spcBef>
              <a:spcAft>
                <a:spcPts val="0"/>
              </a:spcAft>
              <a:buSzPts val="2500"/>
              <a:buNone/>
              <a:defRPr sz="2500"/>
            </a:lvl4pPr>
            <a:lvl5pPr lvl="4" rtl="0" algn="ctr">
              <a:lnSpc>
                <a:spcPct val="100000"/>
              </a:lnSpc>
              <a:spcBef>
                <a:spcPts val="0"/>
              </a:spcBef>
              <a:spcAft>
                <a:spcPts val="0"/>
              </a:spcAft>
              <a:buSzPts val="2500"/>
              <a:buNone/>
              <a:defRPr sz="2500"/>
            </a:lvl5pPr>
            <a:lvl6pPr lvl="5" rtl="0" algn="ctr">
              <a:lnSpc>
                <a:spcPct val="100000"/>
              </a:lnSpc>
              <a:spcBef>
                <a:spcPts val="0"/>
              </a:spcBef>
              <a:spcAft>
                <a:spcPts val="0"/>
              </a:spcAft>
              <a:buSzPts val="2500"/>
              <a:buNone/>
              <a:defRPr sz="2500"/>
            </a:lvl6pPr>
            <a:lvl7pPr lvl="6" rtl="0" algn="ctr">
              <a:lnSpc>
                <a:spcPct val="100000"/>
              </a:lnSpc>
              <a:spcBef>
                <a:spcPts val="0"/>
              </a:spcBef>
              <a:spcAft>
                <a:spcPts val="0"/>
              </a:spcAft>
              <a:buSzPts val="2500"/>
              <a:buNone/>
              <a:defRPr sz="2500"/>
            </a:lvl7pPr>
            <a:lvl8pPr lvl="7" rtl="0" algn="ctr">
              <a:lnSpc>
                <a:spcPct val="100000"/>
              </a:lnSpc>
              <a:spcBef>
                <a:spcPts val="0"/>
              </a:spcBef>
              <a:spcAft>
                <a:spcPts val="0"/>
              </a:spcAft>
              <a:buSzPts val="2500"/>
              <a:buNone/>
              <a:defRPr sz="2500"/>
            </a:lvl8pPr>
            <a:lvl9pPr lvl="8" rtl="0" algn="ctr">
              <a:lnSpc>
                <a:spcPct val="100000"/>
              </a:lnSpc>
              <a:spcBef>
                <a:spcPts val="0"/>
              </a:spcBef>
              <a:spcAft>
                <a:spcPts val="0"/>
              </a:spcAft>
              <a:buSzPts val="2500"/>
              <a:buNone/>
              <a:defRPr sz="2500"/>
            </a:lvl9pPr>
          </a:lstStyle>
          <a:p/>
        </p:txBody>
      </p:sp>
      <p:sp>
        <p:nvSpPr>
          <p:cNvPr id="169" name="Google Shape;169;p14"/>
          <p:cNvSpPr/>
          <p:nvPr/>
        </p:nvSpPr>
        <p:spPr>
          <a:xfrm flipH="1">
            <a:off x="3" y="11"/>
            <a:ext cx="2645282" cy="1825462"/>
          </a:xfrm>
          <a:custGeom>
            <a:rect b="b" l="l" r="r" t="t"/>
            <a:pathLst>
              <a:path extrusionOk="0" h="35591" w="51575">
                <a:moveTo>
                  <a:pt x="36" y="1"/>
                </a:moveTo>
                <a:cubicBezTo>
                  <a:pt x="1" y="2560"/>
                  <a:pt x="826" y="5049"/>
                  <a:pt x="2362" y="7096"/>
                </a:cubicBezTo>
                <a:cubicBezTo>
                  <a:pt x="4487" y="9862"/>
                  <a:pt x="7953" y="11526"/>
                  <a:pt x="11428" y="11526"/>
                </a:cubicBezTo>
                <a:cubicBezTo>
                  <a:pt x="11795" y="11526"/>
                  <a:pt x="12162" y="11507"/>
                  <a:pt x="12528" y="11469"/>
                </a:cubicBezTo>
                <a:cubicBezTo>
                  <a:pt x="15664" y="11154"/>
                  <a:pt x="18919" y="9571"/>
                  <a:pt x="21913" y="9571"/>
                </a:cubicBezTo>
                <a:cubicBezTo>
                  <a:pt x="23005" y="9571"/>
                  <a:pt x="24062" y="9781"/>
                  <a:pt x="25066" y="10341"/>
                </a:cubicBezTo>
                <a:cubicBezTo>
                  <a:pt x="27544" y="11713"/>
                  <a:pt x="28579" y="14772"/>
                  <a:pt x="28812" y="17599"/>
                </a:cubicBezTo>
                <a:cubicBezTo>
                  <a:pt x="29056" y="20425"/>
                  <a:pt x="28742" y="23322"/>
                  <a:pt x="29475" y="26067"/>
                </a:cubicBezTo>
                <a:cubicBezTo>
                  <a:pt x="31035" y="31907"/>
                  <a:pt x="37307" y="35590"/>
                  <a:pt x="43365" y="35590"/>
                </a:cubicBezTo>
                <a:cubicBezTo>
                  <a:pt x="43628" y="35590"/>
                  <a:pt x="43891" y="35584"/>
                  <a:pt x="44154" y="35569"/>
                </a:cubicBezTo>
                <a:cubicBezTo>
                  <a:pt x="46736" y="35430"/>
                  <a:pt x="49225" y="34732"/>
                  <a:pt x="51563" y="33662"/>
                </a:cubicBezTo>
                <a:lnTo>
                  <a:pt x="5157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4"/>
          <p:cNvSpPr/>
          <p:nvPr/>
        </p:nvSpPr>
        <p:spPr>
          <a:xfrm rot="5400000">
            <a:off x="6908628" y="2878511"/>
            <a:ext cx="2645282" cy="1825462"/>
          </a:xfrm>
          <a:custGeom>
            <a:rect b="b" l="l" r="r" t="t"/>
            <a:pathLst>
              <a:path extrusionOk="0" h="35591" w="51575">
                <a:moveTo>
                  <a:pt x="36" y="1"/>
                </a:moveTo>
                <a:cubicBezTo>
                  <a:pt x="1" y="2560"/>
                  <a:pt x="826" y="5049"/>
                  <a:pt x="2362" y="7096"/>
                </a:cubicBezTo>
                <a:cubicBezTo>
                  <a:pt x="4487" y="9862"/>
                  <a:pt x="7953" y="11526"/>
                  <a:pt x="11428" y="11526"/>
                </a:cubicBezTo>
                <a:cubicBezTo>
                  <a:pt x="11795" y="11526"/>
                  <a:pt x="12162" y="11507"/>
                  <a:pt x="12528" y="11469"/>
                </a:cubicBezTo>
                <a:cubicBezTo>
                  <a:pt x="15664" y="11154"/>
                  <a:pt x="18919" y="9571"/>
                  <a:pt x="21913" y="9571"/>
                </a:cubicBezTo>
                <a:cubicBezTo>
                  <a:pt x="23005" y="9571"/>
                  <a:pt x="24062" y="9781"/>
                  <a:pt x="25066" y="10341"/>
                </a:cubicBezTo>
                <a:cubicBezTo>
                  <a:pt x="27544" y="11713"/>
                  <a:pt x="28579" y="14772"/>
                  <a:pt x="28812" y="17599"/>
                </a:cubicBezTo>
                <a:cubicBezTo>
                  <a:pt x="29056" y="20425"/>
                  <a:pt x="28742" y="23322"/>
                  <a:pt x="29475" y="26067"/>
                </a:cubicBezTo>
                <a:cubicBezTo>
                  <a:pt x="31035" y="31907"/>
                  <a:pt x="37307" y="35590"/>
                  <a:pt x="43365" y="35590"/>
                </a:cubicBezTo>
                <a:cubicBezTo>
                  <a:pt x="43628" y="35590"/>
                  <a:pt x="43891" y="35584"/>
                  <a:pt x="44154" y="35569"/>
                </a:cubicBezTo>
                <a:cubicBezTo>
                  <a:pt x="46736" y="35430"/>
                  <a:pt x="49225" y="34732"/>
                  <a:pt x="51563" y="33662"/>
                </a:cubicBezTo>
                <a:lnTo>
                  <a:pt x="5157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4"/>
          <p:cNvSpPr/>
          <p:nvPr/>
        </p:nvSpPr>
        <p:spPr>
          <a:xfrm>
            <a:off x="390050" y="416800"/>
            <a:ext cx="236400" cy="236400"/>
          </a:xfrm>
          <a:prstGeom prst="star4">
            <a:avLst>
              <a:gd fmla="val 172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4"/>
          <p:cNvSpPr/>
          <p:nvPr/>
        </p:nvSpPr>
        <p:spPr>
          <a:xfrm>
            <a:off x="141867" y="1225165"/>
            <a:ext cx="192000" cy="192000"/>
          </a:xfrm>
          <a:prstGeom prst="star4">
            <a:avLst>
              <a:gd fmla="val 172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4"/>
          <p:cNvSpPr/>
          <p:nvPr/>
        </p:nvSpPr>
        <p:spPr>
          <a:xfrm>
            <a:off x="8826329" y="2985610"/>
            <a:ext cx="154500" cy="154500"/>
          </a:xfrm>
          <a:prstGeom prst="star4">
            <a:avLst>
              <a:gd fmla="val 17224"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4"/>
          <p:cNvSpPr/>
          <p:nvPr/>
        </p:nvSpPr>
        <p:spPr>
          <a:xfrm>
            <a:off x="894125" y="773125"/>
            <a:ext cx="85500" cy="855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4"/>
          <p:cNvSpPr/>
          <p:nvPr/>
        </p:nvSpPr>
        <p:spPr>
          <a:xfrm>
            <a:off x="7643700" y="4643700"/>
            <a:ext cx="236400" cy="236400"/>
          </a:xfrm>
          <a:prstGeom prst="star4">
            <a:avLst>
              <a:gd fmla="val 172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4"/>
          <p:cNvSpPr/>
          <p:nvPr/>
        </p:nvSpPr>
        <p:spPr>
          <a:xfrm>
            <a:off x="7880100" y="4237025"/>
            <a:ext cx="85500" cy="855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4"/>
          <p:cNvSpPr/>
          <p:nvPr/>
        </p:nvSpPr>
        <p:spPr>
          <a:xfrm>
            <a:off x="8275775" y="4719150"/>
            <a:ext cx="85500" cy="855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4"/>
          <p:cNvSpPr/>
          <p:nvPr/>
        </p:nvSpPr>
        <p:spPr>
          <a:xfrm>
            <a:off x="1869429" y="196235"/>
            <a:ext cx="154500" cy="154500"/>
          </a:xfrm>
          <a:prstGeom prst="star4">
            <a:avLst>
              <a:gd fmla="val 17224"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179" name="Shape 179"/>
        <p:cNvGrpSpPr/>
        <p:nvPr/>
      </p:nvGrpSpPr>
      <p:grpSpPr>
        <a:xfrm>
          <a:off x="0" y="0"/>
          <a:ext cx="0" cy="0"/>
          <a:chOff x="0" y="0"/>
          <a:chExt cx="0" cy="0"/>
        </a:xfrm>
      </p:grpSpPr>
      <p:sp>
        <p:nvSpPr>
          <p:cNvPr id="180" name="Google Shape;180;p15"/>
          <p:cNvSpPr txBox="1"/>
          <p:nvPr>
            <p:ph idx="1" type="subTitle"/>
          </p:nvPr>
        </p:nvSpPr>
        <p:spPr>
          <a:xfrm>
            <a:off x="720000" y="3047494"/>
            <a:ext cx="2907600" cy="1354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81" name="Google Shape;181;p15"/>
          <p:cNvSpPr txBox="1"/>
          <p:nvPr>
            <p:ph type="title"/>
          </p:nvPr>
        </p:nvSpPr>
        <p:spPr>
          <a:xfrm>
            <a:off x="720000" y="2474794"/>
            <a:ext cx="29076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82" name="Google Shape;182;p15"/>
          <p:cNvSpPr/>
          <p:nvPr/>
        </p:nvSpPr>
        <p:spPr>
          <a:xfrm flipH="1">
            <a:off x="-40" y="0"/>
            <a:ext cx="2990963" cy="2064011"/>
          </a:xfrm>
          <a:custGeom>
            <a:rect b="b" l="l" r="r" t="t"/>
            <a:pathLst>
              <a:path extrusionOk="0" h="35591" w="51575">
                <a:moveTo>
                  <a:pt x="36" y="1"/>
                </a:moveTo>
                <a:cubicBezTo>
                  <a:pt x="1" y="2560"/>
                  <a:pt x="826" y="5049"/>
                  <a:pt x="2362" y="7096"/>
                </a:cubicBezTo>
                <a:cubicBezTo>
                  <a:pt x="4487" y="9862"/>
                  <a:pt x="7953" y="11526"/>
                  <a:pt x="11428" y="11526"/>
                </a:cubicBezTo>
                <a:cubicBezTo>
                  <a:pt x="11795" y="11526"/>
                  <a:pt x="12162" y="11507"/>
                  <a:pt x="12528" y="11469"/>
                </a:cubicBezTo>
                <a:cubicBezTo>
                  <a:pt x="15664" y="11154"/>
                  <a:pt x="18919" y="9571"/>
                  <a:pt x="21913" y="9571"/>
                </a:cubicBezTo>
                <a:cubicBezTo>
                  <a:pt x="23005" y="9571"/>
                  <a:pt x="24062" y="9781"/>
                  <a:pt x="25066" y="10341"/>
                </a:cubicBezTo>
                <a:cubicBezTo>
                  <a:pt x="27544" y="11713"/>
                  <a:pt x="28579" y="14772"/>
                  <a:pt x="28812" y="17599"/>
                </a:cubicBezTo>
                <a:cubicBezTo>
                  <a:pt x="29056" y="20425"/>
                  <a:pt x="28742" y="23322"/>
                  <a:pt x="29475" y="26067"/>
                </a:cubicBezTo>
                <a:cubicBezTo>
                  <a:pt x="31035" y="31907"/>
                  <a:pt x="37307" y="35590"/>
                  <a:pt x="43365" y="35590"/>
                </a:cubicBezTo>
                <a:cubicBezTo>
                  <a:pt x="43628" y="35590"/>
                  <a:pt x="43891" y="35584"/>
                  <a:pt x="44154" y="35569"/>
                </a:cubicBezTo>
                <a:cubicBezTo>
                  <a:pt x="46736" y="35430"/>
                  <a:pt x="49225" y="34732"/>
                  <a:pt x="51563" y="33662"/>
                </a:cubicBezTo>
                <a:lnTo>
                  <a:pt x="5157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5"/>
          <p:cNvSpPr/>
          <p:nvPr/>
        </p:nvSpPr>
        <p:spPr>
          <a:xfrm>
            <a:off x="6153035" y="0"/>
            <a:ext cx="2990963" cy="2064011"/>
          </a:xfrm>
          <a:custGeom>
            <a:rect b="b" l="l" r="r" t="t"/>
            <a:pathLst>
              <a:path extrusionOk="0" h="35591" w="51575">
                <a:moveTo>
                  <a:pt x="36" y="1"/>
                </a:moveTo>
                <a:cubicBezTo>
                  <a:pt x="1" y="2560"/>
                  <a:pt x="826" y="5049"/>
                  <a:pt x="2362" y="7096"/>
                </a:cubicBezTo>
                <a:cubicBezTo>
                  <a:pt x="4487" y="9862"/>
                  <a:pt x="7953" y="11526"/>
                  <a:pt x="11428" y="11526"/>
                </a:cubicBezTo>
                <a:cubicBezTo>
                  <a:pt x="11795" y="11526"/>
                  <a:pt x="12162" y="11507"/>
                  <a:pt x="12528" y="11469"/>
                </a:cubicBezTo>
                <a:cubicBezTo>
                  <a:pt x="15664" y="11154"/>
                  <a:pt x="18919" y="9571"/>
                  <a:pt x="21913" y="9571"/>
                </a:cubicBezTo>
                <a:cubicBezTo>
                  <a:pt x="23005" y="9571"/>
                  <a:pt x="24062" y="9781"/>
                  <a:pt x="25066" y="10341"/>
                </a:cubicBezTo>
                <a:cubicBezTo>
                  <a:pt x="27544" y="11713"/>
                  <a:pt x="28579" y="14772"/>
                  <a:pt x="28812" y="17599"/>
                </a:cubicBezTo>
                <a:cubicBezTo>
                  <a:pt x="29056" y="20425"/>
                  <a:pt x="28742" y="23322"/>
                  <a:pt x="29475" y="26067"/>
                </a:cubicBezTo>
                <a:cubicBezTo>
                  <a:pt x="31035" y="31907"/>
                  <a:pt x="37307" y="35590"/>
                  <a:pt x="43365" y="35590"/>
                </a:cubicBezTo>
                <a:cubicBezTo>
                  <a:pt x="43628" y="35590"/>
                  <a:pt x="43891" y="35584"/>
                  <a:pt x="44154" y="35569"/>
                </a:cubicBezTo>
                <a:cubicBezTo>
                  <a:pt x="46736" y="35430"/>
                  <a:pt x="49225" y="34732"/>
                  <a:pt x="51563" y="33662"/>
                </a:cubicBezTo>
                <a:lnTo>
                  <a:pt x="5157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5"/>
          <p:cNvSpPr/>
          <p:nvPr/>
        </p:nvSpPr>
        <p:spPr>
          <a:xfrm>
            <a:off x="7677150" y="86450"/>
            <a:ext cx="85500" cy="855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5"/>
          <p:cNvSpPr/>
          <p:nvPr/>
        </p:nvSpPr>
        <p:spPr>
          <a:xfrm>
            <a:off x="7267867" y="171940"/>
            <a:ext cx="192000" cy="192000"/>
          </a:xfrm>
          <a:prstGeom prst="star4">
            <a:avLst>
              <a:gd fmla="val 172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5"/>
          <p:cNvSpPr/>
          <p:nvPr/>
        </p:nvSpPr>
        <p:spPr>
          <a:xfrm>
            <a:off x="529317" y="225190"/>
            <a:ext cx="192000" cy="192000"/>
          </a:xfrm>
          <a:prstGeom prst="star4">
            <a:avLst>
              <a:gd fmla="val 17224"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5"/>
          <p:cNvSpPr/>
          <p:nvPr/>
        </p:nvSpPr>
        <p:spPr>
          <a:xfrm>
            <a:off x="8837750" y="363950"/>
            <a:ext cx="85500" cy="855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5"/>
          <p:cNvSpPr/>
          <p:nvPr/>
        </p:nvSpPr>
        <p:spPr>
          <a:xfrm>
            <a:off x="179025" y="535000"/>
            <a:ext cx="270900" cy="270900"/>
          </a:xfrm>
          <a:prstGeom prst="star4">
            <a:avLst>
              <a:gd fmla="val 172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5"/>
          <p:cNvSpPr/>
          <p:nvPr/>
        </p:nvSpPr>
        <p:spPr>
          <a:xfrm>
            <a:off x="634500" y="764275"/>
            <a:ext cx="85500" cy="855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5"/>
          <p:cNvSpPr/>
          <p:nvPr/>
        </p:nvSpPr>
        <p:spPr>
          <a:xfrm>
            <a:off x="8362567" y="805890"/>
            <a:ext cx="192000" cy="192000"/>
          </a:xfrm>
          <a:prstGeom prst="star4">
            <a:avLst>
              <a:gd fmla="val 17224"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5"/>
          <p:cNvSpPr/>
          <p:nvPr/>
        </p:nvSpPr>
        <p:spPr>
          <a:xfrm>
            <a:off x="8614675" y="1070588"/>
            <a:ext cx="270900" cy="270900"/>
          </a:xfrm>
          <a:prstGeom prst="star4">
            <a:avLst>
              <a:gd fmla="val 172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5"/>
          <p:cNvSpPr/>
          <p:nvPr/>
        </p:nvSpPr>
        <p:spPr>
          <a:xfrm>
            <a:off x="337317" y="1110040"/>
            <a:ext cx="192000" cy="192000"/>
          </a:xfrm>
          <a:prstGeom prst="star4">
            <a:avLst>
              <a:gd fmla="val 172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
    <p:spTree>
      <p:nvGrpSpPr>
        <p:cNvPr id="193" name="Shape 193"/>
        <p:cNvGrpSpPr/>
        <p:nvPr/>
      </p:nvGrpSpPr>
      <p:grpSpPr>
        <a:xfrm>
          <a:off x="0" y="0"/>
          <a:ext cx="0" cy="0"/>
          <a:chOff x="0" y="0"/>
          <a:chExt cx="0" cy="0"/>
        </a:xfrm>
      </p:grpSpPr>
      <p:sp>
        <p:nvSpPr>
          <p:cNvPr id="194" name="Google Shape;194;p16"/>
          <p:cNvSpPr/>
          <p:nvPr/>
        </p:nvSpPr>
        <p:spPr>
          <a:xfrm flipH="1">
            <a:off x="4514025" y="2010776"/>
            <a:ext cx="4629977" cy="3132710"/>
          </a:xfrm>
          <a:custGeom>
            <a:rect b="b" l="l" r="r" t="t"/>
            <a:pathLst>
              <a:path extrusionOk="0" h="33826" w="49993">
                <a:moveTo>
                  <a:pt x="697" y="1"/>
                </a:moveTo>
                <a:cubicBezTo>
                  <a:pt x="464" y="1"/>
                  <a:pt x="232" y="8"/>
                  <a:pt x="0" y="24"/>
                </a:cubicBezTo>
                <a:lnTo>
                  <a:pt x="0" y="33825"/>
                </a:lnTo>
                <a:lnTo>
                  <a:pt x="49678" y="33825"/>
                </a:lnTo>
                <a:cubicBezTo>
                  <a:pt x="49992" y="29824"/>
                  <a:pt x="48759" y="25683"/>
                  <a:pt x="46119" y="22636"/>
                </a:cubicBezTo>
                <a:cubicBezTo>
                  <a:pt x="43268" y="19337"/>
                  <a:pt x="38898" y="17479"/>
                  <a:pt x="34551" y="17479"/>
                </a:cubicBezTo>
                <a:cubicBezTo>
                  <a:pt x="33027" y="17479"/>
                  <a:pt x="31507" y="17707"/>
                  <a:pt x="30056" y="18181"/>
                </a:cubicBezTo>
                <a:cubicBezTo>
                  <a:pt x="27613" y="18983"/>
                  <a:pt x="25415" y="20391"/>
                  <a:pt x="23019" y="21310"/>
                </a:cubicBezTo>
                <a:cubicBezTo>
                  <a:pt x="21714" y="21801"/>
                  <a:pt x="20291" y="22136"/>
                  <a:pt x="18905" y="22136"/>
                </a:cubicBezTo>
                <a:cubicBezTo>
                  <a:pt x="17732" y="22136"/>
                  <a:pt x="16586" y="21896"/>
                  <a:pt x="15563" y="21310"/>
                </a:cubicBezTo>
                <a:cubicBezTo>
                  <a:pt x="13097" y="19891"/>
                  <a:pt x="12039" y="16890"/>
                  <a:pt x="11631" y="14075"/>
                </a:cubicBezTo>
                <a:cubicBezTo>
                  <a:pt x="11213" y="11260"/>
                  <a:pt x="11236" y="8317"/>
                  <a:pt x="10073" y="5724"/>
                </a:cubicBezTo>
                <a:cubicBezTo>
                  <a:pt x="8493" y="2159"/>
                  <a:pt x="4555" y="1"/>
                  <a:pt x="69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6"/>
          <p:cNvSpPr txBox="1"/>
          <p:nvPr>
            <p:ph idx="1" type="subTitle"/>
          </p:nvPr>
        </p:nvSpPr>
        <p:spPr>
          <a:xfrm>
            <a:off x="2479500" y="2997956"/>
            <a:ext cx="4185000" cy="697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6" name="Google Shape;196;p16"/>
          <p:cNvSpPr txBox="1"/>
          <p:nvPr>
            <p:ph type="title"/>
          </p:nvPr>
        </p:nvSpPr>
        <p:spPr>
          <a:xfrm>
            <a:off x="2479500" y="1600440"/>
            <a:ext cx="4185000" cy="1245000"/>
          </a:xfrm>
          <a:prstGeom prst="rect">
            <a:avLst/>
          </a:prstGeom>
          <a:solidFill>
            <a:schemeClr val="dk2"/>
          </a:solidFill>
        </p:spPr>
        <p:txBody>
          <a:bodyPr anchorCtr="0" anchor="ctr" bIns="91425" lIns="91425" spcFirstLastPara="1" rIns="91425" wrap="square" tIns="91425">
            <a:noAutofit/>
          </a:bodyPr>
          <a:lstStyle>
            <a:lvl1pPr lvl="0" rtl="0" algn="ctr">
              <a:spcBef>
                <a:spcPts val="0"/>
              </a:spcBef>
              <a:spcAft>
                <a:spcPts val="0"/>
              </a:spcAft>
              <a:buSzPts val="3500"/>
              <a:buNone/>
              <a:defRPr sz="7200">
                <a:solidFill>
                  <a:schemeClr val="l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97" name="Google Shape;197;p16"/>
          <p:cNvSpPr/>
          <p:nvPr/>
        </p:nvSpPr>
        <p:spPr>
          <a:xfrm flipH="1" rot="10800000">
            <a:off x="0" y="-30"/>
            <a:ext cx="3461265" cy="2342028"/>
          </a:xfrm>
          <a:custGeom>
            <a:rect b="b" l="l" r="r" t="t"/>
            <a:pathLst>
              <a:path extrusionOk="0" h="33826" w="49993">
                <a:moveTo>
                  <a:pt x="697" y="1"/>
                </a:moveTo>
                <a:cubicBezTo>
                  <a:pt x="464" y="1"/>
                  <a:pt x="232" y="8"/>
                  <a:pt x="0" y="24"/>
                </a:cubicBezTo>
                <a:lnTo>
                  <a:pt x="0" y="33825"/>
                </a:lnTo>
                <a:lnTo>
                  <a:pt x="49678" y="33825"/>
                </a:lnTo>
                <a:cubicBezTo>
                  <a:pt x="49992" y="29824"/>
                  <a:pt x="48759" y="25683"/>
                  <a:pt x="46119" y="22636"/>
                </a:cubicBezTo>
                <a:cubicBezTo>
                  <a:pt x="43268" y="19337"/>
                  <a:pt x="38898" y="17479"/>
                  <a:pt x="34551" y="17479"/>
                </a:cubicBezTo>
                <a:cubicBezTo>
                  <a:pt x="33027" y="17479"/>
                  <a:pt x="31507" y="17707"/>
                  <a:pt x="30056" y="18181"/>
                </a:cubicBezTo>
                <a:cubicBezTo>
                  <a:pt x="27613" y="18983"/>
                  <a:pt x="25415" y="20391"/>
                  <a:pt x="23019" y="21310"/>
                </a:cubicBezTo>
                <a:cubicBezTo>
                  <a:pt x="21714" y="21801"/>
                  <a:pt x="20291" y="22136"/>
                  <a:pt x="18905" y="22136"/>
                </a:cubicBezTo>
                <a:cubicBezTo>
                  <a:pt x="17732" y="22136"/>
                  <a:pt x="16586" y="21896"/>
                  <a:pt x="15563" y="21310"/>
                </a:cubicBezTo>
                <a:cubicBezTo>
                  <a:pt x="13097" y="19891"/>
                  <a:pt x="12039" y="16890"/>
                  <a:pt x="11631" y="14075"/>
                </a:cubicBezTo>
                <a:cubicBezTo>
                  <a:pt x="11213" y="11260"/>
                  <a:pt x="11236" y="8317"/>
                  <a:pt x="10073" y="5724"/>
                </a:cubicBezTo>
                <a:cubicBezTo>
                  <a:pt x="8493" y="2159"/>
                  <a:pt x="4555" y="1"/>
                  <a:pt x="69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6"/>
          <p:cNvSpPr/>
          <p:nvPr/>
        </p:nvSpPr>
        <p:spPr>
          <a:xfrm>
            <a:off x="231550" y="309100"/>
            <a:ext cx="225900" cy="225900"/>
          </a:xfrm>
          <a:prstGeom prst="star4">
            <a:avLst>
              <a:gd fmla="val 172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6"/>
          <p:cNvSpPr/>
          <p:nvPr/>
        </p:nvSpPr>
        <p:spPr>
          <a:xfrm>
            <a:off x="8428904" y="2809010"/>
            <a:ext cx="154500" cy="154500"/>
          </a:xfrm>
          <a:prstGeom prst="star4">
            <a:avLst>
              <a:gd fmla="val 17224"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6"/>
          <p:cNvSpPr/>
          <p:nvPr/>
        </p:nvSpPr>
        <p:spPr>
          <a:xfrm>
            <a:off x="8812904" y="2436985"/>
            <a:ext cx="154500" cy="154500"/>
          </a:xfrm>
          <a:prstGeom prst="star4">
            <a:avLst>
              <a:gd fmla="val 172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6"/>
          <p:cNvSpPr/>
          <p:nvPr/>
        </p:nvSpPr>
        <p:spPr>
          <a:xfrm>
            <a:off x="8847400" y="3192450"/>
            <a:ext cx="85500" cy="855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6"/>
          <p:cNvSpPr/>
          <p:nvPr/>
        </p:nvSpPr>
        <p:spPr>
          <a:xfrm>
            <a:off x="529050" y="744525"/>
            <a:ext cx="85500" cy="855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6"/>
          <p:cNvSpPr/>
          <p:nvPr/>
        </p:nvSpPr>
        <p:spPr>
          <a:xfrm>
            <a:off x="2516779" y="457760"/>
            <a:ext cx="154500" cy="154500"/>
          </a:xfrm>
          <a:prstGeom prst="star4">
            <a:avLst>
              <a:gd fmla="val 172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6"/>
          <p:cNvSpPr/>
          <p:nvPr/>
        </p:nvSpPr>
        <p:spPr>
          <a:xfrm>
            <a:off x="77054" y="1273660"/>
            <a:ext cx="154500" cy="154500"/>
          </a:xfrm>
          <a:prstGeom prst="star4">
            <a:avLst>
              <a:gd fmla="val 17224"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6"/>
          <p:cNvSpPr/>
          <p:nvPr/>
        </p:nvSpPr>
        <p:spPr>
          <a:xfrm>
            <a:off x="2940600" y="97825"/>
            <a:ext cx="85500" cy="855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6"/>
          <p:cNvSpPr/>
          <p:nvPr/>
        </p:nvSpPr>
        <p:spPr>
          <a:xfrm>
            <a:off x="8632600" y="4382600"/>
            <a:ext cx="225900" cy="225900"/>
          </a:xfrm>
          <a:prstGeom prst="star4">
            <a:avLst>
              <a:gd fmla="val 172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6"/>
          <p:cNvSpPr/>
          <p:nvPr/>
        </p:nvSpPr>
        <p:spPr>
          <a:xfrm>
            <a:off x="8506579" y="4809935"/>
            <a:ext cx="154500" cy="154500"/>
          </a:xfrm>
          <a:prstGeom prst="star4">
            <a:avLst>
              <a:gd fmla="val 172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6"/>
          <p:cNvSpPr/>
          <p:nvPr/>
        </p:nvSpPr>
        <p:spPr>
          <a:xfrm>
            <a:off x="5929200" y="3949875"/>
            <a:ext cx="85500" cy="855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6"/>
          <p:cNvSpPr/>
          <p:nvPr/>
        </p:nvSpPr>
        <p:spPr>
          <a:xfrm>
            <a:off x="5170875" y="4226825"/>
            <a:ext cx="85500" cy="855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6"/>
          <p:cNvSpPr/>
          <p:nvPr/>
        </p:nvSpPr>
        <p:spPr>
          <a:xfrm>
            <a:off x="5718179" y="4567310"/>
            <a:ext cx="154500" cy="154500"/>
          </a:xfrm>
          <a:prstGeom prst="star4">
            <a:avLst>
              <a:gd fmla="val 17224"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2">
    <p:spTree>
      <p:nvGrpSpPr>
        <p:cNvPr id="211" name="Shape 211"/>
        <p:cNvGrpSpPr/>
        <p:nvPr/>
      </p:nvGrpSpPr>
      <p:grpSpPr>
        <a:xfrm>
          <a:off x="0" y="0"/>
          <a:ext cx="0" cy="0"/>
          <a:chOff x="0" y="0"/>
          <a:chExt cx="0" cy="0"/>
        </a:xfrm>
      </p:grpSpPr>
      <p:sp>
        <p:nvSpPr>
          <p:cNvPr id="212" name="Google Shape;212;p17"/>
          <p:cNvSpPr/>
          <p:nvPr/>
        </p:nvSpPr>
        <p:spPr>
          <a:xfrm>
            <a:off x="7001958" y="-3"/>
            <a:ext cx="2142042" cy="1719053"/>
          </a:xfrm>
          <a:custGeom>
            <a:rect b="b" l="l" r="r" t="t"/>
            <a:pathLst>
              <a:path extrusionOk="0" h="39523" w="49248">
                <a:moveTo>
                  <a:pt x="558" y="1"/>
                </a:moveTo>
                <a:cubicBezTo>
                  <a:pt x="0" y="6933"/>
                  <a:pt x="4094" y="13388"/>
                  <a:pt x="10585" y="15866"/>
                </a:cubicBezTo>
                <a:cubicBezTo>
                  <a:pt x="13818" y="17099"/>
                  <a:pt x="17354" y="17227"/>
                  <a:pt x="20774" y="17773"/>
                </a:cubicBezTo>
                <a:cubicBezTo>
                  <a:pt x="24194" y="18332"/>
                  <a:pt x="27753" y="19472"/>
                  <a:pt x="29951" y="22135"/>
                </a:cubicBezTo>
                <a:cubicBezTo>
                  <a:pt x="32347" y="25031"/>
                  <a:pt x="32661" y="29102"/>
                  <a:pt x="34394" y="32429"/>
                </a:cubicBezTo>
                <a:cubicBezTo>
                  <a:pt x="36609" y="36703"/>
                  <a:pt x="41343" y="39523"/>
                  <a:pt x="46148" y="39523"/>
                </a:cubicBezTo>
                <a:cubicBezTo>
                  <a:pt x="46390" y="39523"/>
                  <a:pt x="46632" y="39515"/>
                  <a:pt x="46875" y="39501"/>
                </a:cubicBezTo>
                <a:cubicBezTo>
                  <a:pt x="47677" y="39443"/>
                  <a:pt x="48468" y="39315"/>
                  <a:pt x="49248" y="39117"/>
                </a:cubicBezTo>
                <a:lnTo>
                  <a:pt x="4924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7"/>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14" name="Google Shape;214;p17"/>
          <p:cNvSpPr/>
          <p:nvPr/>
        </p:nvSpPr>
        <p:spPr>
          <a:xfrm rot="10800000">
            <a:off x="-42" y="3424447"/>
            <a:ext cx="2142042" cy="1719053"/>
          </a:xfrm>
          <a:custGeom>
            <a:rect b="b" l="l" r="r" t="t"/>
            <a:pathLst>
              <a:path extrusionOk="0" h="39523" w="49248">
                <a:moveTo>
                  <a:pt x="558" y="1"/>
                </a:moveTo>
                <a:cubicBezTo>
                  <a:pt x="0" y="6933"/>
                  <a:pt x="4094" y="13388"/>
                  <a:pt x="10585" y="15866"/>
                </a:cubicBezTo>
                <a:cubicBezTo>
                  <a:pt x="13818" y="17099"/>
                  <a:pt x="17354" y="17227"/>
                  <a:pt x="20774" y="17773"/>
                </a:cubicBezTo>
                <a:cubicBezTo>
                  <a:pt x="24194" y="18332"/>
                  <a:pt x="27753" y="19472"/>
                  <a:pt x="29951" y="22135"/>
                </a:cubicBezTo>
                <a:cubicBezTo>
                  <a:pt x="32347" y="25031"/>
                  <a:pt x="32661" y="29102"/>
                  <a:pt x="34394" y="32429"/>
                </a:cubicBezTo>
                <a:cubicBezTo>
                  <a:pt x="36609" y="36703"/>
                  <a:pt x="41343" y="39523"/>
                  <a:pt x="46148" y="39523"/>
                </a:cubicBezTo>
                <a:cubicBezTo>
                  <a:pt x="46390" y="39523"/>
                  <a:pt x="46632" y="39515"/>
                  <a:pt x="46875" y="39501"/>
                </a:cubicBezTo>
                <a:cubicBezTo>
                  <a:pt x="47677" y="39443"/>
                  <a:pt x="48468" y="39315"/>
                  <a:pt x="49248" y="39117"/>
                </a:cubicBezTo>
                <a:lnTo>
                  <a:pt x="4924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7"/>
          <p:cNvSpPr/>
          <p:nvPr/>
        </p:nvSpPr>
        <p:spPr>
          <a:xfrm>
            <a:off x="159250" y="3787475"/>
            <a:ext cx="192000" cy="192000"/>
          </a:xfrm>
          <a:prstGeom prst="star4">
            <a:avLst>
              <a:gd fmla="val 172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7"/>
          <p:cNvSpPr/>
          <p:nvPr/>
        </p:nvSpPr>
        <p:spPr>
          <a:xfrm>
            <a:off x="1566079" y="4822385"/>
            <a:ext cx="154500" cy="154500"/>
          </a:xfrm>
          <a:prstGeom prst="star4">
            <a:avLst>
              <a:gd fmla="val 17224"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7"/>
          <p:cNvSpPr/>
          <p:nvPr/>
        </p:nvSpPr>
        <p:spPr>
          <a:xfrm>
            <a:off x="561017" y="4522790"/>
            <a:ext cx="192000" cy="192000"/>
          </a:xfrm>
          <a:prstGeom prst="star4">
            <a:avLst>
              <a:gd fmla="val 172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7"/>
          <p:cNvSpPr/>
          <p:nvPr/>
        </p:nvSpPr>
        <p:spPr>
          <a:xfrm>
            <a:off x="159250" y="4925250"/>
            <a:ext cx="85500" cy="855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7"/>
          <p:cNvSpPr/>
          <p:nvPr/>
        </p:nvSpPr>
        <p:spPr>
          <a:xfrm>
            <a:off x="8698292" y="968490"/>
            <a:ext cx="192000" cy="192000"/>
          </a:xfrm>
          <a:prstGeom prst="star4">
            <a:avLst>
              <a:gd fmla="val 172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7"/>
          <p:cNvSpPr/>
          <p:nvPr/>
        </p:nvSpPr>
        <p:spPr>
          <a:xfrm>
            <a:off x="8343400" y="492250"/>
            <a:ext cx="85500" cy="855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7"/>
          <p:cNvSpPr/>
          <p:nvPr/>
        </p:nvSpPr>
        <p:spPr>
          <a:xfrm>
            <a:off x="7494279" y="180060"/>
            <a:ext cx="154500" cy="154500"/>
          </a:xfrm>
          <a:prstGeom prst="star4">
            <a:avLst>
              <a:gd fmla="val 17224"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_1">
    <p:spTree>
      <p:nvGrpSpPr>
        <p:cNvPr id="222" name="Shape 222"/>
        <p:cNvGrpSpPr/>
        <p:nvPr/>
      </p:nvGrpSpPr>
      <p:grpSpPr>
        <a:xfrm>
          <a:off x="0" y="0"/>
          <a:ext cx="0" cy="0"/>
          <a:chOff x="0" y="0"/>
          <a:chExt cx="0" cy="0"/>
        </a:xfrm>
      </p:grpSpPr>
      <p:sp>
        <p:nvSpPr>
          <p:cNvPr id="223" name="Google Shape;223;p18"/>
          <p:cNvSpPr/>
          <p:nvPr/>
        </p:nvSpPr>
        <p:spPr>
          <a:xfrm flipH="1">
            <a:off x="4514025" y="2010776"/>
            <a:ext cx="4629977" cy="3132710"/>
          </a:xfrm>
          <a:custGeom>
            <a:rect b="b" l="l" r="r" t="t"/>
            <a:pathLst>
              <a:path extrusionOk="0" h="33826" w="49993">
                <a:moveTo>
                  <a:pt x="697" y="1"/>
                </a:moveTo>
                <a:cubicBezTo>
                  <a:pt x="464" y="1"/>
                  <a:pt x="232" y="8"/>
                  <a:pt x="0" y="24"/>
                </a:cubicBezTo>
                <a:lnTo>
                  <a:pt x="0" y="33825"/>
                </a:lnTo>
                <a:lnTo>
                  <a:pt x="49678" y="33825"/>
                </a:lnTo>
                <a:cubicBezTo>
                  <a:pt x="49992" y="29824"/>
                  <a:pt x="48759" y="25683"/>
                  <a:pt x="46119" y="22636"/>
                </a:cubicBezTo>
                <a:cubicBezTo>
                  <a:pt x="43268" y="19337"/>
                  <a:pt x="38898" y="17479"/>
                  <a:pt x="34551" y="17479"/>
                </a:cubicBezTo>
                <a:cubicBezTo>
                  <a:pt x="33027" y="17479"/>
                  <a:pt x="31507" y="17707"/>
                  <a:pt x="30056" y="18181"/>
                </a:cubicBezTo>
                <a:cubicBezTo>
                  <a:pt x="27613" y="18983"/>
                  <a:pt x="25415" y="20391"/>
                  <a:pt x="23019" y="21310"/>
                </a:cubicBezTo>
                <a:cubicBezTo>
                  <a:pt x="21714" y="21801"/>
                  <a:pt x="20291" y="22136"/>
                  <a:pt x="18905" y="22136"/>
                </a:cubicBezTo>
                <a:cubicBezTo>
                  <a:pt x="17732" y="22136"/>
                  <a:pt x="16586" y="21896"/>
                  <a:pt x="15563" y="21310"/>
                </a:cubicBezTo>
                <a:cubicBezTo>
                  <a:pt x="13097" y="19891"/>
                  <a:pt x="12039" y="16890"/>
                  <a:pt x="11631" y="14075"/>
                </a:cubicBezTo>
                <a:cubicBezTo>
                  <a:pt x="11213" y="11260"/>
                  <a:pt x="11236" y="8317"/>
                  <a:pt x="10073" y="5724"/>
                </a:cubicBezTo>
                <a:cubicBezTo>
                  <a:pt x="8493" y="2159"/>
                  <a:pt x="4555" y="1"/>
                  <a:pt x="69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8"/>
          <p:cNvSpPr/>
          <p:nvPr/>
        </p:nvSpPr>
        <p:spPr>
          <a:xfrm flipH="1" rot="10800000">
            <a:off x="0" y="-30"/>
            <a:ext cx="3461265" cy="2342028"/>
          </a:xfrm>
          <a:custGeom>
            <a:rect b="b" l="l" r="r" t="t"/>
            <a:pathLst>
              <a:path extrusionOk="0" h="33826" w="49993">
                <a:moveTo>
                  <a:pt x="697" y="1"/>
                </a:moveTo>
                <a:cubicBezTo>
                  <a:pt x="464" y="1"/>
                  <a:pt x="232" y="8"/>
                  <a:pt x="0" y="24"/>
                </a:cubicBezTo>
                <a:lnTo>
                  <a:pt x="0" y="33825"/>
                </a:lnTo>
                <a:lnTo>
                  <a:pt x="49678" y="33825"/>
                </a:lnTo>
                <a:cubicBezTo>
                  <a:pt x="49992" y="29824"/>
                  <a:pt x="48759" y="25683"/>
                  <a:pt x="46119" y="22636"/>
                </a:cubicBezTo>
                <a:cubicBezTo>
                  <a:pt x="43268" y="19337"/>
                  <a:pt x="38898" y="17479"/>
                  <a:pt x="34551" y="17479"/>
                </a:cubicBezTo>
                <a:cubicBezTo>
                  <a:pt x="33027" y="17479"/>
                  <a:pt x="31507" y="17707"/>
                  <a:pt x="30056" y="18181"/>
                </a:cubicBezTo>
                <a:cubicBezTo>
                  <a:pt x="27613" y="18983"/>
                  <a:pt x="25415" y="20391"/>
                  <a:pt x="23019" y="21310"/>
                </a:cubicBezTo>
                <a:cubicBezTo>
                  <a:pt x="21714" y="21801"/>
                  <a:pt x="20291" y="22136"/>
                  <a:pt x="18905" y="22136"/>
                </a:cubicBezTo>
                <a:cubicBezTo>
                  <a:pt x="17732" y="22136"/>
                  <a:pt x="16586" y="21896"/>
                  <a:pt x="15563" y="21310"/>
                </a:cubicBezTo>
                <a:cubicBezTo>
                  <a:pt x="13097" y="19891"/>
                  <a:pt x="12039" y="16890"/>
                  <a:pt x="11631" y="14075"/>
                </a:cubicBezTo>
                <a:cubicBezTo>
                  <a:pt x="11213" y="11260"/>
                  <a:pt x="11236" y="8317"/>
                  <a:pt x="10073" y="5724"/>
                </a:cubicBezTo>
                <a:cubicBezTo>
                  <a:pt x="8493" y="2159"/>
                  <a:pt x="4555" y="1"/>
                  <a:pt x="69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8"/>
          <p:cNvSpPr/>
          <p:nvPr/>
        </p:nvSpPr>
        <p:spPr>
          <a:xfrm>
            <a:off x="231550" y="309100"/>
            <a:ext cx="225900" cy="225900"/>
          </a:xfrm>
          <a:prstGeom prst="star4">
            <a:avLst>
              <a:gd fmla="val 172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8"/>
          <p:cNvSpPr/>
          <p:nvPr/>
        </p:nvSpPr>
        <p:spPr>
          <a:xfrm>
            <a:off x="8428904" y="2809010"/>
            <a:ext cx="154500" cy="154500"/>
          </a:xfrm>
          <a:prstGeom prst="star4">
            <a:avLst>
              <a:gd fmla="val 17224"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8"/>
          <p:cNvSpPr/>
          <p:nvPr/>
        </p:nvSpPr>
        <p:spPr>
          <a:xfrm>
            <a:off x="8812904" y="2436985"/>
            <a:ext cx="154500" cy="154500"/>
          </a:xfrm>
          <a:prstGeom prst="star4">
            <a:avLst>
              <a:gd fmla="val 172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8"/>
          <p:cNvSpPr/>
          <p:nvPr/>
        </p:nvSpPr>
        <p:spPr>
          <a:xfrm>
            <a:off x="8847400" y="3192450"/>
            <a:ext cx="85500" cy="855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8"/>
          <p:cNvSpPr/>
          <p:nvPr/>
        </p:nvSpPr>
        <p:spPr>
          <a:xfrm>
            <a:off x="529050" y="744525"/>
            <a:ext cx="85500" cy="855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8"/>
          <p:cNvSpPr/>
          <p:nvPr/>
        </p:nvSpPr>
        <p:spPr>
          <a:xfrm>
            <a:off x="2516779" y="457760"/>
            <a:ext cx="154500" cy="154500"/>
          </a:xfrm>
          <a:prstGeom prst="star4">
            <a:avLst>
              <a:gd fmla="val 172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8"/>
          <p:cNvSpPr/>
          <p:nvPr/>
        </p:nvSpPr>
        <p:spPr>
          <a:xfrm>
            <a:off x="77054" y="1273660"/>
            <a:ext cx="154500" cy="154500"/>
          </a:xfrm>
          <a:prstGeom prst="star4">
            <a:avLst>
              <a:gd fmla="val 17224"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8"/>
          <p:cNvSpPr/>
          <p:nvPr/>
        </p:nvSpPr>
        <p:spPr>
          <a:xfrm>
            <a:off x="2940600" y="97825"/>
            <a:ext cx="85500" cy="855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8"/>
          <p:cNvSpPr/>
          <p:nvPr/>
        </p:nvSpPr>
        <p:spPr>
          <a:xfrm>
            <a:off x="8632600" y="4382600"/>
            <a:ext cx="225900" cy="225900"/>
          </a:xfrm>
          <a:prstGeom prst="star4">
            <a:avLst>
              <a:gd fmla="val 172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8"/>
          <p:cNvSpPr/>
          <p:nvPr/>
        </p:nvSpPr>
        <p:spPr>
          <a:xfrm>
            <a:off x="8506579" y="4809935"/>
            <a:ext cx="154500" cy="154500"/>
          </a:xfrm>
          <a:prstGeom prst="star4">
            <a:avLst>
              <a:gd fmla="val 172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8"/>
          <p:cNvSpPr/>
          <p:nvPr/>
        </p:nvSpPr>
        <p:spPr>
          <a:xfrm>
            <a:off x="5929200" y="3949875"/>
            <a:ext cx="85500" cy="855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8"/>
          <p:cNvSpPr/>
          <p:nvPr/>
        </p:nvSpPr>
        <p:spPr>
          <a:xfrm>
            <a:off x="5170875" y="4226825"/>
            <a:ext cx="85500" cy="855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8"/>
          <p:cNvSpPr/>
          <p:nvPr/>
        </p:nvSpPr>
        <p:spPr>
          <a:xfrm>
            <a:off x="5718179" y="4567310"/>
            <a:ext cx="154500" cy="154500"/>
          </a:xfrm>
          <a:prstGeom prst="star4">
            <a:avLst>
              <a:gd fmla="val 17224"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8"/>
          <p:cNvSpPr txBox="1"/>
          <p:nvPr>
            <p:ph idx="1" type="subTitle"/>
          </p:nvPr>
        </p:nvSpPr>
        <p:spPr>
          <a:xfrm>
            <a:off x="720000" y="3462450"/>
            <a:ext cx="3698100" cy="827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9" name="Google Shape;239;p18"/>
          <p:cNvSpPr txBox="1"/>
          <p:nvPr>
            <p:ph type="title"/>
          </p:nvPr>
        </p:nvSpPr>
        <p:spPr>
          <a:xfrm>
            <a:off x="720000" y="1158450"/>
            <a:ext cx="3698100" cy="23040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1_1_1">
    <p:spTree>
      <p:nvGrpSpPr>
        <p:cNvPr id="240" name="Shape 240"/>
        <p:cNvGrpSpPr/>
        <p:nvPr/>
      </p:nvGrpSpPr>
      <p:grpSpPr>
        <a:xfrm>
          <a:off x="0" y="0"/>
          <a:ext cx="0" cy="0"/>
          <a:chOff x="0" y="0"/>
          <a:chExt cx="0" cy="0"/>
        </a:xfrm>
      </p:grpSpPr>
      <p:sp>
        <p:nvSpPr>
          <p:cNvPr id="241" name="Google Shape;241;p19"/>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42" name="Google Shape;242;p19"/>
          <p:cNvSpPr txBox="1"/>
          <p:nvPr>
            <p:ph idx="1" type="body"/>
          </p:nvPr>
        </p:nvSpPr>
        <p:spPr>
          <a:xfrm>
            <a:off x="720000" y="1017725"/>
            <a:ext cx="7704000" cy="12540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SzPts val="1200"/>
              <a:buChar char="●"/>
              <a:defRPr/>
            </a:lvl1pPr>
            <a:lvl2pPr indent="-304800" lvl="1" marL="914400" rtl="0">
              <a:lnSpc>
                <a:spcPct val="115000"/>
              </a:lnSpc>
              <a:spcBef>
                <a:spcPts val="0"/>
              </a:spcBef>
              <a:spcAft>
                <a:spcPts val="0"/>
              </a:spcAft>
              <a:buClr>
                <a:srgbClr val="434343"/>
              </a:buClr>
              <a:buSzPts val="1200"/>
              <a:buFont typeface="Roboto Condensed Light"/>
              <a:buChar char="○"/>
              <a:defRPr>
                <a:solidFill>
                  <a:srgbClr val="434343"/>
                </a:solidFill>
              </a:defRPr>
            </a:lvl2pPr>
            <a:lvl3pPr indent="-304800" lvl="2" marL="1371600" rtl="0">
              <a:lnSpc>
                <a:spcPct val="115000"/>
              </a:lnSpc>
              <a:spcBef>
                <a:spcPts val="0"/>
              </a:spcBef>
              <a:spcAft>
                <a:spcPts val="0"/>
              </a:spcAft>
              <a:buClr>
                <a:srgbClr val="434343"/>
              </a:buClr>
              <a:buSzPts val="1200"/>
              <a:buFont typeface="Roboto Condensed Light"/>
              <a:buChar char="■"/>
              <a:defRPr>
                <a:solidFill>
                  <a:srgbClr val="434343"/>
                </a:solidFill>
              </a:defRPr>
            </a:lvl3pPr>
            <a:lvl4pPr indent="-304800" lvl="3" marL="1828800" rtl="0">
              <a:lnSpc>
                <a:spcPct val="115000"/>
              </a:lnSpc>
              <a:spcBef>
                <a:spcPts val="0"/>
              </a:spcBef>
              <a:spcAft>
                <a:spcPts val="0"/>
              </a:spcAft>
              <a:buClr>
                <a:srgbClr val="434343"/>
              </a:buClr>
              <a:buSzPts val="1200"/>
              <a:buFont typeface="Roboto Condensed Light"/>
              <a:buChar char="●"/>
              <a:defRPr>
                <a:solidFill>
                  <a:srgbClr val="434343"/>
                </a:solidFill>
              </a:defRPr>
            </a:lvl4pPr>
            <a:lvl5pPr indent="-304800" lvl="4" marL="2286000" rtl="0">
              <a:lnSpc>
                <a:spcPct val="115000"/>
              </a:lnSpc>
              <a:spcBef>
                <a:spcPts val="0"/>
              </a:spcBef>
              <a:spcAft>
                <a:spcPts val="0"/>
              </a:spcAft>
              <a:buClr>
                <a:srgbClr val="434343"/>
              </a:buClr>
              <a:buSzPts val="1200"/>
              <a:buFont typeface="Roboto Condensed Light"/>
              <a:buChar char="○"/>
              <a:defRPr>
                <a:solidFill>
                  <a:srgbClr val="434343"/>
                </a:solidFill>
              </a:defRPr>
            </a:lvl5pPr>
            <a:lvl6pPr indent="-304800" lvl="5" marL="2743200" rtl="0">
              <a:lnSpc>
                <a:spcPct val="115000"/>
              </a:lnSpc>
              <a:spcBef>
                <a:spcPts val="0"/>
              </a:spcBef>
              <a:spcAft>
                <a:spcPts val="0"/>
              </a:spcAft>
              <a:buClr>
                <a:srgbClr val="434343"/>
              </a:buClr>
              <a:buSzPts val="1200"/>
              <a:buFont typeface="Roboto Condensed Light"/>
              <a:buChar char="■"/>
              <a:defRPr>
                <a:solidFill>
                  <a:srgbClr val="434343"/>
                </a:solidFill>
              </a:defRPr>
            </a:lvl6pPr>
            <a:lvl7pPr indent="-304800" lvl="6" marL="3200400" rtl="0">
              <a:lnSpc>
                <a:spcPct val="115000"/>
              </a:lnSpc>
              <a:spcBef>
                <a:spcPts val="0"/>
              </a:spcBef>
              <a:spcAft>
                <a:spcPts val="0"/>
              </a:spcAft>
              <a:buClr>
                <a:srgbClr val="434343"/>
              </a:buClr>
              <a:buSzPts val="1200"/>
              <a:buFont typeface="Roboto Condensed Light"/>
              <a:buChar char="●"/>
              <a:defRPr>
                <a:solidFill>
                  <a:srgbClr val="434343"/>
                </a:solidFill>
              </a:defRPr>
            </a:lvl7pPr>
            <a:lvl8pPr indent="-304800" lvl="7" marL="3657600" rtl="0">
              <a:lnSpc>
                <a:spcPct val="115000"/>
              </a:lnSpc>
              <a:spcBef>
                <a:spcPts val="0"/>
              </a:spcBef>
              <a:spcAft>
                <a:spcPts val="0"/>
              </a:spcAft>
              <a:buClr>
                <a:srgbClr val="434343"/>
              </a:buClr>
              <a:buSzPts val="1200"/>
              <a:buFont typeface="Roboto Condensed Light"/>
              <a:buChar char="○"/>
              <a:defRPr>
                <a:solidFill>
                  <a:srgbClr val="434343"/>
                </a:solidFill>
              </a:defRPr>
            </a:lvl8pPr>
            <a:lvl9pPr indent="-304800" lvl="8" marL="4114800" rtl="0">
              <a:lnSpc>
                <a:spcPct val="115000"/>
              </a:lnSpc>
              <a:spcBef>
                <a:spcPts val="0"/>
              </a:spcBef>
              <a:spcAft>
                <a:spcPts val="0"/>
              </a:spcAft>
              <a:buClr>
                <a:srgbClr val="434343"/>
              </a:buClr>
              <a:buSzPts val="1200"/>
              <a:buFont typeface="Roboto Condensed Light"/>
              <a:buChar char="■"/>
              <a:defRPr>
                <a:solidFill>
                  <a:srgbClr val="434343"/>
                </a:solidFill>
              </a:defRPr>
            </a:lvl9pPr>
          </a:lstStyle>
          <a:p/>
        </p:txBody>
      </p:sp>
      <p:sp>
        <p:nvSpPr>
          <p:cNvPr id="243" name="Google Shape;243;p19"/>
          <p:cNvSpPr/>
          <p:nvPr/>
        </p:nvSpPr>
        <p:spPr>
          <a:xfrm rot="10800000">
            <a:off x="-50" y="3793988"/>
            <a:ext cx="1681573" cy="1349513"/>
          </a:xfrm>
          <a:custGeom>
            <a:rect b="b" l="l" r="r" t="t"/>
            <a:pathLst>
              <a:path extrusionOk="0" h="39523" w="49248">
                <a:moveTo>
                  <a:pt x="558" y="1"/>
                </a:moveTo>
                <a:cubicBezTo>
                  <a:pt x="0" y="6933"/>
                  <a:pt x="4094" y="13388"/>
                  <a:pt x="10585" y="15866"/>
                </a:cubicBezTo>
                <a:cubicBezTo>
                  <a:pt x="13818" y="17099"/>
                  <a:pt x="17354" y="17227"/>
                  <a:pt x="20774" y="17773"/>
                </a:cubicBezTo>
                <a:cubicBezTo>
                  <a:pt x="24194" y="18332"/>
                  <a:pt x="27753" y="19472"/>
                  <a:pt x="29951" y="22135"/>
                </a:cubicBezTo>
                <a:cubicBezTo>
                  <a:pt x="32347" y="25031"/>
                  <a:pt x="32661" y="29102"/>
                  <a:pt x="34394" y="32429"/>
                </a:cubicBezTo>
                <a:cubicBezTo>
                  <a:pt x="36609" y="36703"/>
                  <a:pt x="41343" y="39523"/>
                  <a:pt x="46148" y="39523"/>
                </a:cubicBezTo>
                <a:cubicBezTo>
                  <a:pt x="46390" y="39523"/>
                  <a:pt x="46632" y="39515"/>
                  <a:pt x="46875" y="39501"/>
                </a:cubicBezTo>
                <a:cubicBezTo>
                  <a:pt x="47677" y="39443"/>
                  <a:pt x="48468" y="39315"/>
                  <a:pt x="49248" y="39117"/>
                </a:cubicBezTo>
                <a:lnTo>
                  <a:pt x="4924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9"/>
          <p:cNvSpPr/>
          <p:nvPr/>
        </p:nvSpPr>
        <p:spPr>
          <a:xfrm>
            <a:off x="7462425" y="12"/>
            <a:ext cx="1681573" cy="1349513"/>
          </a:xfrm>
          <a:custGeom>
            <a:rect b="b" l="l" r="r" t="t"/>
            <a:pathLst>
              <a:path extrusionOk="0" h="39523" w="49248">
                <a:moveTo>
                  <a:pt x="558" y="1"/>
                </a:moveTo>
                <a:cubicBezTo>
                  <a:pt x="0" y="6933"/>
                  <a:pt x="4094" y="13388"/>
                  <a:pt x="10585" y="15866"/>
                </a:cubicBezTo>
                <a:cubicBezTo>
                  <a:pt x="13818" y="17099"/>
                  <a:pt x="17354" y="17227"/>
                  <a:pt x="20774" y="17773"/>
                </a:cubicBezTo>
                <a:cubicBezTo>
                  <a:pt x="24194" y="18332"/>
                  <a:pt x="27753" y="19472"/>
                  <a:pt x="29951" y="22135"/>
                </a:cubicBezTo>
                <a:cubicBezTo>
                  <a:pt x="32347" y="25031"/>
                  <a:pt x="32661" y="29102"/>
                  <a:pt x="34394" y="32429"/>
                </a:cubicBezTo>
                <a:cubicBezTo>
                  <a:pt x="36609" y="36703"/>
                  <a:pt x="41343" y="39523"/>
                  <a:pt x="46148" y="39523"/>
                </a:cubicBezTo>
                <a:cubicBezTo>
                  <a:pt x="46390" y="39523"/>
                  <a:pt x="46632" y="39515"/>
                  <a:pt x="46875" y="39501"/>
                </a:cubicBezTo>
                <a:cubicBezTo>
                  <a:pt x="47677" y="39443"/>
                  <a:pt x="48468" y="39315"/>
                  <a:pt x="49248" y="39117"/>
                </a:cubicBezTo>
                <a:lnTo>
                  <a:pt x="4924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9"/>
          <p:cNvSpPr/>
          <p:nvPr/>
        </p:nvSpPr>
        <p:spPr>
          <a:xfrm>
            <a:off x="205392" y="4265090"/>
            <a:ext cx="192000" cy="192000"/>
          </a:xfrm>
          <a:prstGeom prst="star4">
            <a:avLst>
              <a:gd fmla="val 172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9"/>
          <p:cNvSpPr/>
          <p:nvPr/>
        </p:nvSpPr>
        <p:spPr>
          <a:xfrm>
            <a:off x="1069775" y="4819750"/>
            <a:ext cx="85500" cy="855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9"/>
          <p:cNvSpPr/>
          <p:nvPr/>
        </p:nvSpPr>
        <p:spPr>
          <a:xfrm>
            <a:off x="8388850" y="116500"/>
            <a:ext cx="270900" cy="270900"/>
          </a:xfrm>
          <a:prstGeom prst="star4">
            <a:avLst>
              <a:gd fmla="val 172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9"/>
          <p:cNvSpPr/>
          <p:nvPr/>
        </p:nvSpPr>
        <p:spPr>
          <a:xfrm>
            <a:off x="8780154" y="562485"/>
            <a:ext cx="154500" cy="154500"/>
          </a:xfrm>
          <a:prstGeom prst="star4">
            <a:avLst>
              <a:gd fmla="val 17224"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1_1_1_1">
    <p:spTree>
      <p:nvGrpSpPr>
        <p:cNvPr id="249" name="Shape 249"/>
        <p:cNvGrpSpPr/>
        <p:nvPr/>
      </p:nvGrpSpPr>
      <p:grpSpPr>
        <a:xfrm>
          <a:off x="0" y="0"/>
          <a:ext cx="0" cy="0"/>
          <a:chOff x="0" y="0"/>
          <a:chExt cx="0" cy="0"/>
        </a:xfrm>
      </p:grpSpPr>
      <p:sp>
        <p:nvSpPr>
          <p:cNvPr id="250" name="Google Shape;250;p20"/>
          <p:cNvSpPr/>
          <p:nvPr/>
        </p:nvSpPr>
        <p:spPr>
          <a:xfrm flipH="1" rot="10800000">
            <a:off x="0" y="13"/>
            <a:ext cx="2621633" cy="1773835"/>
          </a:xfrm>
          <a:custGeom>
            <a:rect b="b" l="l" r="r" t="t"/>
            <a:pathLst>
              <a:path extrusionOk="0" h="33826" w="49993">
                <a:moveTo>
                  <a:pt x="697" y="1"/>
                </a:moveTo>
                <a:cubicBezTo>
                  <a:pt x="464" y="1"/>
                  <a:pt x="232" y="8"/>
                  <a:pt x="0" y="24"/>
                </a:cubicBezTo>
                <a:lnTo>
                  <a:pt x="0" y="33825"/>
                </a:lnTo>
                <a:lnTo>
                  <a:pt x="49678" y="33825"/>
                </a:lnTo>
                <a:cubicBezTo>
                  <a:pt x="49992" y="29824"/>
                  <a:pt x="48759" y="25683"/>
                  <a:pt x="46119" y="22636"/>
                </a:cubicBezTo>
                <a:cubicBezTo>
                  <a:pt x="43268" y="19337"/>
                  <a:pt x="38898" y="17479"/>
                  <a:pt x="34551" y="17479"/>
                </a:cubicBezTo>
                <a:cubicBezTo>
                  <a:pt x="33027" y="17479"/>
                  <a:pt x="31507" y="17707"/>
                  <a:pt x="30056" y="18181"/>
                </a:cubicBezTo>
                <a:cubicBezTo>
                  <a:pt x="27613" y="18983"/>
                  <a:pt x="25415" y="20391"/>
                  <a:pt x="23019" y="21310"/>
                </a:cubicBezTo>
                <a:cubicBezTo>
                  <a:pt x="21714" y="21801"/>
                  <a:pt x="20291" y="22136"/>
                  <a:pt x="18905" y="22136"/>
                </a:cubicBezTo>
                <a:cubicBezTo>
                  <a:pt x="17732" y="22136"/>
                  <a:pt x="16586" y="21896"/>
                  <a:pt x="15563" y="21310"/>
                </a:cubicBezTo>
                <a:cubicBezTo>
                  <a:pt x="13097" y="19891"/>
                  <a:pt x="12039" y="16890"/>
                  <a:pt x="11631" y="14075"/>
                </a:cubicBezTo>
                <a:cubicBezTo>
                  <a:pt x="11213" y="11260"/>
                  <a:pt x="11236" y="8317"/>
                  <a:pt x="10073" y="5724"/>
                </a:cubicBezTo>
                <a:cubicBezTo>
                  <a:pt x="8493" y="2159"/>
                  <a:pt x="4555" y="1"/>
                  <a:pt x="69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0"/>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52" name="Google Shape;252;p20"/>
          <p:cNvSpPr txBox="1"/>
          <p:nvPr>
            <p:ph idx="1" type="body"/>
          </p:nvPr>
        </p:nvSpPr>
        <p:spPr>
          <a:xfrm>
            <a:off x="720000" y="1017725"/>
            <a:ext cx="7704000" cy="35907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rgbClr val="434343"/>
              </a:buClr>
              <a:buSzPts val="1200"/>
              <a:buChar char="●"/>
              <a:defRPr sz="1150">
                <a:solidFill>
                  <a:srgbClr val="434343"/>
                </a:solidFill>
              </a:defRPr>
            </a:lvl1pPr>
            <a:lvl2pPr indent="-304800" lvl="1" marL="914400" rtl="0">
              <a:lnSpc>
                <a:spcPct val="115000"/>
              </a:lnSpc>
              <a:spcBef>
                <a:spcPts val="0"/>
              </a:spcBef>
              <a:spcAft>
                <a:spcPts val="0"/>
              </a:spcAft>
              <a:buClr>
                <a:srgbClr val="434343"/>
              </a:buClr>
              <a:buSzPts val="1200"/>
              <a:buFont typeface="Roboto Condensed Light"/>
              <a:buChar char="○"/>
              <a:defRPr>
                <a:solidFill>
                  <a:srgbClr val="434343"/>
                </a:solidFill>
              </a:defRPr>
            </a:lvl2pPr>
            <a:lvl3pPr indent="-304800" lvl="2" marL="1371600" rtl="0">
              <a:lnSpc>
                <a:spcPct val="115000"/>
              </a:lnSpc>
              <a:spcBef>
                <a:spcPts val="0"/>
              </a:spcBef>
              <a:spcAft>
                <a:spcPts val="0"/>
              </a:spcAft>
              <a:buClr>
                <a:srgbClr val="434343"/>
              </a:buClr>
              <a:buSzPts val="1200"/>
              <a:buFont typeface="Roboto Condensed Light"/>
              <a:buChar char="■"/>
              <a:defRPr>
                <a:solidFill>
                  <a:srgbClr val="434343"/>
                </a:solidFill>
              </a:defRPr>
            </a:lvl3pPr>
            <a:lvl4pPr indent="-304800" lvl="3" marL="1828800" rtl="0">
              <a:lnSpc>
                <a:spcPct val="115000"/>
              </a:lnSpc>
              <a:spcBef>
                <a:spcPts val="0"/>
              </a:spcBef>
              <a:spcAft>
                <a:spcPts val="0"/>
              </a:spcAft>
              <a:buClr>
                <a:srgbClr val="434343"/>
              </a:buClr>
              <a:buSzPts val="1200"/>
              <a:buFont typeface="Roboto Condensed Light"/>
              <a:buChar char="●"/>
              <a:defRPr>
                <a:solidFill>
                  <a:srgbClr val="434343"/>
                </a:solidFill>
              </a:defRPr>
            </a:lvl4pPr>
            <a:lvl5pPr indent="-304800" lvl="4" marL="2286000" rtl="0">
              <a:lnSpc>
                <a:spcPct val="115000"/>
              </a:lnSpc>
              <a:spcBef>
                <a:spcPts val="0"/>
              </a:spcBef>
              <a:spcAft>
                <a:spcPts val="0"/>
              </a:spcAft>
              <a:buClr>
                <a:srgbClr val="434343"/>
              </a:buClr>
              <a:buSzPts val="1200"/>
              <a:buFont typeface="Roboto Condensed Light"/>
              <a:buChar char="○"/>
              <a:defRPr>
                <a:solidFill>
                  <a:srgbClr val="434343"/>
                </a:solidFill>
              </a:defRPr>
            </a:lvl5pPr>
            <a:lvl6pPr indent="-304800" lvl="5" marL="2743200" rtl="0">
              <a:lnSpc>
                <a:spcPct val="115000"/>
              </a:lnSpc>
              <a:spcBef>
                <a:spcPts val="0"/>
              </a:spcBef>
              <a:spcAft>
                <a:spcPts val="0"/>
              </a:spcAft>
              <a:buClr>
                <a:srgbClr val="434343"/>
              </a:buClr>
              <a:buSzPts val="1200"/>
              <a:buFont typeface="Roboto Condensed Light"/>
              <a:buChar char="■"/>
              <a:defRPr>
                <a:solidFill>
                  <a:srgbClr val="434343"/>
                </a:solidFill>
              </a:defRPr>
            </a:lvl6pPr>
            <a:lvl7pPr indent="-304800" lvl="6" marL="3200400" rtl="0">
              <a:lnSpc>
                <a:spcPct val="115000"/>
              </a:lnSpc>
              <a:spcBef>
                <a:spcPts val="0"/>
              </a:spcBef>
              <a:spcAft>
                <a:spcPts val="0"/>
              </a:spcAft>
              <a:buClr>
                <a:srgbClr val="434343"/>
              </a:buClr>
              <a:buSzPts val="1200"/>
              <a:buFont typeface="Roboto Condensed Light"/>
              <a:buChar char="●"/>
              <a:defRPr>
                <a:solidFill>
                  <a:srgbClr val="434343"/>
                </a:solidFill>
              </a:defRPr>
            </a:lvl7pPr>
            <a:lvl8pPr indent="-304800" lvl="7" marL="3657600" rtl="0">
              <a:lnSpc>
                <a:spcPct val="115000"/>
              </a:lnSpc>
              <a:spcBef>
                <a:spcPts val="0"/>
              </a:spcBef>
              <a:spcAft>
                <a:spcPts val="0"/>
              </a:spcAft>
              <a:buClr>
                <a:srgbClr val="434343"/>
              </a:buClr>
              <a:buSzPts val="1200"/>
              <a:buFont typeface="Roboto Condensed Light"/>
              <a:buChar char="○"/>
              <a:defRPr>
                <a:solidFill>
                  <a:srgbClr val="434343"/>
                </a:solidFill>
              </a:defRPr>
            </a:lvl8pPr>
            <a:lvl9pPr indent="-304800" lvl="8" marL="4114800" rtl="0">
              <a:lnSpc>
                <a:spcPct val="115000"/>
              </a:lnSpc>
              <a:spcBef>
                <a:spcPts val="0"/>
              </a:spcBef>
              <a:spcAft>
                <a:spcPts val="0"/>
              </a:spcAft>
              <a:buClr>
                <a:srgbClr val="434343"/>
              </a:buClr>
              <a:buSzPts val="1200"/>
              <a:buFont typeface="Roboto Condensed Light"/>
              <a:buChar char="■"/>
              <a:defRPr>
                <a:solidFill>
                  <a:srgbClr val="434343"/>
                </a:solidFill>
              </a:defRPr>
            </a:lvl9pPr>
          </a:lstStyle>
          <a:p/>
        </p:txBody>
      </p:sp>
      <p:sp>
        <p:nvSpPr>
          <p:cNvPr id="253" name="Google Shape;253;p20"/>
          <p:cNvSpPr/>
          <p:nvPr/>
        </p:nvSpPr>
        <p:spPr>
          <a:xfrm rot="10800000">
            <a:off x="6522375" y="13"/>
            <a:ext cx="2621633" cy="1773835"/>
          </a:xfrm>
          <a:custGeom>
            <a:rect b="b" l="l" r="r" t="t"/>
            <a:pathLst>
              <a:path extrusionOk="0" h="33826" w="49993">
                <a:moveTo>
                  <a:pt x="697" y="1"/>
                </a:moveTo>
                <a:cubicBezTo>
                  <a:pt x="464" y="1"/>
                  <a:pt x="232" y="8"/>
                  <a:pt x="0" y="24"/>
                </a:cubicBezTo>
                <a:lnTo>
                  <a:pt x="0" y="33825"/>
                </a:lnTo>
                <a:lnTo>
                  <a:pt x="49678" y="33825"/>
                </a:lnTo>
                <a:cubicBezTo>
                  <a:pt x="49992" y="29824"/>
                  <a:pt x="48759" y="25683"/>
                  <a:pt x="46119" y="22636"/>
                </a:cubicBezTo>
                <a:cubicBezTo>
                  <a:pt x="43268" y="19337"/>
                  <a:pt x="38898" y="17479"/>
                  <a:pt x="34551" y="17479"/>
                </a:cubicBezTo>
                <a:cubicBezTo>
                  <a:pt x="33027" y="17479"/>
                  <a:pt x="31507" y="17707"/>
                  <a:pt x="30056" y="18181"/>
                </a:cubicBezTo>
                <a:cubicBezTo>
                  <a:pt x="27613" y="18983"/>
                  <a:pt x="25415" y="20391"/>
                  <a:pt x="23019" y="21310"/>
                </a:cubicBezTo>
                <a:cubicBezTo>
                  <a:pt x="21714" y="21801"/>
                  <a:pt x="20291" y="22136"/>
                  <a:pt x="18905" y="22136"/>
                </a:cubicBezTo>
                <a:cubicBezTo>
                  <a:pt x="17732" y="22136"/>
                  <a:pt x="16586" y="21896"/>
                  <a:pt x="15563" y="21310"/>
                </a:cubicBezTo>
                <a:cubicBezTo>
                  <a:pt x="13097" y="19891"/>
                  <a:pt x="12039" y="16890"/>
                  <a:pt x="11631" y="14075"/>
                </a:cubicBezTo>
                <a:cubicBezTo>
                  <a:pt x="11213" y="11260"/>
                  <a:pt x="11236" y="8317"/>
                  <a:pt x="10073" y="5724"/>
                </a:cubicBezTo>
                <a:cubicBezTo>
                  <a:pt x="8493" y="2159"/>
                  <a:pt x="4555" y="1"/>
                  <a:pt x="69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0"/>
          <p:cNvSpPr/>
          <p:nvPr/>
        </p:nvSpPr>
        <p:spPr>
          <a:xfrm>
            <a:off x="310900" y="294550"/>
            <a:ext cx="270900" cy="270900"/>
          </a:xfrm>
          <a:prstGeom prst="star4">
            <a:avLst>
              <a:gd fmla="val 172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0"/>
          <p:cNvSpPr/>
          <p:nvPr/>
        </p:nvSpPr>
        <p:spPr>
          <a:xfrm>
            <a:off x="179017" y="1017715"/>
            <a:ext cx="192000" cy="192000"/>
          </a:xfrm>
          <a:prstGeom prst="star4">
            <a:avLst>
              <a:gd fmla="val 172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0"/>
          <p:cNvSpPr/>
          <p:nvPr/>
        </p:nvSpPr>
        <p:spPr>
          <a:xfrm>
            <a:off x="7116700" y="263125"/>
            <a:ext cx="85500" cy="855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0"/>
          <p:cNvSpPr/>
          <p:nvPr/>
        </p:nvSpPr>
        <p:spPr>
          <a:xfrm>
            <a:off x="8562192" y="348615"/>
            <a:ext cx="192000" cy="192000"/>
          </a:xfrm>
          <a:prstGeom prst="star4">
            <a:avLst>
              <a:gd fmla="val 172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0"/>
          <p:cNvSpPr/>
          <p:nvPr/>
        </p:nvSpPr>
        <p:spPr>
          <a:xfrm>
            <a:off x="8799929" y="1307635"/>
            <a:ext cx="154500" cy="154500"/>
          </a:xfrm>
          <a:prstGeom prst="star4">
            <a:avLst>
              <a:gd fmla="val 17224"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3"/>
          <p:cNvSpPr txBox="1"/>
          <p:nvPr>
            <p:ph type="title"/>
          </p:nvPr>
        </p:nvSpPr>
        <p:spPr>
          <a:xfrm>
            <a:off x="4050038" y="2518750"/>
            <a:ext cx="3818100" cy="758100"/>
          </a:xfrm>
          <a:prstGeom prst="rect">
            <a:avLst/>
          </a:prstGeom>
          <a:solidFill>
            <a:schemeClr val="dk2"/>
          </a:solidFill>
        </p:spPr>
        <p:txBody>
          <a:bodyPr anchorCtr="0" anchor="ctr" bIns="91425" lIns="91425" spcFirstLastPara="1" rIns="91425" wrap="square" tIns="91425">
            <a:noAutofit/>
          </a:bodyPr>
          <a:lstStyle>
            <a:lvl1pPr lvl="0">
              <a:spcBef>
                <a:spcPts val="0"/>
              </a:spcBef>
              <a:spcAft>
                <a:spcPts val="0"/>
              </a:spcAft>
              <a:buSzPts val="3600"/>
              <a:buNone/>
              <a:defRPr sz="4200">
                <a:solidFill>
                  <a:schemeClr val="lt1"/>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9" name="Google Shape;29;p3"/>
          <p:cNvSpPr txBox="1"/>
          <p:nvPr>
            <p:ph hasCustomPrompt="1" idx="2" type="title"/>
          </p:nvPr>
        </p:nvSpPr>
        <p:spPr>
          <a:xfrm>
            <a:off x="4050042" y="1509625"/>
            <a:ext cx="1225200" cy="8418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30" name="Google Shape;30;p3"/>
          <p:cNvSpPr txBox="1"/>
          <p:nvPr>
            <p:ph idx="1" type="subTitle"/>
          </p:nvPr>
        </p:nvSpPr>
        <p:spPr>
          <a:xfrm>
            <a:off x="4050051" y="3384575"/>
            <a:ext cx="4087200" cy="442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 name="Google Shape;31;p3"/>
          <p:cNvSpPr/>
          <p:nvPr/>
        </p:nvSpPr>
        <p:spPr>
          <a:xfrm>
            <a:off x="6718324" y="0"/>
            <a:ext cx="2425587" cy="1946607"/>
          </a:xfrm>
          <a:custGeom>
            <a:rect b="b" l="l" r="r" t="t"/>
            <a:pathLst>
              <a:path extrusionOk="0" h="39523" w="49248">
                <a:moveTo>
                  <a:pt x="558" y="1"/>
                </a:moveTo>
                <a:cubicBezTo>
                  <a:pt x="0" y="6933"/>
                  <a:pt x="4094" y="13388"/>
                  <a:pt x="10585" y="15866"/>
                </a:cubicBezTo>
                <a:cubicBezTo>
                  <a:pt x="13818" y="17099"/>
                  <a:pt x="17354" y="17227"/>
                  <a:pt x="20774" y="17773"/>
                </a:cubicBezTo>
                <a:cubicBezTo>
                  <a:pt x="24194" y="18332"/>
                  <a:pt x="27753" y="19472"/>
                  <a:pt x="29951" y="22135"/>
                </a:cubicBezTo>
                <a:cubicBezTo>
                  <a:pt x="32347" y="25031"/>
                  <a:pt x="32661" y="29102"/>
                  <a:pt x="34394" y="32429"/>
                </a:cubicBezTo>
                <a:cubicBezTo>
                  <a:pt x="36609" y="36703"/>
                  <a:pt x="41343" y="39523"/>
                  <a:pt x="46148" y="39523"/>
                </a:cubicBezTo>
                <a:cubicBezTo>
                  <a:pt x="46390" y="39523"/>
                  <a:pt x="46632" y="39515"/>
                  <a:pt x="46875" y="39501"/>
                </a:cubicBezTo>
                <a:cubicBezTo>
                  <a:pt x="47677" y="39443"/>
                  <a:pt x="48468" y="39315"/>
                  <a:pt x="49248" y="39117"/>
                </a:cubicBezTo>
                <a:lnTo>
                  <a:pt x="4924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a:off x="8850375" y="162600"/>
            <a:ext cx="85500" cy="855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a:off x="7183029" y="162610"/>
            <a:ext cx="154500" cy="154500"/>
          </a:xfrm>
          <a:prstGeom prst="star4">
            <a:avLst>
              <a:gd fmla="val 17224"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a:off x="8332892" y="579090"/>
            <a:ext cx="192000" cy="192000"/>
          </a:xfrm>
          <a:prstGeom prst="star4">
            <a:avLst>
              <a:gd fmla="val 172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a:off x="7859925" y="462575"/>
            <a:ext cx="85500" cy="855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a:off x="8935875" y="1418275"/>
            <a:ext cx="85500" cy="855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rot="10800000">
            <a:off x="-1" y="3196900"/>
            <a:ext cx="2425587" cy="1946607"/>
          </a:xfrm>
          <a:custGeom>
            <a:rect b="b" l="l" r="r" t="t"/>
            <a:pathLst>
              <a:path extrusionOk="0" h="39523" w="49248">
                <a:moveTo>
                  <a:pt x="558" y="1"/>
                </a:moveTo>
                <a:cubicBezTo>
                  <a:pt x="0" y="6933"/>
                  <a:pt x="4094" y="13388"/>
                  <a:pt x="10585" y="15866"/>
                </a:cubicBezTo>
                <a:cubicBezTo>
                  <a:pt x="13818" y="17099"/>
                  <a:pt x="17354" y="17227"/>
                  <a:pt x="20774" y="17773"/>
                </a:cubicBezTo>
                <a:cubicBezTo>
                  <a:pt x="24194" y="18332"/>
                  <a:pt x="27753" y="19472"/>
                  <a:pt x="29951" y="22135"/>
                </a:cubicBezTo>
                <a:cubicBezTo>
                  <a:pt x="32347" y="25031"/>
                  <a:pt x="32661" y="29102"/>
                  <a:pt x="34394" y="32429"/>
                </a:cubicBezTo>
                <a:cubicBezTo>
                  <a:pt x="36609" y="36703"/>
                  <a:pt x="41343" y="39523"/>
                  <a:pt x="46148" y="39523"/>
                </a:cubicBezTo>
                <a:cubicBezTo>
                  <a:pt x="46390" y="39523"/>
                  <a:pt x="46632" y="39515"/>
                  <a:pt x="46875" y="39501"/>
                </a:cubicBezTo>
                <a:cubicBezTo>
                  <a:pt x="47677" y="39443"/>
                  <a:pt x="48468" y="39315"/>
                  <a:pt x="49248" y="39117"/>
                </a:cubicBezTo>
                <a:lnTo>
                  <a:pt x="4924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a:off x="165842" y="3856128"/>
            <a:ext cx="192000" cy="192000"/>
          </a:xfrm>
          <a:prstGeom prst="star4">
            <a:avLst>
              <a:gd fmla="val 172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3"/>
          <p:cNvSpPr/>
          <p:nvPr/>
        </p:nvSpPr>
        <p:spPr>
          <a:xfrm>
            <a:off x="290600" y="4337588"/>
            <a:ext cx="270900" cy="270900"/>
          </a:xfrm>
          <a:prstGeom prst="star4">
            <a:avLst>
              <a:gd fmla="val 17224"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3"/>
          <p:cNvSpPr/>
          <p:nvPr/>
        </p:nvSpPr>
        <p:spPr>
          <a:xfrm>
            <a:off x="165850" y="4860738"/>
            <a:ext cx="85500" cy="855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1807667" y="4615003"/>
            <a:ext cx="192000" cy="192000"/>
          </a:xfrm>
          <a:prstGeom prst="star4">
            <a:avLst>
              <a:gd fmla="val 172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1438550" y="4731438"/>
            <a:ext cx="85500" cy="855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spTree>
      <p:nvGrpSpPr>
        <p:cNvPr id="259" name="Shape 259"/>
        <p:cNvGrpSpPr/>
        <p:nvPr/>
      </p:nvGrpSpPr>
      <p:grpSpPr>
        <a:xfrm>
          <a:off x="0" y="0"/>
          <a:ext cx="0" cy="0"/>
          <a:chOff x="0" y="0"/>
          <a:chExt cx="0" cy="0"/>
        </a:xfrm>
      </p:grpSpPr>
      <p:sp>
        <p:nvSpPr>
          <p:cNvPr id="260" name="Google Shape;260;p21"/>
          <p:cNvSpPr/>
          <p:nvPr/>
        </p:nvSpPr>
        <p:spPr>
          <a:xfrm flipH="1" rot="10800000">
            <a:off x="6" y="-8"/>
            <a:ext cx="2611384" cy="1766901"/>
          </a:xfrm>
          <a:custGeom>
            <a:rect b="b" l="l" r="r" t="t"/>
            <a:pathLst>
              <a:path extrusionOk="0" h="33826" w="49993">
                <a:moveTo>
                  <a:pt x="697" y="1"/>
                </a:moveTo>
                <a:cubicBezTo>
                  <a:pt x="464" y="1"/>
                  <a:pt x="232" y="8"/>
                  <a:pt x="0" y="24"/>
                </a:cubicBezTo>
                <a:lnTo>
                  <a:pt x="0" y="33825"/>
                </a:lnTo>
                <a:lnTo>
                  <a:pt x="49678" y="33825"/>
                </a:lnTo>
                <a:cubicBezTo>
                  <a:pt x="49992" y="29824"/>
                  <a:pt x="48759" y="25683"/>
                  <a:pt x="46119" y="22636"/>
                </a:cubicBezTo>
                <a:cubicBezTo>
                  <a:pt x="43268" y="19337"/>
                  <a:pt x="38898" y="17479"/>
                  <a:pt x="34551" y="17479"/>
                </a:cubicBezTo>
                <a:cubicBezTo>
                  <a:pt x="33027" y="17479"/>
                  <a:pt x="31507" y="17707"/>
                  <a:pt x="30056" y="18181"/>
                </a:cubicBezTo>
                <a:cubicBezTo>
                  <a:pt x="27613" y="18983"/>
                  <a:pt x="25415" y="20391"/>
                  <a:pt x="23019" y="21310"/>
                </a:cubicBezTo>
                <a:cubicBezTo>
                  <a:pt x="21714" y="21801"/>
                  <a:pt x="20291" y="22136"/>
                  <a:pt x="18905" y="22136"/>
                </a:cubicBezTo>
                <a:cubicBezTo>
                  <a:pt x="17732" y="22136"/>
                  <a:pt x="16586" y="21896"/>
                  <a:pt x="15563" y="21310"/>
                </a:cubicBezTo>
                <a:cubicBezTo>
                  <a:pt x="13097" y="19891"/>
                  <a:pt x="12039" y="16890"/>
                  <a:pt x="11631" y="14075"/>
                </a:cubicBezTo>
                <a:cubicBezTo>
                  <a:pt x="11213" y="11260"/>
                  <a:pt x="11236" y="8317"/>
                  <a:pt x="10073" y="5724"/>
                </a:cubicBezTo>
                <a:cubicBezTo>
                  <a:pt x="8493" y="2159"/>
                  <a:pt x="4555" y="1"/>
                  <a:pt x="69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1"/>
          <p:cNvSpPr/>
          <p:nvPr/>
        </p:nvSpPr>
        <p:spPr>
          <a:xfrm>
            <a:off x="284525" y="264100"/>
            <a:ext cx="192000" cy="192000"/>
          </a:xfrm>
          <a:prstGeom prst="star4">
            <a:avLst>
              <a:gd fmla="val 172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1"/>
          <p:cNvSpPr/>
          <p:nvPr/>
        </p:nvSpPr>
        <p:spPr>
          <a:xfrm>
            <a:off x="130029" y="1182360"/>
            <a:ext cx="154500" cy="154500"/>
          </a:xfrm>
          <a:prstGeom prst="star4">
            <a:avLst>
              <a:gd fmla="val 17224"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1"/>
          <p:cNvSpPr/>
          <p:nvPr/>
        </p:nvSpPr>
        <p:spPr>
          <a:xfrm>
            <a:off x="1309129" y="178604"/>
            <a:ext cx="270900" cy="270900"/>
          </a:xfrm>
          <a:prstGeom prst="star4">
            <a:avLst>
              <a:gd fmla="val 172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1"/>
          <p:cNvSpPr/>
          <p:nvPr/>
        </p:nvSpPr>
        <p:spPr>
          <a:xfrm>
            <a:off x="2025950" y="178600"/>
            <a:ext cx="85500" cy="855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1"/>
          <p:cNvSpPr txBox="1"/>
          <p:nvPr>
            <p:ph type="title"/>
          </p:nvPr>
        </p:nvSpPr>
        <p:spPr>
          <a:xfrm>
            <a:off x="720000" y="2667975"/>
            <a:ext cx="2336400" cy="428100"/>
          </a:xfrm>
          <a:prstGeom prst="rect">
            <a:avLst/>
          </a:prstGeom>
          <a:solidFill>
            <a:schemeClr val="dk2"/>
          </a:solidFill>
        </p:spPr>
        <p:txBody>
          <a:bodyPr anchorCtr="0" anchor="ctr" bIns="91425" lIns="91425" spcFirstLastPara="1" rIns="91425" wrap="square" tIns="91425">
            <a:noAutofit/>
          </a:bodyPr>
          <a:lstStyle>
            <a:lvl1pPr lvl="0" rtl="0" algn="ctr">
              <a:spcBef>
                <a:spcPts val="0"/>
              </a:spcBef>
              <a:spcAft>
                <a:spcPts val="0"/>
              </a:spcAft>
              <a:buSzPts val="2500"/>
              <a:buNone/>
              <a:defRPr sz="20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66" name="Google Shape;266;p21"/>
          <p:cNvSpPr txBox="1"/>
          <p:nvPr>
            <p:ph idx="1" type="subTitle"/>
          </p:nvPr>
        </p:nvSpPr>
        <p:spPr>
          <a:xfrm>
            <a:off x="720000" y="3096073"/>
            <a:ext cx="2336400" cy="890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67" name="Google Shape;267;p21"/>
          <p:cNvSpPr txBox="1"/>
          <p:nvPr>
            <p:ph idx="2" type="title"/>
          </p:nvPr>
        </p:nvSpPr>
        <p:spPr>
          <a:xfrm>
            <a:off x="3403800" y="2667975"/>
            <a:ext cx="2336400" cy="428100"/>
          </a:xfrm>
          <a:prstGeom prst="rect">
            <a:avLst/>
          </a:prstGeom>
          <a:solidFill>
            <a:schemeClr val="dk2"/>
          </a:solidFill>
        </p:spPr>
        <p:txBody>
          <a:bodyPr anchorCtr="0" anchor="ctr" bIns="91425" lIns="91425" spcFirstLastPara="1" rIns="91425" wrap="square" tIns="91425">
            <a:noAutofit/>
          </a:bodyPr>
          <a:lstStyle>
            <a:lvl1pPr lvl="0" rtl="0" algn="ctr">
              <a:spcBef>
                <a:spcPts val="0"/>
              </a:spcBef>
              <a:spcAft>
                <a:spcPts val="0"/>
              </a:spcAft>
              <a:buSzPts val="2500"/>
              <a:buNone/>
              <a:defRPr sz="20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68" name="Google Shape;268;p21"/>
          <p:cNvSpPr txBox="1"/>
          <p:nvPr>
            <p:ph idx="3" type="subTitle"/>
          </p:nvPr>
        </p:nvSpPr>
        <p:spPr>
          <a:xfrm>
            <a:off x="3403800" y="3096073"/>
            <a:ext cx="2336400" cy="890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69" name="Google Shape;269;p21"/>
          <p:cNvSpPr txBox="1"/>
          <p:nvPr>
            <p:ph idx="4" type="title"/>
          </p:nvPr>
        </p:nvSpPr>
        <p:spPr>
          <a:xfrm>
            <a:off x="6087600" y="2667975"/>
            <a:ext cx="2336400" cy="428100"/>
          </a:xfrm>
          <a:prstGeom prst="rect">
            <a:avLst/>
          </a:prstGeom>
          <a:solidFill>
            <a:schemeClr val="dk2"/>
          </a:solidFill>
        </p:spPr>
        <p:txBody>
          <a:bodyPr anchorCtr="0" anchor="ctr" bIns="91425" lIns="91425" spcFirstLastPara="1" rIns="91425" wrap="square" tIns="91425">
            <a:noAutofit/>
          </a:bodyPr>
          <a:lstStyle>
            <a:lvl1pPr lvl="0" rtl="0" algn="ctr">
              <a:spcBef>
                <a:spcPts val="0"/>
              </a:spcBef>
              <a:spcAft>
                <a:spcPts val="0"/>
              </a:spcAft>
              <a:buSzPts val="2500"/>
              <a:buNone/>
              <a:defRPr sz="20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70" name="Google Shape;270;p21"/>
          <p:cNvSpPr txBox="1"/>
          <p:nvPr>
            <p:ph idx="5" type="subTitle"/>
          </p:nvPr>
        </p:nvSpPr>
        <p:spPr>
          <a:xfrm>
            <a:off x="6087600" y="3096073"/>
            <a:ext cx="2336400" cy="890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71" name="Google Shape;271;p21"/>
          <p:cNvSpPr txBox="1"/>
          <p:nvPr>
            <p:ph idx="6"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72" name="Google Shape;272;p21"/>
          <p:cNvSpPr/>
          <p:nvPr/>
        </p:nvSpPr>
        <p:spPr>
          <a:xfrm flipH="1">
            <a:off x="6532606" y="3381192"/>
            <a:ext cx="2611384" cy="1766901"/>
          </a:xfrm>
          <a:custGeom>
            <a:rect b="b" l="l" r="r" t="t"/>
            <a:pathLst>
              <a:path extrusionOk="0" h="33826" w="49993">
                <a:moveTo>
                  <a:pt x="697" y="1"/>
                </a:moveTo>
                <a:cubicBezTo>
                  <a:pt x="464" y="1"/>
                  <a:pt x="232" y="8"/>
                  <a:pt x="0" y="24"/>
                </a:cubicBezTo>
                <a:lnTo>
                  <a:pt x="0" y="33825"/>
                </a:lnTo>
                <a:lnTo>
                  <a:pt x="49678" y="33825"/>
                </a:lnTo>
                <a:cubicBezTo>
                  <a:pt x="49992" y="29824"/>
                  <a:pt x="48759" y="25683"/>
                  <a:pt x="46119" y="22636"/>
                </a:cubicBezTo>
                <a:cubicBezTo>
                  <a:pt x="43268" y="19337"/>
                  <a:pt x="38898" y="17479"/>
                  <a:pt x="34551" y="17479"/>
                </a:cubicBezTo>
                <a:cubicBezTo>
                  <a:pt x="33027" y="17479"/>
                  <a:pt x="31507" y="17707"/>
                  <a:pt x="30056" y="18181"/>
                </a:cubicBezTo>
                <a:cubicBezTo>
                  <a:pt x="27613" y="18983"/>
                  <a:pt x="25415" y="20391"/>
                  <a:pt x="23019" y="21310"/>
                </a:cubicBezTo>
                <a:cubicBezTo>
                  <a:pt x="21714" y="21801"/>
                  <a:pt x="20291" y="22136"/>
                  <a:pt x="18905" y="22136"/>
                </a:cubicBezTo>
                <a:cubicBezTo>
                  <a:pt x="17732" y="22136"/>
                  <a:pt x="16586" y="21896"/>
                  <a:pt x="15563" y="21310"/>
                </a:cubicBezTo>
                <a:cubicBezTo>
                  <a:pt x="13097" y="19891"/>
                  <a:pt x="12039" y="16890"/>
                  <a:pt x="11631" y="14075"/>
                </a:cubicBezTo>
                <a:cubicBezTo>
                  <a:pt x="11213" y="11260"/>
                  <a:pt x="11236" y="8317"/>
                  <a:pt x="10073" y="5724"/>
                </a:cubicBezTo>
                <a:cubicBezTo>
                  <a:pt x="8493" y="2159"/>
                  <a:pt x="4555" y="1"/>
                  <a:pt x="69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1"/>
          <p:cNvSpPr/>
          <p:nvPr/>
        </p:nvSpPr>
        <p:spPr>
          <a:xfrm>
            <a:off x="7010650" y="4807500"/>
            <a:ext cx="192000" cy="192000"/>
          </a:xfrm>
          <a:prstGeom prst="star4">
            <a:avLst>
              <a:gd fmla="val 172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1"/>
          <p:cNvSpPr/>
          <p:nvPr/>
        </p:nvSpPr>
        <p:spPr>
          <a:xfrm>
            <a:off x="7433200" y="4593100"/>
            <a:ext cx="85500" cy="855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1"/>
          <p:cNvSpPr/>
          <p:nvPr/>
        </p:nvSpPr>
        <p:spPr>
          <a:xfrm>
            <a:off x="8590429" y="4558610"/>
            <a:ext cx="154500" cy="154500"/>
          </a:xfrm>
          <a:prstGeom prst="star4">
            <a:avLst>
              <a:gd fmla="val 17224"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1"/>
          <p:cNvSpPr/>
          <p:nvPr/>
        </p:nvSpPr>
        <p:spPr>
          <a:xfrm>
            <a:off x="8910325" y="3845000"/>
            <a:ext cx="85500" cy="855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BLANK_1_1_1_2_1">
    <p:spTree>
      <p:nvGrpSpPr>
        <p:cNvPr id="277" name="Shape 277"/>
        <p:cNvGrpSpPr/>
        <p:nvPr/>
      </p:nvGrpSpPr>
      <p:grpSpPr>
        <a:xfrm>
          <a:off x="0" y="0"/>
          <a:ext cx="0" cy="0"/>
          <a:chOff x="0" y="0"/>
          <a:chExt cx="0" cy="0"/>
        </a:xfrm>
      </p:grpSpPr>
      <p:sp>
        <p:nvSpPr>
          <p:cNvPr id="278" name="Google Shape;278;p22"/>
          <p:cNvSpPr/>
          <p:nvPr/>
        </p:nvSpPr>
        <p:spPr>
          <a:xfrm rot="5400000">
            <a:off x="-452087" y="452048"/>
            <a:ext cx="2795984" cy="1891888"/>
          </a:xfrm>
          <a:custGeom>
            <a:rect b="b" l="l" r="r" t="t"/>
            <a:pathLst>
              <a:path extrusionOk="0" h="33826" w="49993">
                <a:moveTo>
                  <a:pt x="697" y="1"/>
                </a:moveTo>
                <a:cubicBezTo>
                  <a:pt x="464" y="1"/>
                  <a:pt x="232" y="8"/>
                  <a:pt x="0" y="24"/>
                </a:cubicBezTo>
                <a:lnTo>
                  <a:pt x="0" y="33825"/>
                </a:lnTo>
                <a:lnTo>
                  <a:pt x="49678" y="33825"/>
                </a:lnTo>
                <a:cubicBezTo>
                  <a:pt x="49992" y="29824"/>
                  <a:pt x="48759" y="25683"/>
                  <a:pt x="46119" y="22636"/>
                </a:cubicBezTo>
                <a:cubicBezTo>
                  <a:pt x="43268" y="19337"/>
                  <a:pt x="38898" y="17479"/>
                  <a:pt x="34551" y="17479"/>
                </a:cubicBezTo>
                <a:cubicBezTo>
                  <a:pt x="33027" y="17479"/>
                  <a:pt x="31507" y="17707"/>
                  <a:pt x="30056" y="18181"/>
                </a:cubicBezTo>
                <a:cubicBezTo>
                  <a:pt x="27613" y="18983"/>
                  <a:pt x="25415" y="20391"/>
                  <a:pt x="23019" y="21310"/>
                </a:cubicBezTo>
                <a:cubicBezTo>
                  <a:pt x="21714" y="21801"/>
                  <a:pt x="20291" y="22136"/>
                  <a:pt x="18905" y="22136"/>
                </a:cubicBezTo>
                <a:cubicBezTo>
                  <a:pt x="17732" y="22136"/>
                  <a:pt x="16586" y="21896"/>
                  <a:pt x="15563" y="21310"/>
                </a:cubicBezTo>
                <a:cubicBezTo>
                  <a:pt x="13097" y="19891"/>
                  <a:pt x="12039" y="16890"/>
                  <a:pt x="11631" y="14075"/>
                </a:cubicBezTo>
                <a:cubicBezTo>
                  <a:pt x="11213" y="11260"/>
                  <a:pt x="11236" y="8317"/>
                  <a:pt x="10073" y="5724"/>
                </a:cubicBezTo>
                <a:cubicBezTo>
                  <a:pt x="8493" y="2159"/>
                  <a:pt x="4555" y="1"/>
                  <a:pt x="69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2"/>
          <p:cNvSpPr txBox="1"/>
          <p:nvPr>
            <p:ph type="title"/>
          </p:nvPr>
        </p:nvSpPr>
        <p:spPr>
          <a:xfrm>
            <a:off x="2705250" y="1191125"/>
            <a:ext cx="3733500" cy="428100"/>
          </a:xfrm>
          <a:prstGeom prst="rect">
            <a:avLst/>
          </a:prstGeom>
          <a:solidFill>
            <a:schemeClr val="dk2"/>
          </a:solidFill>
        </p:spPr>
        <p:txBody>
          <a:bodyPr anchorCtr="0" anchor="ctr" bIns="91425" lIns="91425" spcFirstLastPara="1" rIns="91425" wrap="square" tIns="91425">
            <a:noAutofit/>
          </a:bodyPr>
          <a:lstStyle>
            <a:lvl1pPr lvl="0" rtl="0" algn="ctr">
              <a:spcBef>
                <a:spcPts val="0"/>
              </a:spcBef>
              <a:spcAft>
                <a:spcPts val="0"/>
              </a:spcAft>
              <a:buSzPts val="2500"/>
              <a:buNone/>
              <a:defRPr sz="20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80" name="Google Shape;280;p22"/>
          <p:cNvSpPr txBox="1"/>
          <p:nvPr>
            <p:ph idx="1" type="subTitle"/>
          </p:nvPr>
        </p:nvSpPr>
        <p:spPr>
          <a:xfrm>
            <a:off x="2705250" y="1619229"/>
            <a:ext cx="3733500" cy="62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81" name="Google Shape;281;p22"/>
          <p:cNvSpPr txBox="1"/>
          <p:nvPr>
            <p:ph idx="2" type="title"/>
          </p:nvPr>
        </p:nvSpPr>
        <p:spPr>
          <a:xfrm>
            <a:off x="2705250" y="2357699"/>
            <a:ext cx="3733500" cy="428100"/>
          </a:xfrm>
          <a:prstGeom prst="rect">
            <a:avLst/>
          </a:prstGeom>
          <a:solidFill>
            <a:schemeClr val="dk2"/>
          </a:solidFill>
        </p:spPr>
        <p:txBody>
          <a:bodyPr anchorCtr="0" anchor="ctr" bIns="91425" lIns="91425" spcFirstLastPara="1" rIns="91425" wrap="square" tIns="91425">
            <a:noAutofit/>
          </a:bodyPr>
          <a:lstStyle>
            <a:lvl1pPr lvl="0" rtl="0" algn="ctr">
              <a:spcBef>
                <a:spcPts val="0"/>
              </a:spcBef>
              <a:spcAft>
                <a:spcPts val="0"/>
              </a:spcAft>
              <a:buSzPts val="2500"/>
              <a:buNone/>
              <a:defRPr sz="20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82" name="Google Shape;282;p22"/>
          <p:cNvSpPr txBox="1"/>
          <p:nvPr>
            <p:ph idx="3" type="subTitle"/>
          </p:nvPr>
        </p:nvSpPr>
        <p:spPr>
          <a:xfrm>
            <a:off x="2705250" y="2785802"/>
            <a:ext cx="3733500" cy="62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83" name="Google Shape;283;p22"/>
          <p:cNvSpPr txBox="1"/>
          <p:nvPr>
            <p:ph idx="4" type="title"/>
          </p:nvPr>
        </p:nvSpPr>
        <p:spPr>
          <a:xfrm>
            <a:off x="2705250" y="3524263"/>
            <a:ext cx="3733500" cy="428100"/>
          </a:xfrm>
          <a:prstGeom prst="rect">
            <a:avLst/>
          </a:prstGeom>
          <a:solidFill>
            <a:schemeClr val="dk2"/>
          </a:solidFill>
        </p:spPr>
        <p:txBody>
          <a:bodyPr anchorCtr="0" anchor="ctr" bIns="91425" lIns="91425" spcFirstLastPara="1" rIns="91425" wrap="square" tIns="91425">
            <a:noAutofit/>
          </a:bodyPr>
          <a:lstStyle>
            <a:lvl1pPr lvl="0" rtl="0" algn="ctr">
              <a:spcBef>
                <a:spcPts val="0"/>
              </a:spcBef>
              <a:spcAft>
                <a:spcPts val="0"/>
              </a:spcAft>
              <a:buSzPts val="2500"/>
              <a:buNone/>
              <a:defRPr sz="20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84" name="Google Shape;284;p22"/>
          <p:cNvSpPr txBox="1"/>
          <p:nvPr>
            <p:ph idx="5" type="subTitle"/>
          </p:nvPr>
        </p:nvSpPr>
        <p:spPr>
          <a:xfrm>
            <a:off x="2705250" y="3952375"/>
            <a:ext cx="3733500" cy="62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85" name="Google Shape;285;p22"/>
          <p:cNvSpPr txBox="1"/>
          <p:nvPr>
            <p:ph idx="6"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86" name="Google Shape;286;p22"/>
          <p:cNvSpPr/>
          <p:nvPr/>
        </p:nvSpPr>
        <p:spPr>
          <a:xfrm rot="-5400000">
            <a:off x="6800113" y="2809748"/>
            <a:ext cx="2795984" cy="1891888"/>
          </a:xfrm>
          <a:custGeom>
            <a:rect b="b" l="l" r="r" t="t"/>
            <a:pathLst>
              <a:path extrusionOk="0" h="33826" w="49993">
                <a:moveTo>
                  <a:pt x="697" y="1"/>
                </a:moveTo>
                <a:cubicBezTo>
                  <a:pt x="464" y="1"/>
                  <a:pt x="232" y="8"/>
                  <a:pt x="0" y="24"/>
                </a:cubicBezTo>
                <a:lnTo>
                  <a:pt x="0" y="33825"/>
                </a:lnTo>
                <a:lnTo>
                  <a:pt x="49678" y="33825"/>
                </a:lnTo>
                <a:cubicBezTo>
                  <a:pt x="49992" y="29824"/>
                  <a:pt x="48759" y="25683"/>
                  <a:pt x="46119" y="22636"/>
                </a:cubicBezTo>
                <a:cubicBezTo>
                  <a:pt x="43268" y="19337"/>
                  <a:pt x="38898" y="17479"/>
                  <a:pt x="34551" y="17479"/>
                </a:cubicBezTo>
                <a:cubicBezTo>
                  <a:pt x="33027" y="17479"/>
                  <a:pt x="31507" y="17707"/>
                  <a:pt x="30056" y="18181"/>
                </a:cubicBezTo>
                <a:cubicBezTo>
                  <a:pt x="27613" y="18983"/>
                  <a:pt x="25415" y="20391"/>
                  <a:pt x="23019" y="21310"/>
                </a:cubicBezTo>
                <a:cubicBezTo>
                  <a:pt x="21714" y="21801"/>
                  <a:pt x="20291" y="22136"/>
                  <a:pt x="18905" y="22136"/>
                </a:cubicBezTo>
                <a:cubicBezTo>
                  <a:pt x="17732" y="22136"/>
                  <a:pt x="16586" y="21896"/>
                  <a:pt x="15563" y="21310"/>
                </a:cubicBezTo>
                <a:cubicBezTo>
                  <a:pt x="13097" y="19891"/>
                  <a:pt x="12039" y="16890"/>
                  <a:pt x="11631" y="14075"/>
                </a:cubicBezTo>
                <a:cubicBezTo>
                  <a:pt x="11213" y="11260"/>
                  <a:pt x="11236" y="8317"/>
                  <a:pt x="10073" y="5724"/>
                </a:cubicBezTo>
                <a:cubicBezTo>
                  <a:pt x="8493" y="2159"/>
                  <a:pt x="4555" y="1"/>
                  <a:pt x="69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2"/>
          <p:cNvSpPr/>
          <p:nvPr/>
        </p:nvSpPr>
        <p:spPr>
          <a:xfrm>
            <a:off x="119675" y="174125"/>
            <a:ext cx="236400" cy="236400"/>
          </a:xfrm>
          <a:prstGeom prst="star4">
            <a:avLst>
              <a:gd fmla="val 172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2"/>
          <p:cNvSpPr/>
          <p:nvPr/>
        </p:nvSpPr>
        <p:spPr>
          <a:xfrm>
            <a:off x="455992" y="1693365"/>
            <a:ext cx="192000" cy="192000"/>
          </a:xfrm>
          <a:prstGeom prst="star4">
            <a:avLst>
              <a:gd fmla="val 172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2"/>
          <p:cNvSpPr/>
          <p:nvPr/>
        </p:nvSpPr>
        <p:spPr>
          <a:xfrm>
            <a:off x="1340150" y="325025"/>
            <a:ext cx="85500" cy="855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2"/>
          <p:cNvSpPr/>
          <p:nvPr/>
        </p:nvSpPr>
        <p:spPr>
          <a:xfrm>
            <a:off x="8826329" y="2985610"/>
            <a:ext cx="154500" cy="154500"/>
          </a:xfrm>
          <a:prstGeom prst="star4">
            <a:avLst>
              <a:gd fmla="val 17224"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2"/>
          <p:cNvSpPr/>
          <p:nvPr/>
        </p:nvSpPr>
        <p:spPr>
          <a:xfrm>
            <a:off x="195125" y="2157900"/>
            <a:ext cx="85500" cy="855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2"/>
          <p:cNvSpPr/>
          <p:nvPr/>
        </p:nvSpPr>
        <p:spPr>
          <a:xfrm>
            <a:off x="8740825" y="4940675"/>
            <a:ext cx="85500" cy="855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2"/>
          <p:cNvSpPr/>
          <p:nvPr/>
        </p:nvSpPr>
        <p:spPr>
          <a:xfrm>
            <a:off x="8853742" y="4576365"/>
            <a:ext cx="192000" cy="192000"/>
          </a:xfrm>
          <a:prstGeom prst="star4">
            <a:avLst>
              <a:gd fmla="val 172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2"/>
          <p:cNvSpPr/>
          <p:nvPr/>
        </p:nvSpPr>
        <p:spPr>
          <a:xfrm>
            <a:off x="7593204" y="4828960"/>
            <a:ext cx="154500" cy="154500"/>
          </a:xfrm>
          <a:prstGeom prst="star4">
            <a:avLst>
              <a:gd fmla="val 17224"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spTree>
      <p:nvGrpSpPr>
        <p:cNvPr id="295" name="Shape 295"/>
        <p:cNvGrpSpPr/>
        <p:nvPr/>
      </p:nvGrpSpPr>
      <p:grpSpPr>
        <a:xfrm>
          <a:off x="0" y="0"/>
          <a:ext cx="0" cy="0"/>
          <a:chOff x="0" y="0"/>
          <a:chExt cx="0" cy="0"/>
        </a:xfrm>
      </p:grpSpPr>
      <p:sp>
        <p:nvSpPr>
          <p:cNvPr id="296" name="Google Shape;296;p23"/>
          <p:cNvSpPr/>
          <p:nvPr/>
        </p:nvSpPr>
        <p:spPr>
          <a:xfrm flipH="1">
            <a:off x="2" y="2"/>
            <a:ext cx="2254697" cy="1809462"/>
          </a:xfrm>
          <a:custGeom>
            <a:rect b="b" l="l" r="r" t="t"/>
            <a:pathLst>
              <a:path extrusionOk="0" h="39523" w="49248">
                <a:moveTo>
                  <a:pt x="558" y="1"/>
                </a:moveTo>
                <a:cubicBezTo>
                  <a:pt x="0" y="6933"/>
                  <a:pt x="4094" y="13388"/>
                  <a:pt x="10585" y="15866"/>
                </a:cubicBezTo>
                <a:cubicBezTo>
                  <a:pt x="13818" y="17099"/>
                  <a:pt x="17354" y="17227"/>
                  <a:pt x="20774" y="17773"/>
                </a:cubicBezTo>
                <a:cubicBezTo>
                  <a:pt x="24194" y="18332"/>
                  <a:pt x="27753" y="19472"/>
                  <a:pt x="29951" y="22135"/>
                </a:cubicBezTo>
                <a:cubicBezTo>
                  <a:pt x="32347" y="25031"/>
                  <a:pt x="32661" y="29102"/>
                  <a:pt x="34394" y="32429"/>
                </a:cubicBezTo>
                <a:cubicBezTo>
                  <a:pt x="36609" y="36703"/>
                  <a:pt x="41343" y="39523"/>
                  <a:pt x="46148" y="39523"/>
                </a:cubicBezTo>
                <a:cubicBezTo>
                  <a:pt x="46390" y="39523"/>
                  <a:pt x="46632" y="39515"/>
                  <a:pt x="46875" y="39501"/>
                </a:cubicBezTo>
                <a:cubicBezTo>
                  <a:pt x="47677" y="39443"/>
                  <a:pt x="48468" y="39315"/>
                  <a:pt x="49248" y="39117"/>
                </a:cubicBezTo>
                <a:lnTo>
                  <a:pt x="4924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3"/>
          <p:cNvSpPr txBox="1"/>
          <p:nvPr>
            <p:ph type="title"/>
          </p:nvPr>
        </p:nvSpPr>
        <p:spPr>
          <a:xfrm>
            <a:off x="2106700" y="1532275"/>
            <a:ext cx="2189400" cy="428100"/>
          </a:xfrm>
          <a:prstGeom prst="rect">
            <a:avLst/>
          </a:prstGeom>
          <a:solidFill>
            <a:schemeClr val="dk2"/>
          </a:solidFill>
        </p:spPr>
        <p:txBody>
          <a:bodyPr anchorCtr="0" anchor="ctr" bIns="91425" lIns="91425" spcFirstLastPara="1" rIns="91425" wrap="square" tIns="91425">
            <a:noAutofit/>
          </a:bodyPr>
          <a:lstStyle>
            <a:lvl1pPr lvl="0" rtl="0" algn="ctr">
              <a:spcBef>
                <a:spcPts val="0"/>
              </a:spcBef>
              <a:spcAft>
                <a:spcPts val="0"/>
              </a:spcAft>
              <a:buSzPts val="2500"/>
              <a:buNone/>
              <a:defRPr sz="20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98" name="Google Shape;298;p23"/>
          <p:cNvSpPr txBox="1"/>
          <p:nvPr>
            <p:ph idx="1" type="subTitle"/>
          </p:nvPr>
        </p:nvSpPr>
        <p:spPr>
          <a:xfrm>
            <a:off x="2106700" y="1960375"/>
            <a:ext cx="2189400" cy="639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9" name="Google Shape;299;p23"/>
          <p:cNvSpPr txBox="1"/>
          <p:nvPr>
            <p:ph idx="2" type="title"/>
          </p:nvPr>
        </p:nvSpPr>
        <p:spPr>
          <a:xfrm>
            <a:off x="5904201" y="1532275"/>
            <a:ext cx="2189400" cy="428100"/>
          </a:xfrm>
          <a:prstGeom prst="rect">
            <a:avLst/>
          </a:prstGeom>
          <a:solidFill>
            <a:schemeClr val="dk2"/>
          </a:solidFill>
        </p:spPr>
        <p:txBody>
          <a:bodyPr anchorCtr="0" anchor="ctr" bIns="91425" lIns="91425" spcFirstLastPara="1" rIns="91425" wrap="square" tIns="91425">
            <a:noAutofit/>
          </a:bodyPr>
          <a:lstStyle>
            <a:lvl1pPr lvl="0" rtl="0" algn="ctr">
              <a:spcBef>
                <a:spcPts val="0"/>
              </a:spcBef>
              <a:spcAft>
                <a:spcPts val="0"/>
              </a:spcAft>
              <a:buSzPts val="2500"/>
              <a:buNone/>
              <a:defRPr sz="20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00" name="Google Shape;300;p23"/>
          <p:cNvSpPr txBox="1"/>
          <p:nvPr>
            <p:ph idx="3" type="subTitle"/>
          </p:nvPr>
        </p:nvSpPr>
        <p:spPr>
          <a:xfrm>
            <a:off x="5904200" y="1960375"/>
            <a:ext cx="2189400" cy="639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01" name="Google Shape;301;p23"/>
          <p:cNvSpPr txBox="1"/>
          <p:nvPr>
            <p:ph idx="4" type="title"/>
          </p:nvPr>
        </p:nvSpPr>
        <p:spPr>
          <a:xfrm>
            <a:off x="2106700" y="3075500"/>
            <a:ext cx="2189400" cy="428100"/>
          </a:xfrm>
          <a:prstGeom prst="rect">
            <a:avLst/>
          </a:prstGeom>
          <a:solidFill>
            <a:schemeClr val="dk2"/>
          </a:solidFill>
        </p:spPr>
        <p:txBody>
          <a:bodyPr anchorCtr="0" anchor="ctr" bIns="91425" lIns="91425" spcFirstLastPara="1" rIns="91425" wrap="square" tIns="91425">
            <a:noAutofit/>
          </a:bodyPr>
          <a:lstStyle>
            <a:lvl1pPr lvl="0" rtl="0" algn="ctr">
              <a:spcBef>
                <a:spcPts val="0"/>
              </a:spcBef>
              <a:spcAft>
                <a:spcPts val="0"/>
              </a:spcAft>
              <a:buSzPts val="2500"/>
              <a:buNone/>
              <a:defRPr sz="20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02" name="Google Shape;302;p23"/>
          <p:cNvSpPr txBox="1"/>
          <p:nvPr>
            <p:ph idx="5" type="subTitle"/>
          </p:nvPr>
        </p:nvSpPr>
        <p:spPr>
          <a:xfrm>
            <a:off x="2106700" y="3503600"/>
            <a:ext cx="2189400" cy="639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03" name="Google Shape;303;p23"/>
          <p:cNvSpPr txBox="1"/>
          <p:nvPr>
            <p:ph idx="6" type="title"/>
          </p:nvPr>
        </p:nvSpPr>
        <p:spPr>
          <a:xfrm>
            <a:off x="5904201" y="3075500"/>
            <a:ext cx="2189400" cy="428100"/>
          </a:xfrm>
          <a:prstGeom prst="rect">
            <a:avLst/>
          </a:prstGeom>
          <a:solidFill>
            <a:schemeClr val="dk2"/>
          </a:solidFill>
        </p:spPr>
        <p:txBody>
          <a:bodyPr anchorCtr="0" anchor="ctr" bIns="91425" lIns="91425" spcFirstLastPara="1" rIns="91425" wrap="square" tIns="91425">
            <a:noAutofit/>
          </a:bodyPr>
          <a:lstStyle>
            <a:lvl1pPr lvl="0" rtl="0" algn="ctr">
              <a:spcBef>
                <a:spcPts val="0"/>
              </a:spcBef>
              <a:spcAft>
                <a:spcPts val="0"/>
              </a:spcAft>
              <a:buSzPts val="2500"/>
              <a:buNone/>
              <a:defRPr sz="20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04" name="Google Shape;304;p23"/>
          <p:cNvSpPr txBox="1"/>
          <p:nvPr>
            <p:ph idx="7" type="subTitle"/>
          </p:nvPr>
        </p:nvSpPr>
        <p:spPr>
          <a:xfrm>
            <a:off x="5904200" y="3503600"/>
            <a:ext cx="2189400" cy="639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05" name="Google Shape;305;p23"/>
          <p:cNvSpPr txBox="1"/>
          <p:nvPr>
            <p:ph idx="8"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06" name="Google Shape;306;p23"/>
          <p:cNvSpPr/>
          <p:nvPr/>
        </p:nvSpPr>
        <p:spPr>
          <a:xfrm>
            <a:off x="214773" y="342621"/>
            <a:ext cx="244500" cy="244500"/>
          </a:xfrm>
          <a:prstGeom prst="star4">
            <a:avLst>
              <a:gd fmla="val 17224"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3"/>
          <p:cNvSpPr/>
          <p:nvPr/>
        </p:nvSpPr>
        <p:spPr>
          <a:xfrm>
            <a:off x="392829" y="900048"/>
            <a:ext cx="154500" cy="154500"/>
          </a:xfrm>
          <a:prstGeom prst="star4">
            <a:avLst>
              <a:gd fmla="val 172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3"/>
          <p:cNvSpPr/>
          <p:nvPr/>
        </p:nvSpPr>
        <p:spPr>
          <a:xfrm>
            <a:off x="915550" y="257125"/>
            <a:ext cx="85500" cy="855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3"/>
          <p:cNvSpPr/>
          <p:nvPr/>
        </p:nvSpPr>
        <p:spPr>
          <a:xfrm flipH="1" rot="10800000">
            <a:off x="6889302" y="3334027"/>
            <a:ext cx="2254697" cy="1809462"/>
          </a:xfrm>
          <a:custGeom>
            <a:rect b="b" l="l" r="r" t="t"/>
            <a:pathLst>
              <a:path extrusionOk="0" h="39523" w="49248">
                <a:moveTo>
                  <a:pt x="558" y="1"/>
                </a:moveTo>
                <a:cubicBezTo>
                  <a:pt x="0" y="6933"/>
                  <a:pt x="4094" y="13388"/>
                  <a:pt x="10585" y="15866"/>
                </a:cubicBezTo>
                <a:cubicBezTo>
                  <a:pt x="13818" y="17099"/>
                  <a:pt x="17354" y="17227"/>
                  <a:pt x="20774" y="17773"/>
                </a:cubicBezTo>
                <a:cubicBezTo>
                  <a:pt x="24194" y="18332"/>
                  <a:pt x="27753" y="19472"/>
                  <a:pt x="29951" y="22135"/>
                </a:cubicBezTo>
                <a:cubicBezTo>
                  <a:pt x="32347" y="25031"/>
                  <a:pt x="32661" y="29102"/>
                  <a:pt x="34394" y="32429"/>
                </a:cubicBezTo>
                <a:cubicBezTo>
                  <a:pt x="36609" y="36703"/>
                  <a:pt x="41343" y="39523"/>
                  <a:pt x="46148" y="39523"/>
                </a:cubicBezTo>
                <a:cubicBezTo>
                  <a:pt x="46390" y="39523"/>
                  <a:pt x="46632" y="39515"/>
                  <a:pt x="46875" y="39501"/>
                </a:cubicBezTo>
                <a:cubicBezTo>
                  <a:pt x="47677" y="39443"/>
                  <a:pt x="48468" y="39315"/>
                  <a:pt x="49248" y="39117"/>
                </a:cubicBezTo>
                <a:lnTo>
                  <a:pt x="4924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3"/>
          <p:cNvSpPr/>
          <p:nvPr/>
        </p:nvSpPr>
        <p:spPr>
          <a:xfrm>
            <a:off x="8764475" y="3868250"/>
            <a:ext cx="225900" cy="225900"/>
          </a:xfrm>
          <a:prstGeom prst="star4">
            <a:avLst>
              <a:gd fmla="val 172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3"/>
          <p:cNvSpPr/>
          <p:nvPr/>
        </p:nvSpPr>
        <p:spPr>
          <a:xfrm>
            <a:off x="7988454" y="4823110"/>
            <a:ext cx="154500" cy="154500"/>
          </a:xfrm>
          <a:prstGeom prst="star4">
            <a:avLst>
              <a:gd fmla="val 172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3"/>
          <p:cNvSpPr/>
          <p:nvPr/>
        </p:nvSpPr>
        <p:spPr>
          <a:xfrm>
            <a:off x="7507998" y="4608496"/>
            <a:ext cx="244500" cy="244500"/>
          </a:xfrm>
          <a:prstGeom prst="star4">
            <a:avLst>
              <a:gd fmla="val 17224"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313" name="Shape 313"/>
        <p:cNvGrpSpPr/>
        <p:nvPr/>
      </p:nvGrpSpPr>
      <p:grpSpPr>
        <a:xfrm>
          <a:off x="0" y="0"/>
          <a:ext cx="0" cy="0"/>
          <a:chOff x="0" y="0"/>
          <a:chExt cx="0" cy="0"/>
        </a:xfrm>
      </p:grpSpPr>
      <p:sp>
        <p:nvSpPr>
          <p:cNvPr id="314" name="Google Shape;314;p24"/>
          <p:cNvSpPr txBox="1"/>
          <p:nvPr>
            <p:ph type="title"/>
          </p:nvPr>
        </p:nvSpPr>
        <p:spPr>
          <a:xfrm>
            <a:off x="720000" y="1854575"/>
            <a:ext cx="2305500" cy="428100"/>
          </a:xfrm>
          <a:prstGeom prst="rect">
            <a:avLst/>
          </a:prstGeom>
          <a:solidFill>
            <a:schemeClr val="dk2"/>
          </a:solidFill>
        </p:spPr>
        <p:txBody>
          <a:bodyPr anchorCtr="0" anchor="ctr" bIns="91425" lIns="91425" spcFirstLastPara="1" rIns="91425" wrap="square" tIns="91425">
            <a:noAutofit/>
          </a:bodyPr>
          <a:lstStyle>
            <a:lvl1pPr lvl="0" rtl="0" algn="ctr">
              <a:spcBef>
                <a:spcPts val="0"/>
              </a:spcBef>
              <a:spcAft>
                <a:spcPts val="0"/>
              </a:spcAft>
              <a:buSzPts val="2500"/>
              <a:buNone/>
              <a:defRPr sz="20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15" name="Google Shape;315;p24"/>
          <p:cNvSpPr txBox="1"/>
          <p:nvPr>
            <p:ph idx="1" type="subTitle"/>
          </p:nvPr>
        </p:nvSpPr>
        <p:spPr>
          <a:xfrm>
            <a:off x="720000" y="2282675"/>
            <a:ext cx="23055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6" name="Google Shape;316;p24"/>
          <p:cNvSpPr txBox="1"/>
          <p:nvPr>
            <p:ph idx="2" type="title"/>
          </p:nvPr>
        </p:nvSpPr>
        <p:spPr>
          <a:xfrm>
            <a:off x="3419271" y="1854575"/>
            <a:ext cx="2305500" cy="428100"/>
          </a:xfrm>
          <a:prstGeom prst="rect">
            <a:avLst/>
          </a:prstGeom>
          <a:solidFill>
            <a:schemeClr val="dk2"/>
          </a:solidFill>
        </p:spPr>
        <p:txBody>
          <a:bodyPr anchorCtr="0" anchor="ctr" bIns="91425" lIns="91425" spcFirstLastPara="1" rIns="91425" wrap="square" tIns="91425">
            <a:noAutofit/>
          </a:bodyPr>
          <a:lstStyle>
            <a:lvl1pPr lvl="0" rtl="0" algn="ctr">
              <a:spcBef>
                <a:spcPts val="0"/>
              </a:spcBef>
              <a:spcAft>
                <a:spcPts val="0"/>
              </a:spcAft>
              <a:buSzPts val="2500"/>
              <a:buNone/>
              <a:defRPr sz="20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17" name="Google Shape;317;p24"/>
          <p:cNvSpPr txBox="1"/>
          <p:nvPr>
            <p:ph idx="3" type="subTitle"/>
          </p:nvPr>
        </p:nvSpPr>
        <p:spPr>
          <a:xfrm>
            <a:off x="3419269" y="2282675"/>
            <a:ext cx="23055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8" name="Google Shape;318;p24"/>
          <p:cNvSpPr txBox="1"/>
          <p:nvPr>
            <p:ph idx="4" type="title"/>
          </p:nvPr>
        </p:nvSpPr>
        <p:spPr>
          <a:xfrm>
            <a:off x="720000" y="3708475"/>
            <a:ext cx="2305500" cy="428100"/>
          </a:xfrm>
          <a:prstGeom prst="rect">
            <a:avLst/>
          </a:prstGeom>
          <a:solidFill>
            <a:schemeClr val="dk2"/>
          </a:solidFill>
        </p:spPr>
        <p:txBody>
          <a:bodyPr anchorCtr="0" anchor="ctr" bIns="91425" lIns="91425" spcFirstLastPara="1" rIns="91425" wrap="square" tIns="91425">
            <a:noAutofit/>
          </a:bodyPr>
          <a:lstStyle>
            <a:lvl1pPr lvl="0" rtl="0" algn="ctr">
              <a:spcBef>
                <a:spcPts val="0"/>
              </a:spcBef>
              <a:spcAft>
                <a:spcPts val="0"/>
              </a:spcAft>
              <a:buSzPts val="2500"/>
              <a:buNone/>
              <a:defRPr sz="20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19" name="Google Shape;319;p24"/>
          <p:cNvSpPr txBox="1"/>
          <p:nvPr>
            <p:ph idx="5" type="subTitle"/>
          </p:nvPr>
        </p:nvSpPr>
        <p:spPr>
          <a:xfrm>
            <a:off x="720000" y="4136575"/>
            <a:ext cx="23055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20" name="Google Shape;320;p24"/>
          <p:cNvSpPr txBox="1"/>
          <p:nvPr>
            <p:ph idx="6" type="title"/>
          </p:nvPr>
        </p:nvSpPr>
        <p:spPr>
          <a:xfrm>
            <a:off x="3419271" y="3708475"/>
            <a:ext cx="2305500" cy="428100"/>
          </a:xfrm>
          <a:prstGeom prst="rect">
            <a:avLst/>
          </a:prstGeom>
          <a:solidFill>
            <a:schemeClr val="dk2"/>
          </a:solidFill>
        </p:spPr>
        <p:txBody>
          <a:bodyPr anchorCtr="0" anchor="ctr" bIns="91425" lIns="91425" spcFirstLastPara="1" rIns="91425" wrap="square" tIns="91425">
            <a:noAutofit/>
          </a:bodyPr>
          <a:lstStyle>
            <a:lvl1pPr lvl="0" rtl="0" algn="ctr">
              <a:spcBef>
                <a:spcPts val="0"/>
              </a:spcBef>
              <a:spcAft>
                <a:spcPts val="0"/>
              </a:spcAft>
              <a:buSzPts val="2500"/>
              <a:buNone/>
              <a:defRPr sz="20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21" name="Google Shape;321;p24"/>
          <p:cNvSpPr txBox="1"/>
          <p:nvPr>
            <p:ph idx="7" type="subTitle"/>
          </p:nvPr>
        </p:nvSpPr>
        <p:spPr>
          <a:xfrm>
            <a:off x="3419269" y="4136575"/>
            <a:ext cx="23055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22" name="Google Shape;322;p24"/>
          <p:cNvSpPr txBox="1"/>
          <p:nvPr>
            <p:ph idx="8" type="title"/>
          </p:nvPr>
        </p:nvSpPr>
        <p:spPr>
          <a:xfrm>
            <a:off x="6118550" y="1854575"/>
            <a:ext cx="2305500" cy="428100"/>
          </a:xfrm>
          <a:prstGeom prst="rect">
            <a:avLst/>
          </a:prstGeom>
          <a:solidFill>
            <a:schemeClr val="dk2"/>
          </a:solidFill>
        </p:spPr>
        <p:txBody>
          <a:bodyPr anchorCtr="0" anchor="ctr" bIns="91425" lIns="91425" spcFirstLastPara="1" rIns="91425" wrap="square" tIns="91425">
            <a:noAutofit/>
          </a:bodyPr>
          <a:lstStyle>
            <a:lvl1pPr lvl="0" rtl="0" algn="ctr">
              <a:spcBef>
                <a:spcPts val="0"/>
              </a:spcBef>
              <a:spcAft>
                <a:spcPts val="0"/>
              </a:spcAft>
              <a:buSzPts val="2500"/>
              <a:buNone/>
              <a:defRPr sz="20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23" name="Google Shape;323;p24"/>
          <p:cNvSpPr txBox="1"/>
          <p:nvPr>
            <p:ph idx="9" type="subTitle"/>
          </p:nvPr>
        </p:nvSpPr>
        <p:spPr>
          <a:xfrm>
            <a:off x="6118545" y="2282675"/>
            <a:ext cx="23055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24" name="Google Shape;324;p24"/>
          <p:cNvSpPr txBox="1"/>
          <p:nvPr>
            <p:ph idx="13" type="title"/>
          </p:nvPr>
        </p:nvSpPr>
        <p:spPr>
          <a:xfrm>
            <a:off x="6118549" y="3708475"/>
            <a:ext cx="2305500" cy="428100"/>
          </a:xfrm>
          <a:prstGeom prst="rect">
            <a:avLst/>
          </a:prstGeom>
          <a:solidFill>
            <a:schemeClr val="dk2"/>
          </a:solidFill>
        </p:spPr>
        <p:txBody>
          <a:bodyPr anchorCtr="0" anchor="ctr" bIns="91425" lIns="91425" spcFirstLastPara="1" rIns="91425" wrap="square" tIns="91425">
            <a:noAutofit/>
          </a:bodyPr>
          <a:lstStyle>
            <a:lvl1pPr lvl="0" rtl="0" algn="ctr">
              <a:spcBef>
                <a:spcPts val="0"/>
              </a:spcBef>
              <a:spcAft>
                <a:spcPts val="0"/>
              </a:spcAft>
              <a:buSzPts val="2500"/>
              <a:buNone/>
              <a:defRPr sz="20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25" name="Google Shape;325;p24"/>
          <p:cNvSpPr txBox="1"/>
          <p:nvPr>
            <p:ph idx="14" type="subTitle"/>
          </p:nvPr>
        </p:nvSpPr>
        <p:spPr>
          <a:xfrm>
            <a:off x="6118545" y="4136575"/>
            <a:ext cx="23055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26" name="Google Shape;326;p24"/>
          <p:cNvSpPr txBox="1"/>
          <p:nvPr>
            <p:ph idx="15"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27" name="Google Shape;327;p24"/>
          <p:cNvSpPr/>
          <p:nvPr/>
        </p:nvSpPr>
        <p:spPr>
          <a:xfrm rot="-5400000">
            <a:off x="-181006" y="180950"/>
            <a:ext cx="1833257" cy="1471244"/>
          </a:xfrm>
          <a:custGeom>
            <a:rect b="b" l="l" r="r" t="t"/>
            <a:pathLst>
              <a:path extrusionOk="0" h="39523" w="49248">
                <a:moveTo>
                  <a:pt x="558" y="1"/>
                </a:moveTo>
                <a:cubicBezTo>
                  <a:pt x="0" y="6933"/>
                  <a:pt x="4094" y="13388"/>
                  <a:pt x="10585" y="15866"/>
                </a:cubicBezTo>
                <a:cubicBezTo>
                  <a:pt x="13818" y="17099"/>
                  <a:pt x="17354" y="17227"/>
                  <a:pt x="20774" y="17773"/>
                </a:cubicBezTo>
                <a:cubicBezTo>
                  <a:pt x="24194" y="18332"/>
                  <a:pt x="27753" y="19472"/>
                  <a:pt x="29951" y="22135"/>
                </a:cubicBezTo>
                <a:cubicBezTo>
                  <a:pt x="32347" y="25031"/>
                  <a:pt x="32661" y="29102"/>
                  <a:pt x="34394" y="32429"/>
                </a:cubicBezTo>
                <a:cubicBezTo>
                  <a:pt x="36609" y="36703"/>
                  <a:pt x="41343" y="39523"/>
                  <a:pt x="46148" y="39523"/>
                </a:cubicBezTo>
                <a:cubicBezTo>
                  <a:pt x="46390" y="39523"/>
                  <a:pt x="46632" y="39515"/>
                  <a:pt x="46875" y="39501"/>
                </a:cubicBezTo>
                <a:cubicBezTo>
                  <a:pt x="47677" y="39443"/>
                  <a:pt x="48468" y="39315"/>
                  <a:pt x="49248" y="39117"/>
                </a:cubicBezTo>
                <a:lnTo>
                  <a:pt x="4924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4"/>
          <p:cNvSpPr/>
          <p:nvPr/>
        </p:nvSpPr>
        <p:spPr>
          <a:xfrm rot="5400000">
            <a:off x="7491744" y="3491250"/>
            <a:ext cx="1833257" cy="1471244"/>
          </a:xfrm>
          <a:custGeom>
            <a:rect b="b" l="l" r="r" t="t"/>
            <a:pathLst>
              <a:path extrusionOk="0" h="39523" w="49248">
                <a:moveTo>
                  <a:pt x="558" y="1"/>
                </a:moveTo>
                <a:cubicBezTo>
                  <a:pt x="0" y="6933"/>
                  <a:pt x="4094" y="13388"/>
                  <a:pt x="10585" y="15866"/>
                </a:cubicBezTo>
                <a:cubicBezTo>
                  <a:pt x="13818" y="17099"/>
                  <a:pt x="17354" y="17227"/>
                  <a:pt x="20774" y="17773"/>
                </a:cubicBezTo>
                <a:cubicBezTo>
                  <a:pt x="24194" y="18332"/>
                  <a:pt x="27753" y="19472"/>
                  <a:pt x="29951" y="22135"/>
                </a:cubicBezTo>
                <a:cubicBezTo>
                  <a:pt x="32347" y="25031"/>
                  <a:pt x="32661" y="29102"/>
                  <a:pt x="34394" y="32429"/>
                </a:cubicBezTo>
                <a:cubicBezTo>
                  <a:pt x="36609" y="36703"/>
                  <a:pt x="41343" y="39523"/>
                  <a:pt x="46148" y="39523"/>
                </a:cubicBezTo>
                <a:cubicBezTo>
                  <a:pt x="46390" y="39523"/>
                  <a:pt x="46632" y="39515"/>
                  <a:pt x="46875" y="39501"/>
                </a:cubicBezTo>
                <a:cubicBezTo>
                  <a:pt x="47677" y="39443"/>
                  <a:pt x="48468" y="39315"/>
                  <a:pt x="49248" y="39117"/>
                </a:cubicBezTo>
                <a:lnTo>
                  <a:pt x="4924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4"/>
          <p:cNvSpPr/>
          <p:nvPr/>
        </p:nvSpPr>
        <p:spPr>
          <a:xfrm>
            <a:off x="304325" y="121200"/>
            <a:ext cx="270900" cy="270900"/>
          </a:xfrm>
          <a:prstGeom prst="star4">
            <a:avLst>
              <a:gd fmla="val 172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4"/>
          <p:cNvSpPr/>
          <p:nvPr/>
        </p:nvSpPr>
        <p:spPr>
          <a:xfrm>
            <a:off x="8423992" y="4777565"/>
            <a:ext cx="192000" cy="192000"/>
          </a:xfrm>
          <a:prstGeom prst="star4">
            <a:avLst>
              <a:gd fmla="val 172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4"/>
          <p:cNvSpPr/>
          <p:nvPr/>
        </p:nvSpPr>
        <p:spPr>
          <a:xfrm>
            <a:off x="126800" y="623925"/>
            <a:ext cx="85500" cy="855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4"/>
          <p:cNvSpPr/>
          <p:nvPr/>
        </p:nvSpPr>
        <p:spPr>
          <a:xfrm>
            <a:off x="247142" y="1097990"/>
            <a:ext cx="192000" cy="192000"/>
          </a:xfrm>
          <a:prstGeom prst="star4">
            <a:avLst>
              <a:gd fmla="val 172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4"/>
          <p:cNvSpPr/>
          <p:nvPr/>
        </p:nvSpPr>
        <p:spPr>
          <a:xfrm>
            <a:off x="8771679" y="4174235"/>
            <a:ext cx="154500" cy="154500"/>
          </a:xfrm>
          <a:prstGeom prst="star4">
            <a:avLst>
              <a:gd fmla="val 17224"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spTree>
      <p:nvGrpSpPr>
        <p:cNvPr id="334" name="Shape 334"/>
        <p:cNvGrpSpPr/>
        <p:nvPr/>
      </p:nvGrpSpPr>
      <p:grpSpPr>
        <a:xfrm>
          <a:off x="0" y="0"/>
          <a:ext cx="0" cy="0"/>
          <a:chOff x="0" y="0"/>
          <a:chExt cx="0" cy="0"/>
        </a:xfrm>
      </p:grpSpPr>
      <p:sp>
        <p:nvSpPr>
          <p:cNvPr id="335" name="Google Shape;335;p25"/>
          <p:cNvSpPr/>
          <p:nvPr/>
        </p:nvSpPr>
        <p:spPr>
          <a:xfrm rot="10800000">
            <a:off x="5682725" y="7"/>
            <a:ext cx="3461265" cy="2342028"/>
          </a:xfrm>
          <a:custGeom>
            <a:rect b="b" l="l" r="r" t="t"/>
            <a:pathLst>
              <a:path extrusionOk="0" h="33826" w="49993">
                <a:moveTo>
                  <a:pt x="697" y="1"/>
                </a:moveTo>
                <a:cubicBezTo>
                  <a:pt x="464" y="1"/>
                  <a:pt x="232" y="8"/>
                  <a:pt x="0" y="24"/>
                </a:cubicBezTo>
                <a:lnTo>
                  <a:pt x="0" y="33825"/>
                </a:lnTo>
                <a:lnTo>
                  <a:pt x="49678" y="33825"/>
                </a:lnTo>
                <a:cubicBezTo>
                  <a:pt x="49992" y="29824"/>
                  <a:pt x="48759" y="25683"/>
                  <a:pt x="46119" y="22636"/>
                </a:cubicBezTo>
                <a:cubicBezTo>
                  <a:pt x="43268" y="19337"/>
                  <a:pt x="38898" y="17479"/>
                  <a:pt x="34551" y="17479"/>
                </a:cubicBezTo>
                <a:cubicBezTo>
                  <a:pt x="33027" y="17479"/>
                  <a:pt x="31507" y="17707"/>
                  <a:pt x="30056" y="18181"/>
                </a:cubicBezTo>
                <a:cubicBezTo>
                  <a:pt x="27613" y="18983"/>
                  <a:pt x="25415" y="20391"/>
                  <a:pt x="23019" y="21310"/>
                </a:cubicBezTo>
                <a:cubicBezTo>
                  <a:pt x="21714" y="21801"/>
                  <a:pt x="20291" y="22136"/>
                  <a:pt x="18905" y="22136"/>
                </a:cubicBezTo>
                <a:cubicBezTo>
                  <a:pt x="17732" y="22136"/>
                  <a:pt x="16586" y="21896"/>
                  <a:pt x="15563" y="21310"/>
                </a:cubicBezTo>
                <a:cubicBezTo>
                  <a:pt x="13097" y="19891"/>
                  <a:pt x="12039" y="16890"/>
                  <a:pt x="11631" y="14075"/>
                </a:cubicBezTo>
                <a:cubicBezTo>
                  <a:pt x="11213" y="11260"/>
                  <a:pt x="11236" y="8317"/>
                  <a:pt x="10073" y="5724"/>
                </a:cubicBezTo>
                <a:cubicBezTo>
                  <a:pt x="8493" y="2159"/>
                  <a:pt x="4555" y="1"/>
                  <a:pt x="69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5"/>
          <p:cNvSpPr txBox="1"/>
          <p:nvPr>
            <p:ph hasCustomPrompt="1" type="title"/>
          </p:nvPr>
        </p:nvSpPr>
        <p:spPr>
          <a:xfrm>
            <a:off x="715100" y="1481625"/>
            <a:ext cx="2285400" cy="755700"/>
          </a:xfrm>
          <a:prstGeom prst="rect">
            <a:avLst/>
          </a:prstGeom>
          <a:solidFill>
            <a:schemeClr val="dk2"/>
          </a:solidFill>
        </p:spPr>
        <p:txBody>
          <a:bodyPr anchorCtr="0" anchor="ctr" bIns="91425" lIns="91425" spcFirstLastPara="1" rIns="91425" wrap="square" tIns="91425">
            <a:noAutofit/>
          </a:bodyPr>
          <a:lstStyle>
            <a:lvl1pPr lvl="0" rtl="0" algn="ctr">
              <a:spcBef>
                <a:spcPts val="0"/>
              </a:spcBef>
              <a:spcAft>
                <a:spcPts val="0"/>
              </a:spcAft>
              <a:buSzPts val="6200"/>
              <a:buNone/>
              <a:defRPr sz="5000">
                <a:solidFill>
                  <a:schemeClr val="lt1"/>
                </a:solidFill>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337" name="Google Shape;337;p25"/>
          <p:cNvSpPr txBox="1"/>
          <p:nvPr>
            <p:ph idx="1" type="subTitle"/>
          </p:nvPr>
        </p:nvSpPr>
        <p:spPr>
          <a:xfrm>
            <a:off x="715100" y="2225900"/>
            <a:ext cx="2285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38" name="Google Shape;338;p25"/>
          <p:cNvSpPr txBox="1"/>
          <p:nvPr>
            <p:ph hasCustomPrompt="1" idx="2" type="title"/>
          </p:nvPr>
        </p:nvSpPr>
        <p:spPr>
          <a:xfrm>
            <a:off x="3429300" y="2238599"/>
            <a:ext cx="2285400" cy="755700"/>
          </a:xfrm>
          <a:prstGeom prst="rect">
            <a:avLst/>
          </a:prstGeom>
          <a:solidFill>
            <a:schemeClr val="dk2"/>
          </a:solidFill>
        </p:spPr>
        <p:txBody>
          <a:bodyPr anchorCtr="0" anchor="ctr" bIns="91425" lIns="91425" spcFirstLastPara="1" rIns="91425" wrap="square" tIns="91425">
            <a:noAutofit/>
          </a:bodyPr>
          <a:lstStyle>
            <a:lvl1pPr lvl="0" rtl="0" algn="ctr">
              <a:spcBef>
                <a:spcPts val="0"/>
              </a:spcBef>
              <a:spcAft>
                <a:spcPts val="0"/>
              </a:spcAft>
              <a:buSzPts val="6200"/>
              <a:buNone/>
              <a:defRPr sz="5000">
                <a:solidFill>
                  <a:schemeClr val="lt1"/>
                </a:solidFill>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339" name="Google Shape;339;p25"/>
          <p:cNvSpPr txBox="1"/>
          <p:nvPr>
            <p:ph idx="3" type="subTitle"/>
          </p:nvPr>
        </p:nvSpPr>
        <p:spPr>
          <a:xfrm>
            <a:off x="3429325" y="2994300"/>
            <a:ext cx="2285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40" name="Google Shape;340;p25"/>
          <p:cNvSpPr txBox="1"/>
          <p:nvPr>
            <p:ph hasCustomPrompt="1" idx="4" type="title"/>
          </p:nvPr>
        </p:nvSpPr>
        <p:spPr>
          <a:xfrm>
            <a:off x="6143500" y="2975301"/>
            <a:ext cx="2285400" cy="755700"/>
          </a:xfrm>
          <a:prstGeom prst="rect">
            <a:avLst/>
          </a:prstGeom>
          <a:solidFill>
            <a:schemeClr val="dk2"/>
          </a:solidFill>
        </p:spPr>
        <p:txBody>
          <a:bodyPr anchorCtr="0" anchor="ctr" bIns="91425" lIns="91425" spcFirstLastPara="1" rIns="91425" wrap="square" tIns="91425">
            <a:noAutofit/>
          </a:bodyPr>
          <a:lstStyle>
            <a:lvl1pPr lvl="0" rtl="0" algn="ctr">
              <a:spcBef>
                <a:spcPts val="0"/>
              </a:spcBef>
              <a:spcAft>
                <a:spcPts val="0"/>
              </a:spcAft>
              <a:buSzPts val="6200"/>
              <a:buNone/>
              <a:defRPr sz="5000">
                <a:solidFill>
                  <a:schemeClr val="lt1"/>
                </a:solidFill>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341" name="Google Shape;341;p25"/>
          <p:cNvSpPr txBox="1"/>
          <p:nvPr>
            <p:ph idx="5" type="subTitle"/>
          </p:nvPr>
        </p:nvSpPr>
        <p:spPr>
          <a:xfrm>
            <a:off x="6173625" y="3685825"/>
            <a:ext cx="2285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42" name="Google Shape;342;p25"/>
          <p:cNvSpPr txBox="1"/>
          <p:nvPr>
            <p:ph idx="6"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43" name="Google Shape;343;p25"/>
          <p:cNvSpPr/>
          <p:nvPr/>
        </p:nvSpPr>
        <p:spPr>
          <a:xfrm>
            <a:off x="0" y="2801470"/>
            <a:ext cx="3461265" cy="2342028"/>
          </a:xfrm>
          <a:custGeom>
            <a:rect b="b" l="l" r="r" t="t"/>
            <a:pathLst>
              <a:path extrusionOk="0" h="33826" w="49993">
                <a:moveTo>
                  <a:pt x="697" y="1"/>
                </a:moveTo>
                <a:cubicBezTo>
                  <a:pt x="464" y="1"/>
                  <a:pt x="232" y="8"/>
                  <a:pt x="0" y="24"/>
                </a:cubicBezTo>
                <a:lnTo>
                  <a:pt x="0" y="33825"/>
                </a:lnTo>
                <a:lnTo>
                  <a:pt x="49678" y="33825"/>
                </a:lnTo>
                <a:cubicBezTo>
                  <a:pt x="49992" y="29824"/>
                  <a:pt x="48759" y="25683"/>
                  <a:pt x="46119" y="22636"/>
                </a:cubicBezTo>
                <a:cubicBezTo>
                  <a:pt x="43268" y="19337"/>
                  <a:pt x="38898" y="17479"/>
                  <a:pt x="34551" y="17479"/>
                </a:cubicBezTo>
                <a:cubicBezTo>
                  <a:pt x="33027" y="17479"/>
                  <a:pt x="31507" y="17707"/>
                  <a:pt x="30056" y="18181"/>
                </a:cubicBezTo>
                <a:cubicBezTo>
                  <a:pt x="27613" y="18983"/>
                  <a:pt x="25415" y="20391"/>
                  <a:pt x="23019" y="21310"/>
                </a:cubicBezTo>
                <a:cubicBezTo>
                  <a:pt x="21714" y="21801"/>
                  <a:pt x="20291" y="22136"/>
                  <a:pt x="18905" y="22136"/>
                </a:cubicBezTo>
                <a:cubicBezTo>
                  <a:pt x="17732" y="22136"/>
                  <a:pt x="16586" y="21896"/>
                  <a:pt x="15563" y="21310"/>
                </a:cubicBezTo>
                <a:cubicBezTo>
                  <a:pt x="13097" y="19891"/>
                  <a:pt x="12039" y="16890"/>
                  <a:pt x="11631" y="14075"/>
                </a:cubicBezTo>
                <a:cubicBezTo>
                  <a:pt x="11213" y="11260"/>
                  <a:pt x="11236" y="8317"/>
                  <a:pt x="10073" y="5724"/>
                </a:cubicBezTo>
                <a:cubicBezTo>
                  <a:pt x="8493" y="2159"/>
                  <a:pt x="4555" y="1"/>
                  <a:pt x="69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5"/>
          <p:cNvSpPr/>
          <p:nvPr/>
        </p:nvSpPr>
        <p:spPr>
          <a:xfrm>
            <a:off x="119675" y="3286600"/>
            <a:ext cx="236400" cy="236400"/>
          </a:xfrm>
          <a:prstGeom prst="star4">
            <a:avLst>
              <a:gd fmla="val 172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5"/>
          <p:cNvSpPr/>
          <p:nvPr/>
        </p:nvSpPr>
        <p:spPr>
          <a:xfrm>
            <a:off x="276942" y="4680540"/>
            <a:ext cx="192000" cy="192000"/>
          </a:xfrm>
          <a:prstGeom prst="star4">
            <a:avLst>
              <a:gd fmla="val 172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5"/>
          <p:cNvSpPr/>
          <p:nvPr/>
        </p:nvSpPr>
        <p:spPr>
          <a:xfrm>
            <a:off x="548075" y="4182325"/>
            <a:ext cx="85500" cy="855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5"/>
          <p:cNvSpPr/>
          <p:nvPr/>
        </p:nvSpPr>
        <p:spPr>
          <a:xfrm>
            <a:off x="2354875" y="4872550"/>
            <a:ext cx="85500" cy="855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5"/>
          <p:cNvSpPr/>
          <p:nvPr/>
        </p:nvSpPr>
        <p:spPr>
          <a:xfrm>
            <a:off x="8679954" y="1844810"/>
            <a:ext cx="154500" cy="154500"/>
          </a:xfrm>
          <a:prstGeom prst="star4">
            <a:avLst>
              <a:gd fmla="val 17224"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5"/>
          <p:cNvSpPr/>
          <p:nvPr/>
        </p:nvSpPr>
        <p:spPr>
          <a:xfrm>
            <a:off x="8834450" y="359525"/>
            <a:ext cx="85500" cy="855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5"/>
          <p:cNvSpPr/>
          <p:nvPr/>
        </p:nvSpPr>
        <p:spPr>
          <a:xfrm>
            <a:off x="8387842" y="743790"/>
            <a:ext cx="192000" cy="192000"/>
          </a:xfrm>
          <a:prstGeom prst="star4">
            <a:avLst>
              <a:gd fmla="val 172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5"/>
          <p:cNvSpPr/>
          <p:nvPr/>
        </p:nvSpPr>
        <p:spPr>
          <a:xfrm>
            <a:off x="7578704" y="255610"/>
            <a:ext cx="154500" cy="154500"/>
          </a:xfrm>
          <a:prstGeom prst="star4">
            <a:avLst>
              <a:gd fmla="val 17224"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spTree>
      <p:nvGrpSpPr>
        <p:cNvPr id="352" name="Shape 352"/>
        <p:cNvGrpSpPr/>
        <p:nvPr/>
      </p:nvGrpSpPr>
      <p:grpSpPr>
        <a:xfrm>
          <a:off x="0" y="0"/>
          <a:ext cx="0" cy="0"/>
          <a:chOff x="0" y="0"/>
          <a:chExt cx="0" cy="0"/>
        </a:xfrm>
      </p:grpSpPr>
      <p:sp>
        <p:nvSpPr>
          <p:cNvPr id="353" name="Google Shape;353;p26"/>
          <p:cNvSpPr/>
          <p:nvPr/>
        </p:nvSpPr>
        <p:spPr>
          <a:xfrm rot="5400000">
            <a:off x="-559625" y="559620"/>
            <a:ext cx="3461265" cy="2342028"/>
          </a:xfrm>
          <a:custGeom>
            <a:rect b="b" l="l" r="r" t="t"/>
            <a:pathLst>
              <a:path extrusionOk="0" h="33826" w="49993">
                <a:moveTo>
                  <a:pt x="697" y="1"/>
                </a:moveTo>
                <a:cubicBezTo>
                  <a:pt x="464" y="1"/>
                  <a:pt x="232" y="8"/>
                  <a:pt x="0" y="24"/>
                </a:cubicBezTo>
                <a:lnTo>
                  <a:pt x="0" y="33825"/>
                </a:lnTo>
                <a:lnTo>
                  <a:pt x="49678" y="33825"/>
                </a:lnTo>
                <a:cubicBezTo>
                  <a:pt x="49992" y="29824"/>
                  <a:pt x="48759" y="25683"/>
                  <a:pt x="46119" y="22636"/>
                </a:cubicBezTo>
                <a:cubicBezTo>
                  <a:pt x="43268" y="19337"/>
                  <a:pt x="38898" y="17479"/>
                  <a:pt x="34551" y="17479"/>
                </a:cubicBezTo>
                <a:cubicBezTo>
                  <a:pt x="33027" y="17479"/>
                  <a:pt x="31507" y="17707"/>
                  <a:pt x="30056" y="18181"/>
                </a:cubicBezTo>
                <a:cubicBezTo>
                  <a:pt x="27613" y="18983"/>
                  <a:pt x="25415" y="20391"/>
                  <a:pt x="23019" y="21310"/>
                </a:cubicBezTo>
                <a:cubicBezTo>
                  <a:pt x="21714" y="21801"/>
                  <a:pt x="20291" y="22136"/>
                  <a:pt x="18905" y="22136"/>
                </a:cubicBezTo>
                <a:cubicBezTo>
                  <a:pt x="17732" y="22136"/>
                  <a:pt x="16586" y="21896"/>
                  <a:pt x="15563" y="21310"/>
                </a:cubicBezTo>
                <a:cubicBezTo>
                  <a:pt x="13097" y="19891"/>
                  <a:pt x="12039" y="16890"/>
                  <a:pt x="11631" y="14075"/>
                </a:cubicBezTo>
                <a:cubicBezTo>
                  <a:pt x="11213" y="11260"/>
                  <a:pt x="11236" y="8317"/>
                  <a:pt x="10073" y="5724"/>
                </a:cubicBezTo>
                <a:cubicBezTo>
                  <a:pt x="8493" y="2159"/>
                  <a:pt x="4555" y="1"/>
                  <a:pt x="69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6"/>
          <p:cNvSpPr txBox="1"/>
          <p:nvPr>
            <p:ph type="ctrTitle"/>
          </p:nvPr>
        </p:nvSpPr>
        <p:spPr>
          <a:xfrm>
            <a:off x="1271150" y="535000"/>
            <a:ext cx="4284000" cy="927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355" name="Google Shape;355;p26"/>
          <p:cNvSpPr txBox="1"/>
          <p:nvPr>
            <p:ph idx="1" type="subTitle"/>
          </p:nvPr>
        </p:nvSpPr>
        <p:spPr>
          <a:xfrm>
            <a:off x="1266275" y="1462419"/>
            <a:ext cx="4293900" cy="1059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356" name="Google Shape;356;p26"/>
          <p:cNvSpPr/>
          <p:nvPr/>
        </p:nvSpPr>
        <p:spPr>
          <a:xfrm rot="-5400000">
            <a:off x="6694400" y="2241845"/>
            <a:ext cx="3461265" cy="2342028"/>
          </a:xfrm>
          <a:custGeom>
            <a:rect b="b" l="l" r="r" t="t"/>
            <a:pathLst>
              <a:path extrusionOk="0" h="33826" w="49993">
                <a:moveTo>
                  <a:pt x="697" y="1"/>
                </a:moveTo>
                <a:cubicBezTo>
                  <a:pt x="464" y="1"/>
                  <a:pt x="232" y="8"/>
                  <a:pt x="0" y="24"/>
                </a:cubicBezTo>
                <a:lnTo>
                  <a:pt x="0" y="33825"/>
                </a:lnTo>
                <a:lnTo>
                  <a:pt x="49678" y="33825"/>
                </a:lnTo>
                <a:cubicBezTo>
                  <a:pt x="49992" y="29824"/>
                  <a:pt x="48759" y="25683"/>
                  <a:pt x="46119" y="22636"/>
                </a:cubicBezTo>
                <a:cubicBezTo>
                  <a:pt x="43268" y="19337"/>
                  <a:pt x="38898" y="17479"/>
                  <a:pt x="34551" y="17479"/>
                </a:cubicBezTo>
                <a:cubicBezTo>
                  <a:pt x="33027" y="17479"/>
                  <a:pt x="31507" y="17707"/>
                  <a:pt x="30056" y="18181"/>
                </a:cubicBezTo>
                <a:cubicBezTo>
                  <a:pt x="27613" y="18983"/>
                  <a:pt x="25415" y="20391"/>
                  <a:pt x="23019" y="21310"/>
                </a:cubicBezTo>
                <a:cubicBezTo>
                  <a:pt x="21714" y="21801"/>
                  <a:pt x="20291" y="22136"/>
                  <a:pt x="18905" y="22136"/>
                </a:cubicBezTo>
                <a:cubicBezTo>
                  <a:pt x="17732" y="22136"/>
                  <a:pt x="16586" y="21896"/>
                  <a:pt x="15563" y="21310"/>
                </a:cubicBezTo>
                <a:cubicBezTo>
                  <a:pt x="13097" y="19891"/>
                  <a:pt x="12039" y="16890"/>
                  <a:pt x="11631" y="14075"/>
                </a:cubicBezTo>
                <a:cubicBezTo>
                  <a:pt x="11213" y="11260"/>
                  <a:pt x="11236" y="8317"/>
                  <a:pt x="10073" y="5724"/>
                </a:cubicBezTo>
                <a:cubicBezTo>
                  <a:pt x="8493" y="2159"/>
                  <a:pt x="4555" y="1"/>
                  <a:pt x="69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6"/>
          <p:cNvSpPr/>
          <p:nvPr/>
        </p:nvSpPr>
        <p:spPr>
          <a:xfrm>
            <a:off x="1464900" y="298475"/>
            <a:ext cx="236400" cy="236400"/>
          </a:xfrm>
          <a:prstGeom prst="star4">
            <a:avLst>
              <a:gd fmla="val 172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6"/>
          <p:cNvSpPr/>
          <p:nvPr/>
        </p:nvSpPr>
        <p:spPr>
          <a:xfrm>
            <a:off x="280617" y="438990"/>
            <a:ext cx="192000" cy="192000"/>
          </a:xfrm>
          <a:prstGeom prst="star4">
            <a:avLst>
              <a:gd fmla="val 172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6"/>
          <p:cNvSpPr/>
          <p:nvPr/>
        </p:nvSpPr>
        <p:spPr>
          <a:xfrm>
            <a:off x="8826329" y="2985610"/>
            <a:ext cx="154500" cy="154500"/>
          </a:xfrm>
          <a:prstGeom prst="star4">
            <a:avLst>
              <a:gd fmla="val 17224"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6"/>
          <p:cNvSpPr/>
          <p:nvPr/>
        </p:nvSpPr>
        <p:spPr>
          <a:xfrm>
            <a:off x="195125" y="2157900"/>
            <a:ext cx="85500" cy="855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6"/>
          <p:cNvSpPr/>
          <p:nvPr/>
        </p:nvSpPr>
        <p:spPr>
          <a:xfrm>
            <a:off x="472629" y="1614010"/>
            <a:ext cx="154500" cy="154500"/>
          </a:xfrm>
          <a:prstGeom prst="star4">
            <a:avLst>
              <a:gd fmla="val 17224"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6"/>
          <p:cNvSpPr/>
          <p:nvPr/>
        </p:nvSpPr>
        <p:spPr>
          <a:xfrm>
            <a:off x="7597525" y="4756175"/>
            <a:ext cx="236400" cy="236400"/>
          </a:xfrm>
          <a:prstGeom prst="star4">
            <a:avLst>
              <a:gd fmla="val 172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6"/>
          <p:cNvSpPr/>
          <p:nvPr/>
        </p:nvSpPr>
        <p:spPr>
          <a:xfrm>
            <a:off x="8141150" y="4485650"/>
            <a:ext cx="85500" cy="855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6"/>
          <p:cNvSpPr/>
          <p:nvPr/>
        </p:nvSpPr>
        <p:spPr>
          <a:xfrm>
            <a:off x="8932475" y="2681125"/>
            <a:ext cx="85500" cy="855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6"/>
          <p:cNvSpPr/>
          <p:nvPr/>
        </p:nvSpPr>
        <p:spPr>
          <a:xfrm>
            <a:off x="9077317" y="4144965"/>
            <a:ext cx="192000" cy="192000"/>
          </a:xfrm>
          <a:prstGeom prst="star4">
            <a:avLst>
              <a:gd fmla="val 172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6"/>
          <p:cNvSpPr txBox="1"/>
          <p:nvPr/>
        </p:nvSpPr>
        <p:spPr>
          <a:xfrm>
            <a:off x="715100" y="3722800"/>
            <a:ext cx="5452200" cy="5292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300"/>
              </a:spcBef>
              <a:spcAft>
                <a:spcPts val="0"/>
              </a:spcAft>
              <a:buNone/>
            </a:pPr>
            <a:r>
              <a:rPr lang="en" sz="1200">
                <a:solidFill>
                  <a:schemeClr val="dk1"/>
                </a:solidFill>
                <a:latin typeface="Ubuntu"/>
                <a:ea typeface="Ubuntu"/>
                <a:cs typeface="Ubuntu"/>
                <a:sym typeface="Ubuntu"/>
              </a:rPr>
              <a:t>CREDITS: This presentation template was created by </a:t>
            </a:r>
            <a:r>
              <a:rPr b="1" lang="en" sz="1200">
                <a:solidFill>
                  <a:schemeClr val="dk1"/>
                </a:solidFill>
                <a:uFill>
                  <a:noFill/>
                </a:uFill>
                <a:latin typeface="Ubuntu"/>
                <a:ea typeface="Ubuntu"/>
                <a:cs typeface="Ubuntu"/>
                <a:sym typeface="Ubuntu"/>
                <a:hlinkClick r:id="rId2">
                  <a:extLst>
                    <a:ext uri="{A12FA001-AC4F-418D-AE19-62706E023703}">
                      <ahyp:hlinkClr val="tx"/>
                    </a:ext>
                  </a:extLst>
                </a:hlinkClick>
              </a:rPr>
              <a:t>Slidesgo</a:t>
            </a:r>
            <a:r>
              <a:rPr lang="en" sz="1200">
                <a:solidFill>
                  <a:schemeClr val="dk1"/>
                </a:solidFill>
                <a:latin typeface="Ubuntu"/>
                <a:ea typeface="Ubuntu"/>
                <a:cs typeface="Ubuntu"/>
                <a:sym typeface="Ubuntu"/>
              </a:rPr>
              <a:t>, including icons by </a:t>
            </a:r>
            <a:r>
              <a:rPr b="1" lang="en" sz="1200">
                <a:solidFill>
                  <a:schemeClr val="dk1"/>
                </a:solidFill>
                <a:uFill>
                  <a:noFill/>
                </a:uFill>
                <a:latin typeface="Ubuntu"/>
                <a:ea typeface="Ubuntu"/>
                <a:cs typeface="Ubuntu"/>
                <a:sym typeface="Ubuntu"/>
                <a:hlinkClick r:id="rId3">
                  <a:extLst>
                    <a:ext uri="{A12FA001-AC4F-418D-AE19-62706E023703}">
                      <ahyp:hlinkClr val="tx"/>
                    </a:ext>
                  </a:extLst>
                </a:hlinkClick>
              </a:rPr>
              <a:t>Flaticon</a:t>
            </a:r>
            <a:r>
              <a:rPr b="1" lang="en" sz="1200">
                <a:solidFill>
                  <a:schemeClr val="dk1"/>
                </a:solidFill>
                <a:latin typeface="Ubuntu"/>
                <a:ea typeface="Ubuntu"/>
                <a:cs typeface="Ubuntu"/>
                <a:sym typeface="Ubuntu"/>
              </a:rPr>
              <a:t> </a:t>
            </a:r>
            <a:r>
              <a:rPr lang="en" sz="1200">
                <a:solidFill>
                  <a:schemeClr val="dk1"/>
                </a:solidFill>
                <a:latin typeface="Ubuntu"/>
                <a:ea typeface="Ubuntu"/>
                <a:cs typeface="Ubuntu"/>
                <a:sym typeface="Ubuntu"/>
              </a:rPr>
              <a:t>and infographics &amp; images by </a:t>
            </a:r>
            <a:r>
              <a:rPr b="1" lang="en" sz="1200">
                <a:solidFill>
                  <a:schemeClr val="dk1"/>
                </a:solidFill>
                <a:uFill>
                  <a:noFill/>
                </a:uFill>
                <a:latin typeface="Ubuntu"/>
                <a:ea typeface="Ubuntu"/>
                <a:cs typeface="Ubuntu"/>
                <a:sym typeface="Ubuntu"/>
                <a:hlinkClick r:id="rId4">
                  <a:extLst>
                    <a:ext uri="{A12FA001-AC4F-418D-AE19-62706E023703}">
                      <ahyp:hlinkClr val="tx"/>
                    </a:ext>
                  </a:extLst>
                </a:hlinkClick>
              </a:rPr>
              <a:t>Freepik</a:t>
            </a:r>
            <a:endParaRPr b="1" sz="1200">
              <a:solidFill>
                <a:schemeClr val="dk1"/>
              </a:solidFill>
              <a:latin typeface="Ubuntu"/>
              <a:ea typeface="Ubuntu"/>
              <a:cs typeface="Ubuntu"/>
              <a:sym typeface="Ubuntu"/>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367" name="Shape 367"/>
        <p:cNvGrpSpPr/>
        <p:nvPr/>
      </p:nvGrpSpPr>
      <p:grpSpPr>
        <a:xfrm>
          <a:off x="0" y="0"/>
          <a:ext cx="0" cy="0"/>
          <a:chOff x="0" y="0"/>
          <a:chExt cx="0" cy="0"/>
        </a:xfrm>
      </p:grpSpPr>
      <p:sp>
        <p:nvSpPr>
          <p:cNvPr id="368" name="Google Shape;368;p27"/>
          <p:cNvSpPr/>
          <p:nvPr/>
        </p:nvSpPr>
        <p:spPr>
          <a:xfrm flipH="1" rot="10800000">
            <a:off x="6" y="-8"/>
            <a:ext cx="2611384" cy="1766901"/>
          </a:xfrm>
          <a:custGeom>
            <a:rect b="b" l="l" r="r" t="t"/>
            <a:pathLst>
              <a:path extrusionOk="0" h="33826" w="49993">
                <a:moveTo>
                  <a:pt x="697" y="1"/>
                </a:moveTo>
                <a:cubicBezTo>
                  <a:pt x="464" y="1"/>
                  <a:pt x="232" y="8"/>
                  <a:pt x="0" y="24"/>
                </a:cubicBezTo>
                <a:lnTo>
                  <a:pt x="0" y="33825"/>
                </a:lnTo>
                <a:lnTo>
                  <a:pt x="49678" y="33825"/>
                </a:lnTo>
                <a:cubicBezTo>
                  <a:pt x="49992" y="29824"/>
                  <a:pt x="48759" y="25683"/>
                  <a:pt x="46119" y="22636"/>
                </a:cubicBezTo>
                <a:cubicBezTo>
                  <a:pt x="43268" y="19337"/>
                  <a:pt x="38898" y="17479"/>
                  <a:pt x="34551" y="17479"/>
                </a:cubicBezTo>
                <a:cubicBezTo>
                  <a:pt x="33027" y="17479"/>
                  <a:pt x="31507" y="17707"/>
                  <a:pt x="30056" y="18181"/>
                </a:cubicBezTo>
                <a:cubicBezTo>
                  <a:pt x="27613" y="18983"/>
                  <a:pt x="25415" y="20391"/>
                  <a:pt x="23019" y="21310"/>
                </a:cubicBezTo>
                <a:cubicBezTo>
                  <a:pt x="21714" y="21801"/>
                  <a:pt x="20291" y="22136"/>
                  <a:pt x="18905" y="22136"/>
                </a:cubicBezTo>
                <a:cubicBezTo>
                  <a:pt x="17732" y="22136"/>
                  <a:pt x="16586" y="21896"/>
                  <a:pt x="15563" y="21310"/>
                </a:cubicBezTo>
                <a:cubicBezTo>
                  <a:pt x="13097" y="19891"/>
                  <a:pt x="12039" y="16890"/>
                  <a:pt x="11631" y="14075"/>
                </a:cubicBezTo>
                <a:cubicBezTo>
                  <a:pt x="11213" y="11260"/>
                  <a:pt x="11236" y="8317"/>
                  <a:pt x="10073" y="5724"/>
                </a:cubicBezTo>
                <a:cubicBezTo>
                  <a:pt x="8493" y="2159"/>
                  <a:pt x="4555" y="1"/>
                  <a:pt x="69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7"/>
          <p:cNvSpPr/>
          <p:nvPr/>
        </p:nvSpPr>
        <p:spPr>
          <a:xfrm>
            <a:off x="284525" y="264100"/>
            <a:ext cx="192000" cy="192000"/>
          </a:xfrm>
          <a:prstGeom prst="star4">
            <a:avLst>
              <a:gd fmla="val 172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7"/>
          <p:cNvSpPr/>
          <p:nvPr/>
        </p:nvSpPr>
        <p:spPr>
          <a:xfrm>
            <a:off x="130029" y="1182360"/>
            <a:ext cx="154500" cy="154500"/>
          </a:xfrm>
          <a:prstGeom prst="star4">
            <a:avLst>
              <a:gd fmla="val 17224"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7"/>
          <p:cNvSpPr/>
          <p:nvPr/>
        </p:nvSpPr>
        <p:spPr>
          <a:xfrm>
            <a:off x="1431929" y="354979"/>
            <a:ext cx="270900" cy="270900"/>
          </a:xfrm>
          <a:prstGeom prst="star4">
            <a:avLst>
              <a:gd fmla="val 172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7"/>
          <p:cNvSpPr/>
          <p:nvPr/>
        </p:nvSpPr>
        <p:spPr>
          <a:xfrm>
            <a:off x="2025950" y="178600"/>
            <a:ext cx="85500" cy="855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7"/>
          <p:cNvSpPr/>
          <p:nvPr/>
        </p:nvSpPr>
        <p:spPr>
          <a:xfrm flipH="1">
            <a:off x="6532606" y="3381192"/>
            <a:ext cx="2611384" cy="1766901"/>
          </a:xfrm>
          <a:custGeom>
            <a:rect b="b" l="l" r="r" t="t"/>
            <a:pathLst>
              <a:path extrusionOk="0" h="33826" w="49993">
                <a:moveTo>
                  <a:pt x="697" y="1"/>
                </a:moveTo>
                <a:cubicBezTo>
                  <a:pt x="464" y="1"/>
                  <a:pt x="232" y="8"/>
                  <a:pt x="0" y="24"/>
                </a:cubicBezTo>
                <a:lnTo>
                  <a:pt x="0" y="33825"/>
                </a:lnTo>
                <a:lnTo>
                  <a:pt x="49678" y="33825"/>
                </a:lnTo>
                <a:cubicBezTo>
                  <a:pt x="49992" y="29824"/>
                  <a:pt x="48759" y="25683"/>
                  <a:pt x="46119" y="22636"/>
                </a:cubicBezTo>
                <a:cubicBezTo>
                  <a:pt x="43268" y="19337"/>
                  <a:pt x="38898" y="17479"/>
                  <a:pt x="34551" y="17479"/>
                </a:cubicBezTo>
                <a:cubicBezTo>
                  <a:pt x="33027" y="17479"/>
                  <a:pt x="31507" y="17707"/>
                  <a:pt x="30056" y="18181"/>
                </a:cubicBezTo>
                <a:cubicBezTo>
                  <a:pt x="27613" y="18983"/>
                  <a:pt x="25415" y="20391"/>
                  <a:pt x="23019" y="21310"/>
                </a:cubicBezTo>
                <a:cubicBezTo>
                  <a:pt x="21714" y="21801"/>
                  <a:pt x="20291" y="22136"/>
                  <a:pt x="18905" y="22136"/>
                </a:cubicBezTo>
                <a:cubicBezTo>
                  <a:pt x="17732" y="22136"/>
                  <a:pt x="16586" y="21896"/>
                  <a:pt x="15563" y="21310"/>
                </a:cubicBezTo>
                <a:cubicBezTo>
                  <a:pt x="13097" y="19891"/>
                  <a:pt x="12039" y="16890"/>
                  <a:pt x="11631" y="14075"/>
                </a:cubicBezTo>
                <a:cubicBezTo>
                  <a:pt x="11213" y="11260"/>
                  <a:pt x="11236" y="8317"/>
                  <a:pt x="10073" y="5724"/>
                </a:cubicBezTo>
                <a:cubicBezTo>
                  <a:pt x="8493" y="2159"/>
                  <a:pt x="4555" y="1"/>
                  <a:pt x="69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7"/>
          <p:cNvSpPr/>
          <p:nvPr/>
        </p:nvSpPr>
        <p:spPr>
          <a:xfrm>
            <a:off x="7010650" y="4807500"/>
            <a:ext cx="192000" cy="192000"/>
          </a:xfrm>
          <a:prstGeom prst="star4">
            <a:avLst>
              <a:gd fmla="val 172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7"/>
          <p:cNvSpPr/>
          <p:nvPr/>
        </p:nvSpPr>
        <p:spPr>
          <a:xfrm>
            <a:off x="7433200" y="4593100"/>
            <a:ext cx="85500" cy="855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7"/>
          <p:cNvSpPr/>
          <p:nvPr/>
        </p:nvSpPr>
        <p:spPr>
          <a:xfrm>
            <a:off x="8590429" y="4558610"/>
            <a:ext cx="154500" cy="154500"/>
          </a:xfrm>
          <a:prstGeom prst="star4">
            <a:avLst>
              <a:gd fmla="val 17224"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7"/>
          <p:cNvSpPr/>
          <p:nvPr/>
        </p:nvSpPr>
        <p:spPr>
          <a:xfrm>
            <a:off x="8910325" y="3845000"/>
            <a:ext cx="85500" cy="855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spTree>
      <p:nvGrpSpPr>
        <p:cNvPr id="378" name="Shape 378"/>
        <p:cNvGrpSpPr/>
        <p:nvPr/>
      </p:nvGrpSpPr>
      <p:grpSpPr>
        <a:xfrm>
          <a:off x="0" y="0"/>
          <a:ext cx="0" cy="0"/>
          <a:chOff x="0" y="0"/>
          <a:chExt cx="0" cy="0"/>
        </a:xfrm>
      </p:grpSpPr>
      <p:sp>
        <p:nvSpPr>
          <p:cNvPr id="379" name="Google Shape;379;p28"/>
          <p:cNvSpPr/>
          <p:nvPr/>
        </p:nvSpPr>
        <p:spPr>
          <a:xfrm rot="5400000">
            <a:off x="-559625" y="559620"/>
            <a:ext cx="3461265" cy="2342028"/>
          </a:xfrm>
          <a:custGeom>
            <a:rect b="b" l="l" r="r" t="t"/>
            <a:pathLst>
              <a:path extrusionOk="0" h="33826" w="49993">
                <a:moveTo>
                  <a:pt x="697" y="1"/>
                </a:moveTo>
                <a:cubicBezTo>
                  <a:pt x="464" y="1"/>
                  <a:pt x="232" y="8"/>
                  <a:pt x="0" y="24"/>
                </a:cubicBezTo>
                <a:lnTo>
                  <a:pt x="0" y="33825"/>
                </a:lnTo>
                <a:lnTo>
                  <a:pt x="49678" y="33825"/>
                </a:lnTo>
                <a:cubicBezTo>
                  <a:pt x="49992" y="29824"/>
                  <a:pt x="48759" y="25683"/>
                  <a:pt x="46119" y="22636"/>
                </a:cubicBezTo>
                <a:cubicBezTo>
                  <a:pt x="43268" y="19337"/>
                  <a:pt x="38898" y="17479"/>
                  <a:pt x="34551" y="17479"/>
                </a:cubicBezTo>
                <a:cubicBezTo>
                  <a:pt x="33027" y="17479"/>
                  <a:pt x="31507" y="17707"/>
                  <a:pt x="30056" y="18181"/>
                </a:cubicBezTo>
                <a:cubicBezTo>
                  <a:pt x="27613" y="18983"/>
                  <a:pt x="25415" y="20391"/>
                  <a:pt x="23019" y="21310"/>
                </a:cubicBezTo>
                <a:cubicBezTo>
                  <a:pt x="21714" y="21801"/>
                  <a:pt x="20291" y="22136"/>
                  <a:pt x="18905" y="22136"/>
                </a:cubicBezTo>
                <a:cubicBezTo>
                  <a:pt x="17732" y="22136"/>
                  <a:pt x="16586" y="21896"/>
                  <a:pt x="15563" y="21310"/>
                </a:cubicBezTo>
                <a:cubicBezTo>
                  <a:pt x="13097" y="19891"/>
                  <a:pt x="12039" y="16890"/>
                  <a:pt x="11631" y="14075"/>
                </a:cubicBezTo>
                <a:cubicBezTo>
                  <a:pt x="11213" y="11260"/>
                  <a:pt x="11236" y="8317"/>
                  <a:pt x="10073" y="5724"/>
                </a:cubicBezTo>
                <a:cubicBezTo>
                  <a:pt x="8493" y="2159"/>
                  <a:pt x="4555" y="1"/>
                  <a:pt x="69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28"/>
          <p:cNvSpPr/>
          <p:nvPr/>
        </p:nvSpPr>
        <p:spPr>
          <a:xfrm rot="-5400000">
            <a:off x="6694400" y="2241845"/>
            <a:ext cx="3461265" cy="2342028"/>
          </a:xfrm>
          <a:custGeom>
            <a:rect b="b" l="l" r="r" t="t"/>
            <a:pathLst>
              <a:path extrusionOk="0" h="33826" w="49993">
                <a:moveTo>
                  <a:pt x="697" y="1"/>
                </a:moveTo>
                <a:cubicBezTo>
                  <a:pt x="464" y="1"/>
                  <a:pt x="232" y="8"/>
                  <a:pt x="0" y="24"/>
                </a:cubicBezTo>
                <a:lnTo>
                  <a:pt x="0" y="33825"/>
                </a:lnTo>
                <a:lnTo>
                  <a:pt x="49678" y="33825"/>
                </a:lnTo>
                <a:cubicBezTo>
                  <a:pt x="49992" y="29824"/>
                  <a:pt x="48759" y="25683"/>
                  <a:pt x="46119" y="22636"/>
                </a:cubicBezTo>
                <a:cubicBezTo>
                  <a:pt x="43268" y="19337"/>
                  <a:pt x="38898" y="17479"/>
                  <a:pt x="34551" y="17479"/>
                </a:cubicBezTo>
                <a:cubicBezTo>
                  <a:pt x="33027" y="17479"/>
                  <a:pt x="31507" y="17707"/>
                  <a:pt x="30056" y="18181"/>
                </a:cubicBezTo>
                <a:cubicBezTo>
                  <a:pt x="27613" y="18983"/>
                  <a:pt x="25415" y="20391"/>
                  <a:pt x="23019" y="21310"/>
                </a:cubicBezTo>
                <a:cubicBezTo>
                  <a:pt x="21714" y="21801"/>
                  <a:pt x="20291" y="22136"/>
                  <a:pt x="18905" y="22136"/>
                </a:cubicBezTo>
                <a:cubicBezTo>
                  <a:pt x="17732" y="22136"/>
                  <a:pt x="16586" y="21896"/>
                  <a:pt x="15563" y="21310"/>
                </a:cubicBezTo>
                <a:cubicBezTo>
                  <a:pt x="13097" y="19891"/>
                  <a:pt x="12039" y="16890"/>
                  <a:pt x="11631" y="14075"/>
                </a:cubicBezTo>
                <a:cubicBezTo>
                  <a:pt x="11213" y="11260"/>
                  <a:pt x="11236" y="8317"/>
                  <a:pt x="10073" y="5724"/>
                </a:cubicBezTo>
                <a:cubicBezTo>
                  <a:pt x="8493" y="2159"/>
                  <a:pt x="4555" y="1"/>
                  <a:pt x="69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28"/>
          <p:cNvSpPr/>
          <p:nvPr/>
        </p:nvSpPr>
        <p:spPr>
          <a:xfrm>
            <a:off x="1464900" y="298475"/>
            <a:ext cx="236400" cy="236400"/>
          </a:xfrm>
          <a:prstGeom prst="star4">
            <a:avLst>
              <a:gd fmla="val 172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28"/>
          <p:cNvSpPr/>
          <p:nvPr/>
        </p:nvSpPr>
        <p:spPr>
          <a:xfrm>
            <a:off x="280617" y="438990"/>
            <a:ext cx="192000" cy="192000"/>
          </a:xfrm>
          <a:prstGeom prst="star4">
            <a:avLst>
              <a:gd fmla="val 172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8"/>
          <p:cNvSpPr/>
          <p:nvPr/>
        </p:nvSpPr>
        <p:spPr>
          <a:xfrm>
            <a:off x="8826329" y="2985610"/>
            <a:ext cx="154500" cy="154500"/>
          </a:xfrm>
          <a:prstGeom prst="star4">
            <a:avLst>
              <a:gd fmla="val 17224"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8"/>
          <p:cNvSpPr/>
          <p:nvPr/>
        </p:nvSpPr>
        <p:spPr>
          <a:xfrm>
            <a:off x="195125" y="2157900"/>
            <a:ext cx="85500" cy="855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8"/>
          <p:cNvSpPr/>
          <p:nvPr/>
        </p:nvSpPr>
        <p:spPr>
          <a:xfrm>
            <a:off x="472629" y="1614010"/>
            <a:ext cx="154500" cy="154500"/>
          </a:xfrm>
          <a:prstGeom prst="star4">
            <a:avLst>
              <a:gd fmla="val 17224"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8"/>
          <p:cNvSpPr/>
          <p:nvPr/>
        </p:nvSpPr>
        <p:spPr>
          <a:xfrm>
            <a:off x="7597525" y="4756175"/>
            <a:ext cx="236400" cy="236400"/>
          </a:xfrm>
          <a:prstGeom prst="star4">
            <a:avLst>
              <a:gd fmla="val 172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8"/>
          <p:cNvSpPr/>
          <p:nvPr/>
        </p:nvSpPr>
        <p:spPr>
          <a:xfrm>
            <a:off x="8141150" y="4485650"/>
            <a:ext cx="85500" cy="855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8"/>
          <p:cNvSpPr/>
          <p:nvPr/>
        </p:nvSpPr>
        <p:spPr>
          <a:xfrm>
            <a:off x="8932475" y="2681125"/>
            <a:ext cx="85500" cy="855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28"/>
          <p:cNvSpPr/>
          <p:nvPr/>
        </p:nvSpPr>
        <p:spPr>
          <a:xfrm>
            <a:off x="9077317" y="4144965"/>
            <a:ext cx="192000" cy="192000"/>
          </a:xfrm>
          <a:prstGeom prst="star4">
            <a:avLst>
              <a:gd fmla="val 172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3" name="Shape 43"/>
        <p:cNvGrpSpPr/>
        <p:nvPr/>
      </p:nvGrpSpPr>
      <p:grpSpPr>
        <a:xfrm>
          <a:off x="0" y="0"/>
          <a:ext cx="0" cy="0"/>
          <a:chOff x="0" y="0"/>
          <a:chExt cx="0" cy="0"/>
        </a:xfrm>
      </p:grpSpPr>
      <p:sp>
        <p:nvSpPr>
          <p:cNvPr id="44" name="Google Shape;44;p4"/>
          <p:cNvSpPr/>
          <p:nvPr/>
        </p:nvSpPr>
        <p:spPr>
          <a:xfrm flipH="1" rot="10800000">
            <a:off x="0" y="-9"/>
            <a:ext cx="3048573" cy="2062709"/>
          </a:xfrm>
          <a:custGeom>
            <a:rect b="b" l="l" r="r" t="t"/>
            <a:pathLst>
              <a:path extrusionOk="0" h="33826" w="49993">
                <a:moveTo>
                  <a:pt x="697" y="1"/>
                </a:moveTo>
                <a:cubicBezTo>
                  <a:pt x="464" y="1"/>
                  <a:pt x="232" y="8"/>
                  <a:pt x="0" y="24"/>
                </a:cubicBezTo>
                <a:lnTo>
                  <a:pt x="0" y="33825"/>
                </a:lnTo>
                <a:lnTo>
                  <a:pt x="49678" y="33825"/>
                </a:lnTo>
                <a:cubicBezTo>
                  <a:pt x="49992" y="29824"/>
                  <a:pt x="48759" y="25683"/>
                  <a:pt x="46119" y="22636"/>
                </a:cubicBezTo>
                <a:cubicBezTo>
                  <a:pt x="43268" y="19337"/>
                  <a:pt x="38898" y="17479"/>
                  <a:pt x="34551" y="17479"/>
                </a:cubicBezTo>
                <a:cubicBezTo>
                  <a:pt x="33027" y="17479"/>
                  <a:pt x="31507" y="17707"/>
                  <a:pt x="30056" y="18181"/>
                </a:cubicBezTo>
                <a:cubicBezTo>
                  <a:pt x="27613" y="18983"/>
                  <a:pt x="25415" y="20391"/>
                  <a:pt x="23019" y="21310"/>
                </a:cubicBezTo>
                <a:cubicBezTo>
                  <a:pt x="21714" y="21801"/>
                  <a:pt x="20291" y="22136"/>
                  <a:pt x="18905" y="22136"/>
                </a:cubicBezTo>
                <a:cubicBezTo>
                  <a:pt x="17732" y="22136"/>
                  <a:pt x="16586" y="21896"/>
                  <a:pt x="15563" y="21310"/>
                </a:cubicBezTo>
                <a:cubicBezTo>
                  <a:pt x="13097" y="19891"/>
                  <a:pt x="12039" y="16890"/>
                  <a:pt x="11631" y="14075"/>
                </a:cubicBezTo>
                <a:cubicBezTo>
                  <a:pt x="11213" y="11260"/>
                  <a:pt x="11236" y="8317"/>
                  <a:pt x="10073" y="5724"/>
                </a:cubicBezTo>
                <a:cubicBezTo>
                  <a:pt x="8493" y="2159"/>
                  <a:pt x="4555" y="1"/>
                  <a:pt x="69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4"/>
          <p:cNvSpPr/>
          <p:nvPr/>
        </p:nvSpPr>
        <p:spPr>
          <a:xfrm flipH="1">
            <a:off x="6095425" y="3080791"/>
            <a:ext cx="3048573" cy="2062709"/>
          </a:xfrm>
          <a:custGeom>
            <a:rect b="b" l="l" r="r" t="t"/>
            <a:pathLst>
              <a:path extrusionOk="0" h="33826" w="49993">
                <a:moveTo>
                  <a:pt x="697" y="1"/>
                </a:moveTo>
                <a:cubicBezTo>
                  <a:pt x="464" y="1"/>
                  <a:pt x="232" y="8"/>
                  <a:pt x="0" y="24"/>
                </a:cubicBezTo>
                <a:lnTo>
                  <a:pt x="0" y="33825"/>
                </a:lnTo>
                <a:lnTo>
                  <a:pt x="49678" y="33825"/>
                </a:lnTo>
                <a:cubicBezTo>
                  <a:pt x="49992" y="29824"/>
                  <a:pt x="48759" y="25683"/>
                  <a:pt x="46119" y="22636"/>
                </a:cubicBezTo>
                <a:cubicBezTo>
                  <a:pt x="43268" y="19337"/>
                  <a:pt x="38898" y="17479"/>
                  <a:pt x="34551" y="17479"/>
                </a:cubicBezTo>
                <a:cubicBezTo>
                  <a:pt x="33027" y="17479"/>
                  <a:pt x="31507" y="17707"/>
                  <a:pt x="30056" y="18181"/>
                </a:cubicBezTo>
                <a:cubicBezTo>
                  <a:pt x="27613" y="18983"/>
                  <a:pt x="25415" y="20391"/>
                  <a:pt x="23019" y="21310"/>
                </a:cubicBezTo>
                <a:cubicBezTo>
                  <a:pt x="21714" y="21801"/>
                  <a:pt x="20291" y="22136"/>
                  <a:pt x="18905" y="22136"/>
                </a:cubicBezTo>
                <a:cubicBezTo>
                  <a:pt x="17732" y="22136"/>
                  <a:pt x="16586" y="21896"/>
                  <a:pt x="15563" y="21310"/>
                </a:cubicBezTo>
                <a:cubicBezTo>
                  <a:pt x="13097" y="19891"/>
                  <a:pt x="12039" y="16890"/>
                  <a:pt x="11631" y="14075"/>
                </a:cubicBezTo>
                <a:cubicBezTo>
                  <a:pt x="11213" y="11260"/>
                  <a:pt x="11236" y="8317"/>
                  <a:pt x="10073" y="5724"/>
                </a:cubicBezTo>
                <a:cubicBezTo>
                  <a:pt x="8493" y="2159"/>
                  <a:pt x="4555" y="1"/>
                  <a:pt x="69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4"/>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7" name="Google Shape;47;p4"/>
          <p:cNvSpPr txBox="1"/>
          <p:nvPr>
            <p:ph idx="1" type="body"/>
          </p:nvPr>
        </p:nvSpPr>
        <p:spPr>
          <a:xfrm>
            <a:off x="720000" y="1017725"/>
            <a:ext cx="7704000" cy="35511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rgbClr val="434343"/>
              </a:buClr>
              <a:buSzPts val="1200"/>
              <a:buAutoNum type="arabicPeriod"/>
              <a:defRPr sz="1150">
                <a:solidFill>
                  <a:srgbClr val="434343"/>
                </a:solidFill>
              </a:defRPr>
            </a:lvl1pPr>
            <a:lvl2pPr indent="-304800" lvl="1" marL="914400" rtl="0">
              <a:lnSpc>
                <a:spcPct val="115000"/>
              </a:lnSpc>
              <a:spcBef>
                <a:spcPts val="0"/>
              </a:spcBef>
              <a:spcAft>
                <a:spcPts val="0"/>
              </a:spcAft>
              <a:buClr>
                <a:srgbClr val="434343"/>
              </a:buClr>
              <a:buSzPts val="1200"/>
              <a:buFont typeface="Roboto Condensed Light"/>
              <a:buAutoNum type="alphaLcPeriod"/>
              <a:defRPr>
                <a:solidFill>
                  <a:srgbClr val="434343"/>
                </a:solidFill>
              </a:defRPr>
            </a:lvl2pPr>
            <a:lvl3pPr indent="-304800" lvl="2" marL="1371600" rtl="0">
              <a:lnSpc>
                <a:spcPct val="115000"/>
              </a:lnSpc>
              <a:spcBef>
                <a:spcPts val="0"/>
              </a:spcBef>
              <a:spcAft>
                <a:spcPts val="0"/>
              </a:spcAft>
              <a:buClr>
                <a:srgbClr val="434343"/>
              </a:buClr>
              <a:buSzPts val="1200"/>
              <a:buFont typeface="Roboto Condensed Light"/>
              <a:buAutoNum type="romanLcPeriod"/>
              <a:defRPr>
                <a:solidFill>
                  <a:srgbClr val="434343"/>
                </a:solidFill>
              </a:defRPr>
            </a:lvl3pPr>
            <a:lvl4pPr indent="-304800" lvl="3" marL="1828800" rtl="0">
              <a:lnSpc>
                <a:spcPct val="115000"/>
              </a:lnSpc>
              <a:spcBef>
                <a:spcPts val="0"/>
              </a:spcBef>
              <a:spcAft>
                <a:spcPts val="0"/>
              </a:spcAft>
              <a:buClr>
                <a:srgbClr val="434343"/>
              </a:buClr>
              <a:buSzPts val="1200"/>
              <a:buFont typeface="Roboto Condensed Light"/>
              <a:buAutoNum type="arabicPeriod"/>
              <a:defRPr>
                <a:solidFill>
                  <a:srgbClr val="434343"/>
                </a:solidFill>
              </a:defRPr>
            </a:lvl4pPr>
            <a:lvl5pPr indent="-304800" lvl="4" marL="2286000" rtl="0">
              <a:lnSpc>
                <a:spcPct val="115000"/>
              </a:lnSpc>
              <a:spcBef>
                <a:spcPts val="0"/>
              </a:spcBef>
              <a:spcAft>
                <a:spcPts val="0"/>
              </a:spcAft>
              <a:buClr>
                <a:srgbClr val="434343"/>
              </a:buClr>
              <a:buSzPts val="1200"/>
              <a:buFont typeface="Roboto Condensed Light"/>
              <a:buAutoNum type="alphaLcPeriod"/>
              <a:defRPr>
                <a:solidFill>
                  <a:srgbClr val="434343"/>
                </a:solidFill>
              </a:defRPr>
            </a:lvl5pPr>
            <a:lvl6pPr indent="-304800" lvl="5" marL="2743200" rtl="0">
              <a:lnSpc>
                <a:spcPct val="115000"/>
              </a:lnSpc>
              <a:spcBef>
                <a:spcPts val="0"/>
              </a:spcBef>
              <a:spcAft>
                <a:spcPts val="0"/>
              </a:spcAft>
              <a:buClr>
                <a:srgbClr val="434343"/>
              </a:buClr>
              <a:buSzPts val="1200"/>
              <a:buFont typeface="Roboto Condensed Light"/>
              <a:buAutoNum type="romanLcPeriod"/>
              <a:defRPr>
                <a:solidFill>
                  <a:srgbClr val="434343"/>
                </a:solidFill>
              </a:defRPr>
            </a:lvl6pPr>
            <a:lvl7pPr indent="-304800" lvl="6" marL="3200400" rtl="0">
              <a:lnSpc>
                <a:spcPct val="115000"/>
              </a:lnSpc>
              <a:spcBef>
                <a:spcPts val="0"/>
              </a:spcBef>
              <a:spcAft>
                <a:spcPts val="0"/>
              </a:spcAft>
              <a:buClr>
                <a:srgbClr val="434343"/>
              </a:buClr>
              <a:buSzPts val="1200"/>
              <a:buFont typeface="Roboto Condensed Light"/>
              <a:buAutoNum type="arabicPeriod"/>
              <a:defRPr>
                <a:solidFill>
                  <a:srgbClr val="434343"/>
                </a:solidFill>
              </a:defRPr>
            </a:lvl7pPr>
            <a:lvl8pPr indent="-304800" lvl="7" marL="3657600" rtl="0">
              <a:lnSpc>
                <a:spcPct val="115000"/>
              </a:lnSpc>
              <a:spcBef>
                <a:spcPts val="0"/>
              </a:spcBef>
              <a:spcAft>
                <a:spcPts val="0"/>
              </a:spcAft>
              <a:buClr>
                <a:srgbClr val="434343"/>
              </a:buClr>
              <a:buSzPts val="1200"/>
              <a:buFont typeface="Roboto Condensed Light"/>
              <a:buAutoNum type="alphaLcPeriod"/>
              <a:defRPr>
                <a:solidFill>
                  <a:srgbClr val="434343"/>
                </a:solidFill>
              </a:defRPr>
            </a:lvl8pPr>
            <a:lvl9pPr indent="-304800" lvl="8" marL="4114800" rtl="0">
              <a:lnSpc>
                <a:spcPct val="115000"/>
              </a:lnSpc>
              <a:spcBef>
                <a:spcPts val="0"/>
              </a:spcBef>
              <a:spcAft>
                <a:spcPts val="0"/>
              </a:spcAft>
              <a:buClr>
                <a:srgbClr val="434343"/>
              </a:buClr>
              <a:buSzPts val="1200"/>
              <a:buFont typeface="Roboto Condensed Light"/>
              <a:buAutoNum type="romanLcPeriod"/>
              <a:defRPr>
                <a:solidFill>
                  <a:srgbClr val="434343"/>
                </a:solidFill>
              </a:defRPr>
            </a:lvl9pPr>
          </a:lstStyle>
          <a:p/>
        </p:txBody>
      </p:sp>
      <p:sp>
        <p:nvSpPr>
          <p:cNvPr id="48" name="Google Shape;48;p4"/>
          <p:cNvSpPr/>
          <p:nvPr/>
        </p:nvSpPr>
        <p:spPr>
          <a:xfrm>
            <a:off x="8876825" y="3567425"/>
            <a:ext cx="85500" cy="855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4"/>
          <p:cNvSpPr/>
          <p:nvPr/>
        </p:nvSpPr>
        <p:spPr>
          <a:xfrm>
            <a:off x="8606975" y="4140525"/>
            <a:ext cx="85500" cy="855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4"/>
          <p:cNvSpPr/>
          <p:nvPr/>
        </p:nvSpPr>
        <p:spPr>
          <a:xfrm>
            <a:off x="185625" y="215425"/>
            <a:ext cx="270900" cy="270900"/>
          </a:xfrm>
          <a:prstGeom prst="star4">
            <a:avLst>
              <a:gd fmla="val 172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403267" y="635365"/>
            <a:ext cx="192000" cy="192000"/>
          </a:xfrm>
          <a:prstGeom prst="star4">
            <a:avLst>
              <a:gd fmla="val 172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133400" y="830225"/>
            <a:ext cx="85500" cy="855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p:nvPr/>
        </p:nvSpPr>
        <p:spPr>
          <a:xfrm>
            <a:off x="8876829" y="3887110"/>
            <a:ext cx="154500" cy="154500"/>
          </a:xfrm>
          <a:prstGeom prst="star4">
            <a:avLst>
              <a:gd fmla="val 172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4"/>
          <p:cNvSpPr/>
          <p:nvPr/>
        </p:nvSpPr>
        <p:spPr>
          <a:xfrm>
            <a:off x="6674367" y="4395365"/>
            <a:ext cx="192000" cy="192000"/>
          </a:xfrm>
          <a:prstGeom prst="star4">
            <a:avLst>
              <a:gd fmla="val 172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4"/>
          <p:cNvSpPr/>
          <p:nvPr/>
        </p:nvSpPr>
        <p:spPr>
          <a:xfrm>
            <a:off x="6403475" y="4719300"/>
            <a:ext cx="270900" cy="270900"/>
          </a:xfrm>
          <a:prstGeom prst="star4">
            <a:avLst>
              <a:gd fmla="val 17224"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4"/>
          <p:cNvSpPr/>
          <p:nvPr/>
        </p:nvSpPr>
        <p:spPr>
          <a:xfrm>
            <a:off x="6866375" y="4753775"/>
            <a:ext cx="85500" cy="855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7" name="Shape 57"/>
        <p:cNvGrpSpPr/>
        <p:nvPr/>
      </p:nvGrpSpPr>
      <p:grpSpPr>
        <a:xfrm>
          <a:off x="0" y="0"/>
          <a:ext cx="0" cy="0"/>
          <a:chOff x="0" y="0"/>
          <a:chExt cx="0" cy="0"/>
        </a:xfrm>
      </p:grpSpPr>
      <p:sp>
        <p:nvSpPr>
          <p:cNvPr id="58" name="Google Shape;58;p5"/>
          <p:cNvSpPr txBox="1"/>
          <p:nvPr>
            <p:ph idx="1" type="subTitle"/>
          </p:nvPr>
        </p:nvSpPr>
        <p:spPr>
          <a:xfrm>
            <a:off x="1530470" y="2766075"/>
            <a:ext cx="2695200" cy="428100"/>
          </a:xfrm>
          <a:prstGeom prst="rect">
            <a:avLst/>
          </a:prstGeom>
          <a:solidFill>
            <a:schemeClr val="dk2"/>
          </a:solidFill>
        </p:spPr>
        <p:txBody>
          <a:bodyPr anchorCtr="0" anchor="ctr" bIns="91425" lIns="91425" spcFirstLastPara="1" rIns="91425" wrap="square" tIns="91425">
            <a:noAutofit/>
          </a:bodyPr>
          <a:lstStyle>
            <a:lvl1pPr lvl="0" algn="ctr">
              <a:lnSpc>
                <a:spcPct val="100000"/>
              </a:lnSpc>
              <a:spcBef>
                <a:spcPts val="0"/>
              </a:spcBef>
              <a:spcAft>
                <a:spcPts val="0"/>
              </a:spcAft>
              <a:buSzPts val="2500"/>
              <a:buFont typeface="Bebas Neue"/>
              <a:buNone/>
              <a:defRPr b="1" sz="2000">
                <a:solidFill>
                  <a:schemeClr val="lt1"/>
                </a:solidFill>
                <a:latin typeface="Montserrat Alternates"/>
                <a:ea typeface="Montserrat Alternates"/>
                <a:cs typeface="Montserrat Alternates"/>
                <a:sym typeface="Montserrat Alternates"/>
              </a:defRPr>
            </a:lvl1pPr>
            <a:lvl2pPr lvl="1"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59" name="Google Shape;59;p5"/>
          <p:cNvSpPr txBox="1"/>
          <p:nvPr>
            <p:ph idx="2" type="subTitle"/>
          </p:nvPr>
        </p:nvSpPr>
        <p:spPr>
          <a:xfrm>
            <a:off x="4918322" y="2766075"/>
            <a:ext cx="2695200" cy="428100"/>
          </a:xfrm>
          <a:prstGeom prst="rect">
            <a:avLst/>
          </a:prstGeom>
          <a:solidFill>
            <a:schemeClr val="dk2"/>
          </a:solidFill>
        </p:spPr>
        <p:txBody>
          <a:bodyPr anchorCtr="0" anchor="ctr" bIns="91425" lIns="91425" spcFirstLastPara="1" rIns="91425" wrap="square" tIns="91425">
            <a:noAutofit/>
          </a:bodyPr>
          <a:lstStyle>
            <a:lvl1pPr lvl="0" rtl="0" algn="ctr">
              <a:lnSpc>
                <a:spcPct val="100000"/>
              </a:lnSpc>
              <a:spcBef>
                <a:spcPts val="0"/>
              </a:spcBef>
              <a:spcAft>
                <a:spcPts val="0"/>
              </a:spcAft>
              <a:buSzPts val="2500"/>
              <a:buFont typeface="Bebas Neue"/>
              <a:buNone/>
              <a:defRPr b="1" sz="2000">
                <a:solidFill>
                  <a:schemeClr val="lt1"/>
                </a:solidFill>
                <a:latin typeface="Montserrat Alternates"/>
                <a:ea typeface="Montserrat Alternates"/>
                <a:cs typeface="Montserrat Alternates"/>
                <a:sym typeface="Montserrat Alternates"/>
              </a:defRPr>
            </a:lvl1pPr>
            <a:lvl2pPr lvl="1" rtl="0"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60" name="Google Shape;60;p5"/>
          <p:cNvSpPr txBox="1"/>
          <p:nvPr>
            <p:ph idx="3" type="subTitle"/>
          </p:nvPr>
        </p:nvSpPr>
        <p:spPr>
          <a:xfrm>
            <a:off x="1530470" y="3194175"/>
            <a:ext cx="2695200" cy="1099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1" name="Google Shape;61;p5"/>
          <p:cNvSpPr txBox="1"/>
          <p:nvPr>
            <p:ph idx="4" type="subTitle"/>
          </p:nvPr>
        </p:nvSpPr>
        <p:spPr>
          <a:xfrm>
            <a:off x="4918330" y="3194175"/>
            <a:ext cx="2695200" cy="1099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2" name="Google Shape;62;p5"/>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63" name="Google Shape;63;p5"/>
          <p:cNvSpPr/>
          <p:nvPr/>
        </p:nvSpPr>
        <p:spPr>
          <a:xfrm rot="5400000">
            <a:off x="-559625" y="559620"/>
            <a:ext cx="3461265" cy="2342028"/>
          </a:xfrm>
          <a:custGeom>
            <a:rect b="b" l="l" r="r" t="t"/>
            <a:pathLst>
              <a:path extrusionOk="0" h="33826" w="49993">
                <a:moveTo>
                  <a:pt x="697" y="1"/>
                </a:moveTo>
                <a:cubicBezTo>
                  <a:pt x="464" y="1"/>
                  <a:pt x="232" y="8"/>
                  <a:pt x="0" y="24"/>
                </a:cubicBezTo>
                <a:lnTo>
                  <a:pt x="0" y="33825"/>
                </a:lnTo>
                <a:lnTo>
                  <a:pt x="49678" y="33825"/>
                </a:lnTo>
                <a:cubicBezTo>
                  <a:pt x="49992" y="29824"/>
                  <a:pt x="48759" y="25683"/>
                  <a:pt x="46119" y="22636"/>
                </a:cubicBezTo>
                <a:cubicBezTo>
                  <a:pt x="43268" y="19337"/>
                  <a:pt x="38898" y="17479"/>
                  <a:pt x="34551" y="17479"/>
                </a:cubicBezTo>
                <a:cubicBezTo>
                  <a:pt x="33027" y="17479"/>
                  <a:pt x="31507" y="17707"/>
                  <a:pt x="30056" y="18181"/>
                </a:cubicBezTo>
                <a:cubicBezTo>
                  <a:pt x="27613" y="18983"/>
                  <a:pt x="25415" y="20391"/>
                  <a:pt x="23019" y="21310"/>
                </a:cubicBezTo>
                <a:cubicBezTo>
                  <a:pt x="21714" y="21801"/>
                  <a:pt x="20291" y="22136"/>
                  <a:pt x="18905" y="22136"/>
                </a:cubicBezTo>
                <a:cubicBezTo>
                  <a:pt x="17732" y="22136"/>
                  <a:pt x="16586" y="21896"/>
                  <a:pt x="15563" y="21310"/>
                </a:cubicBezTo>
                <a:cubicBezTo>
                  <a:pt x="13097" y="19891"/>
                  <a:pt x="12039" y="16890"/>
                  <a:pt x="11631" y="14075"/>
                </a:cubicBezTo>
                <a:cubicBezTo>
                  <a:pt x="11213" y="11260"/>
                  <a:pt x="11236" y="8317"/>
                  <a:pt x="10073" y="5724"/>
                </a:cubicBezTo>
                <a:cubicBezTo>
                  <a:pt x="8493" y="2159"/>
                  <a:pt x="4555" y="1"/>
                  <a:pt x="69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5"/>
          <p:cNvSpPr/>
          <p:nvPr/>
        </p:nvSpPr>
        <p:spPr>
          <a:xfrm rot="-5400000">
            <a:off x="6242350" y="2241845"/>
            <a:ext cx="3461265" cy="2342028"/>
          </a:xfrm>
          <a:custGeom>
            <a:rect b="b" l="l" r="r" t="t"/>
            <a:pathLst>
              <a:path extrusionOk="0" h="33826" w="49993">
                <a:moveTo>
                  <a:pt x="697" y="1"/>
                </a:moveTo>
                <a:cubicBezTo>
                  <a:pt x="464" y="1"/>
                  <a:pt x="232" y="8"/>
                  <a:pt x="0" y="24"/>
                </a:cubicBezTo>
                <a:lnTo>
                  <a:pt x="0" y="33825"/>
                </a:lnTo>
                <a:lnTo>
                  <a:pt x="49678" y="33825"/>
                </a:lnTo>
                <a:cubicBezTo>
                  <a:pt x="49992" y="29824"/>
                  <a:pt x="48759" y="25683"/>
                  <a:pt x="46119" y="22636"/>
                </a:cubicBezTo>
                <a:cubicBezTo>
                  <a:pt x="43268" y="19337"/>
                  <a:pt x="38898" y="17479"/>
                  <a:pt x="34551" y="17479"/>
                </a:cubicBezTo>
                <a:cubicBezTo>
                  <a:pt x="33027" y="17479"/>
                  <a:pt x="31507" y="17707"/>
                  <a:pt x="30056" y="18181"/>
                </a:cubicBezTo>
                <a:cubicBezTo>
                  <a:pt x="27613" y="18983"/>
                  <a:pt x="25415" y="20391"/>
                  <a:pt x="23019" y="21310"/>
                </a:cubicBezTo>
                <a:cubicBezTo>
                  <a:pt x="21714" y="21801"/>
                  <a:pt x="20291" y="22136"/>
                  <a:pt x="18905" y="22136"/>
                </a:cubicBezTo>
                <a:cubicBezTo>
                  <a:pt x="17732" y="22136"/>
                  <a:pt x="16586" y="21896"/>
                  <a:pt x="15563" y="21310"/>
                </a:cubicBezTo>
                <a:cubicBezTo>
                  <a:pt x="13097" y="19891"/>
                  <a:pt x="12039" y="16890"/>
                  <a:pt x="11631" y="14075"/>
                </a:cubicBezTo>
                <a:cubicBezTo>
                  <a:pt x="11213" y="11260"/>
                  <a:pt x="11236" y="8317"/>
                  <a:pt x="10073" y="5724"/>
                </a:cubicBezTo>
                <a:cubicBezTo>
                  <a:pt x="8493" y="2159"/>
                  <a:pt x="4555" y="1"/>
                  <a:pt x="69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5"/>
          <p:cNvSpPr/>
          <p:nvPr/>
        </p:nvSpPr>
        <p:spPr>
          <a:xfrm>
            <a:off x="277925" y="353900"/>
            <a:ext cx="270900" cy="270900"/>
          </a:xfrm>
          <a:prstGeom prst="star4">
            <a:avLst>
              <a:gd fmla="val 172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5"/>
          <p:cNvSpPr/>
          <p:nvPr/>
        </p:nvSpPr>
        <p:spPr>
          <a:xfrm>
            <a:off x="123429" y="1729185"/>
            <a:ext cx="154500" cy="154500"/>
          </a:xfrm>
          <a:prstGeom prst="star4">
            <a:avLst>
              <a:gd fmla="val 17224"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5"/>
          <p:cNvSpPr/>
          <p:nvPr/>
        </p:nvSpPr>
        <p:spPr>
          <a:xfrm>
            <a:off x="469167" y="1139440"/>
            <a:ext cx="192000" cy="192000"/>
          </a:xfrm>
          <a:prstGeom prst="star4">
            <a:avLst>
              <a:gd fmla="val 172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5"/>
          <p:cNvSpPr/>
          <p:nvPr/>
        </p:nvSpPr>
        <p:spPr>
          <a:xfrm>
            <a:off x="1082975" y="446600"/>
            <a:ext cx="85500" cy="855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5"/>
          <p:cNvSpPr/>
          <p:nvPr/>
        </p:nvSpPr>
        <p:spPr>
          <a:xfrm>
            <a:off x="575675" y="2424875"/>
            <a:ext cx="85500" cy="855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5"/>
          <p:cNvSpPr/>
          <p:nvPr/>
        </p:nvSpPr>
        <p:spPr>
          <a:xfrm>
            <a:off x="7297954" y="4881235"/>
            <a:ext cx="154500" cy="154500"/>
          </a:xfrm>
          <a:prstGeom prst="star4">
            <a:avLst>
              <a:gd fmla="val 17224"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5"/>
          <p:cNvSpPr/>
          <p:nvPr/>
        </p:nvSpPr>
        <p:spPr>
          <a:xfrm>
            <a:off x="7901425" y="4523000"/>
            <a:ext cx="85500" cy="855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5"/>
          <p:cNvSpPr/>
          <p:nvPr/>
        </p:nvSpPr>
        <p:spPr>
          <a:xfrm>
            <a:off x="8619625" y="4692900"/>
            <a:ext cx="270900" cy="270900"/>
          </a:xfrm>
          <a:prstGeom prst="star4">
            <a:avLst>
              <a:gd fmla="val 172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5"/>
          <p:cNvSpPr/>
          <p:nvPr/>
        </p:nvSpPr>
        <p:spPr>
          <a:xfrm>
            <a:off x="8428892" y="2475740"/>
            <a:ext cx="192000" cy="192000"/>
          </a:xfrm>
          <a:prstGeom prst="star4">
            <a:avLst>
              <a:gd fmla="val 172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5"/>
          <p:cNvSpPr/>
          <p:nvPr/>
        </p:nvSpPr>
        <p:spPr>
          <a:xfrm>
            <a:off x="8837800" y="3032700"/>
            <a:ext cx="85500" cy="855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5" name="Shape 75"/>
        <p:cNvGrpSpPr/>
        <p:nvPr/>
      </p:nvGrpSpPr>
      <p:grpSpPr>
        <a:xfrm>
          <a:off x="0" y="0"/>
          <a:ext cx="0" cy="0"/>
          <a:chOff x="0" y="0"/>
          <a:chExt cx="0" cy="0"/>
        </a:xfrm>
      </p:grpSpPr>
      <p:sp>
        <p:nvSpPr>
          <p:cNvPr id="76" name="Google Shape;76;p6"/>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77" name="Google Shape;77;p6"/>
          <p:cNvSpPr/>
          <p:nvPr/>
        </p:nvSpPr>
        <p:spPr>
          <a:xfrm>
            <a:off x="6804207" y="0"/>
            <a:ext cx="2339829" cy="1614675"/>
          </a:xfrm>
          <a:custGeom>
            <a:rect b="b" l="l" r="r" t="t"/>
            <a:pathLst>
              <a:path extrusionOk="0" h="35591" w="51575">
                <a:moveTo>
                  <a:pt x="36" y="1"/>
                </a:moveTo>
                <a:cubicBezTo>
                  <a:pt x="1" y="2560"/>
                  <a:pt x="826" y="5049"/>
                  <a:pt x="2362" y="7096"/>
                </a:cubicBezTo>
                <a:cubicBezTo>
                  <a:pt x="4487" y="9862"/>
                  <a:pt x="7953" y="11526"/>
                  <a:pt x="11428" y="11526"/>
                </a:cubicBezTo>
                <a:cubicBezTo>
                  <a:pt x="11795" y="11526"/>
                  <a:pt x="12162" y="11507"/>
                  <a:pt x="12528" y="11469"/>
                </a:cubicBezTo>
                <a:cubicBezTo>
                  <a:pt x="15664" y="11154"/>
                  <a:pt x="18919" y="9571"/>
                  <a:pt x="21913" y="9571"/>
                </a:cubicBezTo>
                <a:cubicBezTo>
                  <a:pt x="23005" y="9571"/>
                  <a:pt x="24062" y="9781"/>
                  <a:pt x="25066" y="10341"/>
                </a:cubicBezTo>
                <a:cubicBezTo>
                  <a:pt x="27544" y="11713"/>
                  <a:pt x="28579" y="14772"/>
                  <a:pt x="28812" y="17599"/>
                </a:cubicBezTo>
                <a:cubicBezTo>
                  <a:pt x="29056" y="20425"/>
                  <a:pt x="28742" y="23322"/>
                  <a:pt x="29475" y="26067"/>
                </a:cubicBezTo>
                <a:cubicBezTo>
                  <a:pt x="31035" y="31907"/>
                  <a:pt x="37307" y="35590"/>
                  <a:pt x="43365" y="35590"/>
                </a:cubicBezTo>
                <a:cubicBezTo>
                  <a:pt x="43628" y="35590"/>
                  <a:pt x="43891" y="35584"/>
                  <a:pt x="44154" y="35569"/>
                </a:cubicBezTo>
                <a:cubicBezTo>
                  <a:pt x="46736" y="35430"/>
                  <a:pt x="49225" y="34732"/>
                  <a:pt x="51563" y="33662"/>
                </a:cubicBezTo>
                <a:lnTo>
                  <a:pt x="5157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6"/>
          <p:cNvSpPr/>
          <p:nvPr/>
        </p:nvSpPr>
        <p:spPr>
          <a:xfrm flipH="1">
            <a:off x="-18" y="0"/>
            <a:ext cx="2339829" cy="1614675"/>
          </a:xfrm>
          <a:custGeom>
            <a:rect b="b" l="l" r="r" t="t"/>
            <a:pathLst>
              <a:path extrusionOk="0" h="35591" w="51575">
                <a:moveTo>
                  <a:pt x="36" y="1"/>
                </a:moveTo>
                <a:cubicBezTo>
                  <a:pt x="1" y="2560"/>
                  <a:pt x="826" y="5049"/>
                  <a:pt x="2362" y="7096"/>
                </a:cubicBezTo>
                <a:cubicBezTo>
                  <a:pt x="4487" y="9862"/>
                  <a:pt x="7953" y="11526"/>
                  <a:pt x="11428" y="11526"/>
                </a:cubicBezTo>
                <a:cubicBezTo>
                  <a:pt x="11795" y="11526"/>
                  <a:pt x="12162" y="11507"/>
                  <a:pt x="12528" y="11469"/>
                </a:cubicBezTo>
                <a:cubicBezTo>
                  <a:pt x="15664" y="11154"/>
                  <a:pt x="18919" y="9571"/>
                  <a:pt x="21913" y="9571"/>
                </a:cubicBezTo>
                <a:cubicBezTo>
                  <a:pt x="23005" y="9571"/>
                  <a:pt x="24062" y="9781"/>
                  <a:pt x="25066" y="10341"/>
                </a:cubicBezTo>
                <a:cubicBezTo>
                  <a:pt x="27544" y="11713"/>
                  <a:pt x="28579" y="14772"/>
                  <a:pt x="28812" y="17599"/>
                </a:cubicBezTo>
                <a:cubicBezTo>
                  <a:pt x="29056" y="20425"/>
                  <a:pt x="28742" y="23322"/>
                  <a:pt x="29475" y="26067"/>
                </a:cubicBezTo>
                <a:cubicBezTo>
                  <a:pt x="31035" y="31907"/>
                  <a:pt x="37307" y="35590"/>
                  <a:pt x="43365" y="35590"/>
                </a:cubicBezTo>
                <a:cubicBezTo>
                  <a:pt x="43628" y="35590"/>
                  <a:pt x="43891" y="35584"/>
                  <a:pt x="44154" y="35569"/>
                </a:cubicBezTo>
                <a:cubicBezTo>
                  <a:pt x="46736" y="35430"/>
                  <a:pt x="49225" y="34732"/>
                  <a:pt x="51563" y="33662"/>
                </a:cubicBezTo>
                <a:lnTo>
                  <a:pt x="5157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6"/>
          <p:cNvSpPr/>
          <p:nvPr/>
        </p:nvSpPr>
        <p:spPr>
          <a:xfrm>
            <a:off x="179025" y="535000"/>
            <a:ext cx="270900" cy="270900"/>
          </a:xfrm>
          <a:prstGeom prst="star4">
            <a:avLst>
              <a:gd fmla="val 172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6"/>
          <p:cNvSpPr/>
          <p:nvPr/>
        </p:nvSpPr>
        <p:spPr>
          <a:xfrm>
            <a:off x="337317" y="1110040"/>
            <a:ext cx="192000" cy="192000"/>
          </a:xfrm>
          <a:prstGeom prst="star4">
            <a:avLst>
              <a:gd fmla="val 172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6"/>
          <p:cNvSpPr/>
          <p:nvPr/>
        </p:nvSpPr>
        <p:spPr>
          <a:xfrm>
            <a:off x="634500" y="764275"/>
            <a:ext cx="85500" cy="855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6"/>
          <p:cNvSpPr/>
          <p:nvPr/>
        </p:nvSpPr>
        <p:spPr>
          <a:xfrm>
            <a:off x="529317" y="225190"/>
            <a:ext cx="192000" cy="192000"/>
          </a:xfrm>
          <a:prstGeom prst="star4">
            <a:avLst>
              <a:gd fmla="val 17224"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6"/>
          <p:cNvSpPr/>
          <p:nvPr/>
        </p:nvSpPr>
        <p:spPr>
          <a:xfrm>
            <a:off x="8614675" y="1070588"/>
            <a:ext cx="270900" cy="270900"/>
          </a:xfrm>
          <a:prstGeom prst="star4">
            <a:avLst>
              <a:gd fmla="val 172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6"/>
          <p:cNvSpPr/>
          <p:nvPr/>
        </p:nvSpPr>
        <p:spPr>
          <a:xfrm>
            <a:off x="8362567" y="805890"/>
            <a:ext cx="192000" cy="192000"/>
          </a:xfrm>
          <a:prstGeom prst="star4">
            <a:avLst>
              <a:gd fmla="val 17224"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6"/>
          <p:cNvSpPr/>
          <p:nvPr/>
        </p:nvSpPr>
        <p:spPr>
          <a:xfrm>
            <a:off x="7267867" y="171940"/>
            <a:ext cx="192000" cy="192000"/>
          </a:xfrm>
          <a:prstGeom prst="star4">
            <a:avLst>
              <a:gd fmla="val 172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6"/>
          <p:cNvSpPr/>
          <p:nvPr/>
        </p:nvSpPr>
        <p:spPr>
          <a:xfrm>
            <a:off x="7677150" y="86450"/>
            <a:ext cx="85500" cy="855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6"/>
          <p:cNvSpPr/>
          <p:nvPr/>
        </p:nvSpPr>
        <p:spPr>
          <a:xfrm>
            <a:off x="8837750" y="363950"/>
            <a:ext cx="85500" cy="855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88" name="Shape 88"/>
        <p:cNvGrpSpPr/>
        <p:nvPr/>
      </p:nvGrpSpPr>
      <p:grpSpPr>
        <a:xfrm>
          <a:off x="0" y="0"/>
          <a:ext cx="0" cy="0"/>
          <a:chOff x="0" y="0"/>
          <a:chExt cx="0" cy="0"/>
        </a:xfrm>
      </p:grpSpPr>
      <p:sp>
        <p:nvSpPr>
          <p:cNvPr id="89" name="Google Shape;89;p7"/>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90" name="Google Shape;90;p7"/>
          <p:cNvSpPr txBox="1"/>
          <p:nvPr>
            <p:ph idx="1" type="body"/>
          </p:nvPr>
        </p:nvSpPr>
        <p:spPr>
          <a:xfrm>
            <a:off x="925275" y="1152475"/>
            <a:ext cx="3322200" cy="3416400"/>
          </a:xfrm>
          <a:prstGeom prst="rect">
            <a:avLst/>
          </a:prstGeom>
        </p:spPr>
        <p:txBody>
          <a:bodyPr anchorCtr="0" anchor="t" bIns="91425" lIns="91425" spcFirstLastPara="1" rIns="91425" wrap="square" tIns="91425">
            <a:noAutofit/>
          </a:bodyPr>
          <a:lstStyle>
            <a:lvl1pPr indent="-330200" lvl="0" marL="457200" rtl="0">
              <a:lnSpc>
                <a:spcPct val="100000"/>
              </a:lnSpc>
              <a:spcBef>
                <a:spcPts val="0"/>
              </a:spcBef>
              <a:spcAft>
                <a:spcPts val="0"/>
              </a:spcAft>
              <a:buClr>
                <a:schemeClr val="dk2"/>
              </a:buClr>
              <a:buSzPts val="1600"/>
              <a:buFont typeface="Nunito Light"/>
              <a:buChar char="●"/>
              <a:defRPr sz="1600">
                <a:solidFill>
                  <a:srgbClr val="434343"/>
                </a:solidFill>
              </a:defRPr>
            </a:lvl1pPr>
            <a:lvl2pPr indent="-330200" lvl="1" marL="914400" rtl="0">
              <a:lnSpc>
                <a:spcPct val="115000"/>
              </a:lnSpc>
              <a:spcBef>
                <a:spcPts val="0"/>
              </a:spcBef>
              <a:spcAft>
                <a:spcPts val="0"/>
              </a:spcAft>
              <a:buClr>
                <a:srgbClr val="E76A28"/>
              </a:buClr>
              <a:buSzPts val="1600"/>
              <a:buFont typeface="Nunito Light"/>
              <a:buChar char="○"/>
              <a:defRPr>
                <a:solidFill>
                  <a:srgbClr val="434343"/>
                </a:solidFill>
              </a:defRPr>
            </a:lvl2pPr>
            <a:lvl3pPr indent="-323850" lvl="2" marL="1371600" rtl="0">
              <a:lnSpc>
                <a:spcPct val="115000"/>
              </a:lnSpc>
              <a:spcBef>
                <a:spcPts val="0"/>
              </a:spcBef>
              <a:spcAft>
                <a:spcPts val="0"/>
              </a:spcAft>
              <a:buClr>
                <a:srgbClr val="E76A28"/>
              </a:buClr>
              <a:buSzPts val="1500"/>
              <a:buFont typeface="Nunito Light"/>
              <a:buChar char="■"/>
              <a:defRPr>
                <a:solidFill>
                  <a:srgbClr val="434343"/>
                </a:solidFill>
              </a:defRPr>
            </a:lvl3pPr>
            <a:lvl4pPr indent="-323850" lvl="3" marL="1828800" rtl="0">
              <a:lnSpc>
                <a:spcPct val="115000"/>
              </a:lnSpc>
              <a:spcBef>
                <a:spcPts val="0"/>
              </a:spcBef>
              <a:spcAft>
                <a:spcPts val="0"/>
              </a:spcAft>
              <a:buClr>
                <a:srgbClr val="E76A28"/>
              </a:buClr>
              <a:buSzPts val="1500"/>
              <a:buFont typeface="Nunito Light"/>
              <a:buChar char="●"/>
              <a:defRPr>
                <a:solidFill>
                  <a:srgbClr val="434343"/>
                </a:solidFill>
              </a:defRPr>
            </a:lvl4pPr>
            <a:lvl5pPr indent="-317500" lvl="4" marL="2286000" rtl="0">
              <a:lnSpc>
                <a:spcPct val="115000"/>
              </a:lnSpc>
              <a:spcBef>
                <a:spcPts val="0"/>
              </a:spcBef>
              <a:spcAft>
                <a:spcPts val="0"/>
              </a:spcAft>
              <a:buClr>
                <a:srgbClr val="E76A28"/>
              </a:buClr>
              <a:buSzPts val="1400"/>
              <a:buFont typeface="Nunito Light"/>
              <a:buChar char="○"/>
              <a:defRPr>
                <a:solidFill>
                  <a:srgbClr val="434343"/>
                </a:solidFill>
              </a:defRPr>
            </a:lvl5pPr>
            <a:lvl6pPr indent="-317500" lvl="5" marL="2743200" rtl="0">
              <a:lnSpc>
                <a:spcPct val="115000"/>
              </a:lnSpc>
              <a:spcBef>
                <a:spcPts val="0"/>
              </a:spcBef>
              <a:spcAft>
                <a:spcPts val="0"/>
              </a:spcAft>
              <a:buClr>
                <a:srgbClr val="999999"/>
              </a:buClr>
              <a:buSzPts val="1400"/>
              <a:buFont typeface="Nunito Light"/>
              <a:buChar char="■"/>
              <a:defRPr>
                <a:solidFill>
                  <a:srgbClr val="434343"/>
                </a:solidFill>
              </a:defRPr>
            </a:lvl6pPr>
            <a:lvl7pPr indent="-311150" lvl="6" marL="3200400" rtl="0">
              <a:lnSpc>
                <a:spcPct val="115000"/>
              </a:lnSpc>
              <a:spcBef>
                <a:spcPts val="0"/>
              </a:spcBef>
              <a:spcAft>
                <a:spcPts val="0"/>
              </a:spcAft>
              <a:buClr>
                <a:srgbClr val="999999"/>
              </a:buClr>
              <a:buSzPts val="1300"/>
              <a:buFont typeface="Nunito Light"/>
              <a:buChar char="●"/>
              <a:defRPr>
                <a:solidFill>
                  <a:srgbClr val="434343"/>
                </a:solidFill>
              </a:defRPr>
            </a:lvl7pPr>
            <a:lvl8pPr indent="-311150" lvl="7" marL="3657600" rtl="0">
              <a:lnSpc>
                <a:spcPct val="115000"/>
              </a:lnSpc>
              <a:spcBef>
                <a:spcPts val="0"/>
              </a:spcBef>
              <a:spcAft>
                <a:spcPts val="0"/>
              </a:spcAft>
              <a:buClr>
                <a:srgbClr val="999999"/>
              </a:buClr>
              <a:buSzPts val="1300"/>
              <a:buFont typeface="Nunito Light"/>
              <a:buChar char="○"/>
              <a:defRPr>
                <a:solidFill>
                  <a:srgbClr val="434343"/>
                </a:solidFill>
              </a:defRPr>
            </a:lvl8pPr>
            <a:lvl9pPr indent="-317500" lvl="8" marL="4114800" rtl="0">
              <a:lnSpc>
                <a:spcPct val="115000"/>
              </a:lnSpc>
              <a:spcBef>
                <a:spcPts val="0"/>
              </a:spcBef>
              <a:spcAft>
                <a:spcPts val="0"/>
              </a:spcAft>
              <a:buClr>
                <a:srgbClr val="999999"/>
              </a:buClr>
              <a:buSzPts val="1400"/>
              <a:buFont typeface="Nunito Light"/>
              <a:buChar char="■"/>
              <a:defRPr>
                <a:solidFill>
                  <a:srgbClr val="434343"/>
                </a:solidFill>
              </a:defRPr>
            </a:lvl9pPr>
          </a:lstStyle>
          <a:p/>
        </p:txBody>
      </p:sp>
      <p:sp>
        <p:nvSpPr>
          <p:cNvPr id="91" name="Google Shape;91;p7"/>
          <p:cNvSpPr/>
          <p:nvPr/>
        </p:nvSpPr>
        <p:spPr>
          <a:xfrm flipH="1" rot="-5400000">
            <a:off x="6479100" y="201170"/>
            <a:ext cx="3461265" cy="2342028"/>
          </a:xfrm>
          <a:custGeom>
            <a:rect b="b" l="l" r="r" t="t"/>
            <a:pathLst>
              <a:path extrusionOk="0" h="33826" w="49993">
                <a:moveTo>
                  <a:pt x="697" y="1"/>
                </a:moveTo>
                <a:cubicBezTo>
                  <a:pt x="464" y="1"/>
                  <a:pt x="232" y="8"/>
                  <a:pt x="0" y="24"/>
                </a:cubicBezTo>
                <a:lnTo>
                  <a:pt x="0" y="33825"/>
                </a:lnTo>
                <a:lnTo>
                  <a:pt x="49678" y="33825"/>
                </a:lnTo>
                <a:cubicBezTo>
                  <a:pt x="49992" y="29824"/>
                  <a:pt x="48759" y="25683"/>
                  <a:pt x="46119" y="22636"/>
                </a:cubicBezTo>
                <a:cubicBezTo>
                  <a:pt x="43268" y="19337"/>
                  <a:pt x="38898" y="17479"/>
                  <a:pt x="34551" y="17479"/>
                </a:cubicBezTo>
                <a:cubicBezTo>
                  <a:pt x="33027" y="17479"/>
                  <a:pt x="31507" y="17707"/>
                  <a:pt x="30056" y="18181"/>
                </a:cubicBezTo>
                <a:cubicBezTo>
                  <a:pt x="27613" y="18983"/>
                  <a:pt x="25415" y="20391"/>
                  <a:pt x="23019" y="21310"/>
                </a:cubicBezTo>
                <a:cubicBezTo>
                  <a:pt x="21714" y="21801"/>
                  <a:pt x="20291" y="22136"/>
                  <a:pt x="18905" y="22136"/>
                </a:cubicBezTo>
                <a:cubicBezTo>
                  <a:pt x="17732" y="22136"/>
                  <a:pt x="16586" y="21896"/>
                  <a:pt x="15563" y="21310"/>
                </a:cubicBezTo>
                <a:cubicBezTo>
                  <a:pt x="13097" y="19891"/>
                  <a:pt x="12039" y="16890"/>
                  <a:pt x="11631" y="14075"/>
                </a:cubicBezTo>
                <a:cubicBezTo>
                  <a:pt x="11213" y="11260"/>
                  <a:pt x="11236" y="8317"/>
                  <a:pt x="10073" y="5724"/>
                </a:cubicBezTo>
                <a:cubicBezTo>
                  <a:pt x="8493" y="2159"/>
                  <a:pt x="4555" y="1"/>
                  <a:pt x="69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7"/>
          <p:cNvSpPr/>
          <p:nvPr/>
        </p:nvSpPr>
        <p:spPr>
          <a:xfrm>
            <a:off x="8724650" y="259850"/>
            <a:ext cx="236400" cy="236400"/>
          </a:xfrm>
          <a:prstGeom prst="star4">
            <a:avLst>
              <a:gd fmla="val 172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7"/>
          <p:cNvSpPr/>
          <p:nvPr/>
        </p:nvSpPr>
        <p:spPr>
          <a:xfrm>
            <a:off x="8746842" y="1686790"/>
            <a:ext cx="192000" cy="192000"/>
          </a:xfrm>
          <a:prstGeom prst="star4">
            <a:avLst>
              <a:gd fmla="val 172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7"/>
          <p:cNvSpPr/>
          <p:nvPr/>
        </p:nvSpPr>
        <p:spPr>
          <a:xfrm>
            <a:off x="8674679" y="2444885"/>
            <a:ext cx="154500" cy="154500"/>
          </a:xfrm>
          <a:prstGeom prst="star4">
            <a:avLst>
              <a:gd fmla="val 17224"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7"/>
          <p:cNvSpPr/>
          <p:nvPr/>
        </p:nvSpPr>
        <p:spPr>
          <a:xfrm>
            <a:off x="8392850" y="1973275"/>
            <a:ext cx="85500" cy="855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96" name="Shape 96"/>
        <p:cNvGrpSpPr/>
        <p:nvPr/>
      </p:nvGrpSpPr>
      <p:grpSpPr>
        <a:xfrm>
          <a:off x="0" y="0"/>
          <a:ext cx="0" cy="0"/>
          <a:chOff x="0" y="0"/>
          <a:chExt cx="0" cy="0"/>
        </a:xfrm>
      </p:grpSpPr>
      <p:sp>
        <p:nvSpPr>
          <p:cNvPr id="97" name="Google Shape;97;p8"/>
          <p:cNvSpPr/>
          <p:nvPr/>
        </p:nvSpPr>
        <p:spPr>
          <a:xfrm rot="10800000">
            <a:off x="-17" y="2222256"/>
            <a:ext cx="3640043" cy="2921244"/>
          </a:xfrm>
          <a:custGeom>
            <a:rect b="b" l="l" r="r" t="t"/>
            <a:pathLst>
              <a:path extrusionOk="0" h="39523" w="49248">
                <a:moveTo>
                  <a:pt x="558" y="1"/>
                </a:moveTo>
                <a:cubicBezTo>
                  <a:pt x="0" y="6933"/>
                  <a:pt x="4094" y="13388"/>
                  <a:pt x="10585" y="15866"/>
                </a:cubicBezTo>
                <a:cubicBezTo>
                  <a:pt x="13818" y="17099"/>
                  <a:pt x="17354" y="17227"/>
                  <a:pt x="20774" y="17773"/>
                </a:cubicBezTo>
                <a:cubicBezTo>
                  <a:pt x="24194" y="18332"/>
                  <a:pt x="27753" y="19472"/>
                  <a:pt x="29951" y="22135"/>
                </a:cubicBezTo>
                <a:cubicBezTo>
                  <a:pt x="32347" y="25031"/>
                  <a:pt x="32661" y="29102"/>
                  <a:pt x="34394" y="32429"/>
                </a:cubicBezTo>
                <a:cubicBezTo>
                  <a:pt x="36609" y="36703"/>
                  <a:pt x="41343" y="39523"/>
                  <a:pt x="46148" y="39523"/>
                </a:cubicBezTo>
                <a:cubicBezTo>
                  <a:pt x="46390" y="39523"/>
                  <a:pt x="46632" y="39515"/>
                  <a:pt x="46875" y="39501"/>
                </a:cubicBezTo>
                <a:cubicBezTo>
                  <a:pt x="47677" y="39443"/>
                  <a:pt x="48468" y="39315"/>
                  <a:pt x="49248" y="39117"/>
                </a:cubicBezTo>
                <a:lnTo>
                  <a:pt x="4924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8"/>
          <p:cNvSpPr txBox="1"/>
          <p:nvPr>
            <p:ph type="title"/>
          </p:nvPr>
        </p:nvSpPr>
        <p:spPr>
          <a:xfrm>
            <a:off x="890425" y="1307100"/>
            <a:ext cx="4338900" cy="2529300"/>
          </a:xfrm>
          <a:prstGeom prst="rect">
            <a:avLst/>
          </a:prstGeom>
        </p:spPr>
        <p:txBody>
          <a:bodyPr anchorCtr="0" anchor="ctr" bIns="91425" lIns="91425" spcFirstLastPara="1" rIns="91425" wrap="square" tIns="91425">
            <a:noAutofit/>
          </a:bodyPr>
          <a:lstStyle>
            <a:lvl1pPr lvl="0" algn="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sp>
        <p:nvSpPr>
          <p:cNvPr id="99" name="Google Shape;99;p8"/>
          <p:cNvSpPr/>
          <p:nvPr/>
        </p:nvSpPr>
        <p:spPr>
          <a:xfrm>
            <a:off x="5503958" y="6"/>
            <a:ext cx="3640043" cy="2921244"/>
          </a:xfrm>
          <a:custGeom>
            <a:rect b="b" l="l" r="r" t="t"/>
            <a:pathLst>
              <a:path extrusionOk="0" h="39523" w="49248">
                <a:moveTo>
                  <a:pt x="558" y="1"/>
                </a:moveTo>
                <a:cubicBezTo>
                  <a:pt x="0" y="6933"/>
                  <a:pt x="4094" y="13388"/>
                  <a:pt x="10585" y="15866"/>
                </a:cubicBezTo>
                <a:cubicBezTo>
                  <a:pt x="13818" y="17099"/>
                  <a:pt x="17354" y="17227"/>
                  <a:pt x="20774" y="17773"/>
                </a:cubicBezTo>
                <a:cubicBezTo>
                  <a:pt x="24194" y="18332"/>
                  <a:pt x="27753" y="19472"/>
                  <a:pt x="29951" y="22135"/>
                </a:cubicBezTo>
                <a:cubicBezTo>
                  <a:pt x="32347" y="25031"/>
                  <a:pt x="32661" y="29102"/>
                  <a:pt x="34394" y="32429"/>
                </a:cubicBezTo>
                <a:cubicBezTo>
                  <a:pt x="36609" y="36703"/>
                  <a:pt x="41343" y="39523"/>
                  <a:pt x="46148" y="39523"/>
                </a:cubicBezTo>
                <a:cubicBezTo>
                  <a:pt x="46390" y="39523"/>
                  <a:pt x="46632" y="39515"/>
                  <a:pt x="46875" y="39501"/>
                </a:cubicBezTo>
                <a:cubicBezTo>
                  <a:pt x="47677" y="39443"/>
                  <a:pt x="48468" y="39315"/>
                  <a:pt x="49248" y="39117"/>
                </a:cubicBezTo>
                <a:lnTo>
                  <a:pt x="4924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8"/>
          <p:cNvSpPr/>
          <p:nvPr/>
        </p:nvSpPr>
        <p:spPr>
          <a:xfrm>
            <a:off x="979179" y="3958510"/>
            <a:ext cx="154500" cy="154500"/>
          </a:xfrm>
          <a:prstGeom prst="star4">
            <a:avLst>
              <a:gd fmla="val 17224"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8"/>
          <p:cNvSpPr/>
          <p:nvPr/>
        </p:nvSpPr>
        <p:spPr>
          <a:xfrm>
            <a:off x="357067" y="3124290"/>
            <a:ext cx="192000" cy="192000"/>
          </a:xfrm>
          <a:prstGeom prst="star4">
            <a:avLst>
              <a:gd fmla="val 172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8"/>
          <p:cNvSpPr/>
          <p:nvPr/>
        </p:nvSpPr>
        <p:spPr>
          <a:xfrm>
            <a:off x="271575" y="4377925"/>
            <a:ext cx="85500" cy="855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8"/>
          <p:cNvSpPr/>
          <p:nvPr/>
        </p:nvSpPr>
        <p:spPr>
          <a:xfrm>
            <a:off x="1095617" y="4654165"/>
            <a:ext cx="192000" cy="192000"/>
          </a:xfrm>
          <a:prstGeom prst="star4">
            <a:avLst>
              <a:gd fmla="val 172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8"/>
          <p:cNvSpPr/>
          <p:nvPr/>
        </p:nvSpPr>
        <p:spPr>
          <a:xfrm>
            <a:off x="6153400" y="435550"/>
            <a:ext cx="270900" cy="270900"/>
          </a:xfrm>
          <a:prstGeom prst="star4">
            <a:avLst>
              <a:gd fmla="val 172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8"/>
          <p:cNvSpPr/>
          <p:nvPr/>
        </p:nvSpPr>
        <p:spPr>
          <a:xfrm>
            <a:off x="7426325" y="264100"/>
            <a:ext cx="85500" cy="855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8"/>
          <p:cNvSpPr/>
          <p:nvPr/>
        </p:nvSpPr>
        <p:spPr>
          <a:xfrm>
            <a:off x="8021804" y="1156760"/>
            <a:ext cx="154500" cy="154500"/>
          </a:xfrm>
          <a:prstGeom prst="star4">
            <a:avLst>
              <a:gd fmla="val 17224"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8"/>
          <p:cNvSpPr/>
          <p:nvPr/>
        </p:nvSpPr>
        <p:spPr>
          <a:xfrm>
            <a:off x="8619642" y="1680165"/>
            <a:ext cx="192000" cy="192000"/>
          </a:xfrm>
          <a:prstGeom prst="star4">
            <a:avLst>
              <a:gd fmla="val 172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08" name="Shape 108"/>
        <p:cNvGrpSpPr/>
        <p:nvPr/>
      </p:nvGrpSpPr>
      <p:grpSpPr>
        <a:xfrm>
          <a:off x="0" y="0"/>
          <a:ext cx="0" cy="0"/>
          <a:chOff x="0" y="0"/>
          <a:chExt cx="0" cy="0"/>
        </a:xfrm>
      </p:grpSpPr>
      <p:sp>
        <p:nvSpPr>
          <p:cNvPr id="109" name="Google Shape;109;p9"/>
          <p:cNvSpPr txBox="1"/>
          <p:nvPr>
            <p:ph type="title"/>
          </p:nvPr>
        </p:nvSpPr>
        <p:spPr>
          <a:xfrm>
            <a:off x="1087275" y="1240175"/>
            <a:ext cx="5107800" cy="841800"/>
          </a:xfrm>
          <a:prstGeom prst="rect">
            <a:avLst/>
          </a:prstGeom>
          <a:solidFill>
            <a:schemeClr val="dk2"/>
          </a:solidFill>
        </p:spPr>
        <p:txBody>
          <a:bodyPr anchorCtr="0" anchor="ctr" bIns="91425" lIns="91425" spcFirstLastPara="1" rIns="91425" wrap="square" tIns="91425">
            <a:noAutofit/>
          </a:bodyPr>
          <a:lstStyle>
            <a:lvl1pPr lvl="0" rtl="0" algn="ctr">
              <a:spcBef>
                <a:spcPts val="0"/>
              </a:spcBef>
              <a:spcAft>
                <a:spcPts val="0"/>
              </a:spcAft>
              <a:buSzPts val="3600"/>
              <a:buNone/>
              <a:defRPr sz="4500">
                <a:solidFill>
                  <a:schemeClr val="lt1"/>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10" name="Google Shape;110;p9"/>
          <p:cNvSpPr txBox="1"/>
          <p:nvPr>
            <p:ph idx="1" type="subTitle"/>
          </p:nvPr>
        </p:nvSpPr>
        <p:spPr>
          <a:xfrm>
            <a:off x="1087325" y="2221513"/>
            <a:ext cx="5107800" cy="1681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11" name="Google Shape;111;p9"/>
          <p:cNvSpPr/>
          <p:nvPr/>
        </p:nvSpPr>
        <p:spPr>
          <a:xfrm rot="5400000">
            <a:off x="3721834" y="270144"/>
            <a:ext cx="6050486" cy="4855697"/>
          </a:xfrm>
          <a:custGeom>
            <a:rect b="b" l="l" r="r" t="t"/>
            <a:pathLst>
              <a:path extrusionOk="0" h="39523" w="49248">
                <a:moveTo>
                  <a:pt x="558" y="1"/>
                </a:moveTo>
                <a:cubicBezTo>
                  <a:pt x="0" y="6933"/>
                  <a:pt x="4094" y="13388"/>
                  <a:pt x="10585" y="15866"/>
                </a:cubicBezTo>
                <a:cubicBezTo>
                  <a:pt x="13818" y="17099"/>
                  <a:pt x="17354" y="17227"/>
                  <a:pt x="20774" y="17773"/>
                </a:cubicBezTo>
                <a:cubicBezTo>
                  <a:pt x="24194" y="18332"/>
                  <a:pt x="27753" y="19472"/>
                  <a:pt x="29951" y="22135"/>
                </a:cubicBezTo>
                <a:cubicBezTo>
                  <a:pt x="32347" y="25031"/>
                  <a:pt x="32661" y="29102"/>
                  <a:pt x="34394" y="32429"/>
                </a:cubicBezTo>
                <a:cubicBezTo>
                  <a:pt x="36609" y="36703"/>
                  <a:pt x="41343" y="39523"/>
                  <a:pt x="46148" y="39523"/>
                </a:cubicBezTo>
                <a:cubicBezTo>
                  <a:pt x="46390" y="39523"/>
                  <a:pt x="46632" y="39515"/>
                  <a:pt x="46875" y="39501"/>
                </a:cubicBezTo>
                <a:cubicBezTo>
                  <a:pt x="47677" y="39443"/>
                  <a:pt x="48468" y="39315"/>
                  <a:pt x="49248" y="39117"/>
                </a:cubicBezTo>
                <a:lnTo>
                  <a:pt x="4924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9"/>
          <p:cNvSpPr/>
          <p:nvPr/>
        </p:nvSpPr>
        <p:spPr>
          <a:xfrm>
            <a:off x="8560300" y="1006725"/>
            <a:ext cx="270900" cy="270900"/>
          </a:xfrm>
          <a:prstGeom prst="star4">
            <a:avLst>
              <a:gd fmla="val 17224"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9"/>
          <p:cNvSpPr/>
          <p:nvPr/>
        </p:nvSpPr>
        <p:spPr>
          <a:xfrm>
            <a:off x="8236892" y="438990"/>
            <a:ext cx="192000" cy="192000"/>
          </a:xfrm>
          <a:prstGeom prst="star4">
            <a:avLst>
              <a:gd fmla="val 172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9"/>
          <p:cNvSpPr/>
          <p:nvPr/>
        </p:nvSpPr>
        <p:spPr>
          <a:xfrm>
            <a:off x="7980550" y="1067600"/>
            <a:ext cx="85500" cy="855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9"/>
          <p:cNvSpPr/>
          <p:nvPr/>
        </p:nvSpPr>
        <p:spPr>
          <a:xfrm>
            <a:off x="5829992" y="4355965"/>
            <a:ext cx="192000" cy="192000"/>
          </a:xfrm>
          <a:prstGeom prst="star4">
            <a:avLst>
              <a:gd fmla="val 172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9"/>
          <p:cNvSpPr/>
          <p:nvPr/>
        </p:nvSpPr>
        <p:spPr>
          <a:xfrm>
            <a:off x="5355500" y="4745650"/>
            <a:ext cx="270900" cy="270900"/>
          </a:xfrm>
          <a:prstGeom prst="star4">
            <a:avLst>
              <a:gd fmla="val 172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9"/>
          <p:cNvSpPr/>
          <p:nvPr/>
        </p:nvSpPr>
        <p:spPr>
          <a:xfrm>
            <a:off x="5151625" y="4311975"/>
            <a:ext cx="85500" cy="855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8" name="Shape 118"/>
        <p:cNvGrpSpPr/>
        <p:nvPr/>
      </p:nvGrpSpPr>
      <p:grpSpPr>
        <a:xfrm>
          <a:off x="0" y="0"/>
          <a:ext cx="0" cy="0"/>
          <a:chOff x="0" y="0"/>
          <a:chExt cx="0" cy="0"/>
        </a:xfrm>
      </p:grpSpPr>
      <p:sp>
        <p:nvSpPr>
          <p:cNvPr id="119" name="Google Shape;119;p10"/>
          <p:cNvSpPr txBox="1"/>
          <p:nvPr>
            <p:ph type="title"/>
          </p:nvPr>
        </p:nvSpPr>
        <p:spPr>
          <a:xfrm>
            <a:off x="720000" y="3982925"/>
            <a:ext cx="7704000" cy="625500"/>
          </a:xfrm>
          <a:prstGeom prst="rect">
            <a:avLst/>
          </a:prstGeom>
          <a:solidFill>
            <a:schemeClr val="dk2"/>
          </a:solidFill>
        </p:spPr>
        <p:txBody>
          <a:bodyPr anchorCtr="0" anchor="ctr" bIns="91425" lIns="91425" spcFirstLastPara="1" rIns="91425" wrap="square" tIns="91425">
            <a:noAutofit/>
          </a:bodyPr>
          <a:lstStyle>
            <a:lvl1pPr lvl="0" rtl="0" algn="ctr">
              <a:spcBef>
                <a:spcPts val="0"/>
              </a:spcBef>
              <a:spcAft>
                <a:spcPts val="0"/>
              </a:spcAft>
              <a:buSzPts val="3500"/>
              <a:buNone/>
              <a:defRPr sz="3000">
                <a:solidFill>
                  <a:schemeClr val="lt1"/>
                </a:solidFill>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theme" Target="../theme/theme1.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500"/>
              <a:buFont typeface="Montserrat Alternates"/>
              <a:buNone/>
              <a:defRPr b="1" sz="3500">
                <a:solidFill>
                  <a:schemeClr val="dk1"/>
                </a:solidFill>
                <a:latin typeface="Montserrat Alternates"/>
                <a:ea typeface="Montserrat Alternates"/>
                <a:cs typeface="Montserrat Alternates"/>
                <a:sym typeface="Montserrat Alternates"/>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dk1"/>
              </a:buClr>
              <a:buSzPts val="1400"/>
              <a:buFont typeface="Ubuntu"/>
              <a:buChar char="●"/>
              <a:defRPr>
                <a:solidFill>
                  <a:schemeClr val="dk1"/>
                </a:solidFill>
                <a:latin typeface="Ubuntu"/>
                <a:ea typeface="Ubuntu"/>
                <a:cs typeface="Ubuntu"/>
                <a:sym typeface="Ubuntu"/>
              </a:defRPr>
            </a:lvl1pPr>
            <a:lvl2pPr indent="-317500" lvl="1" marL="914400">
              <a:lnSpc>
                <a:spcPct val="115000"/>
              </a:lnSpc>
              <a:spcBef>
                <a:spcPts val="1600"/>
              </a:spcBef>
              <a:spcAft>
                <a:spcPts val="0"/>
              </a:spcAft>
              <a:buClr>
                <a:schemeClr val="dk1"/>
              </a:buClr>
              <a:buSzPts val="1400"/>
              <a:buFont typeface="Ubuntu"/>
              <a:buChar char="○"/>
              <a:defRPr>
                <a:solidFill>
                  <a:schemeClr val="dk1"/>
                </a:solidFill>
                <a:latin typeface="Ubuntu"/>
                <a:ea typeface="Ubuntu"/>
                <a:cs typeface="Ubuntu"/>
                <a:sym typeface="Ubuntu"/>
              </a:defRPr>
            </a:lvl2pPr>
            <a:lvl3pPr indent="-317500" lvl="2" marL="1371600">
              <a:lnSpc>
                <a:spcPct val="115000"/>
              </a:lnSpc>
              <a:spcBef>
                <a:spcPts val="1600"/>
              </a:spcBef>
              <a:spcAft>
                <a:spcPts val="0"/>
              </a:spcAft>
              <a:buClr>
                <a:schemeClr val="dk1"/>
              </a:buClr>
              <a:buSzPts val="1400"/>
              <a:buFont typeface="Ubuntu"/>
              <a:buChar char="■"/>
              <a:defRPr>
                <a:solidFill>
                  <a:schemeClr val="dk1"/>
                </a:solidFill>
                <a:latin typeface="Ubuntu"/>
                <a:ea typeface="Ubuntu"/>
                <a:cs typeface="Ubuntu"/>
                <a:sym typeface="Ubuntu"/>
              </a:defRPr>
            </a:lvl3pPr>
            <a:lvl4pPr indent="-317500" lvl="3" marL="1828800">
              <a:lnSpc>
                <a:spcPct val="115000"/>
              </a:lnSpc>
              <a:spcBef>
                <a:spcPts val="1600"/>
              </a:spcBef>
              <a:spcAft>
                <a:spcPts val="0"/>
              </a:spcAft>
              <a:buClr>
                <a:schemeClr val="dk1"/>
              </a:buClr>
              <a:buSzPts val="1400"/>
              <a:buFont typeface="Ubuntu"/>
              <a:buChar char="●"/>
              <a:defRPr>
                <a:solidFill>
                  <a:schemeClr val="dk1"/>
                </a:solidFill>
                <a:latin typeface="Ubuntu"/>
                <a:ea typeface="Ubuntu"/>
                <a:cs typeface="Ubuntu"/>
                <a:sym typeface="Ubuntu"/>
              </a:defRPr>
            </a:lvl4pPr>
            <a:lvl5pPr indent="-317500" lvl="4" marL="2286000">
              <a:lnSpc>
                <a:spcPct val="115000"/>
              </a:lnSpc>
              <a:spcBef>
                <a:spcPts val="1600"/>
              </a:spcBef>
              <a:spcAft>
                <a:spcPts val="0"/>
              </a:spcAft>
              <a:buClr>
                <a:schemeClr val="dk1"/>
              </a:buClr>
              <a:buSzPts val="1400"/>
              <a:buFont typeface="Ubuntu"/>
              <a:buChar char="○"/>
              <a:defRPr>
                <a:solidFill>
                  <a:schemeClr val="dk1"/>
                </a:solidFill>
                <a:latin typeface="Ubuntu"/>
                <a:ea typeface="Ubuntu"/>
                <a:cs typeface="Ubuntu"/>
                <a:sym typeface="Ubuntu"/>
              </a:defRPr>
            </a:lvl5pPr>
            <a:lvl6pPr indent="-317500" lvl="5" marL="2743200">
              <a:lnSpc>
                <a:spcPct val="115000"/>
              </a:lnSpc>
              <a:spcBef>
                <a:spcPts val="1600"/>
              </a:spcBef>
              <a:spcAft>
                <a:spcPts val="0"/>
              </a:spcAft>
              <a:buClr>
                <a:schemeClr val="dk1"/>
              </a:buClr>
              <a:buSzPts val="1400"/>
              <a:buFont typeface="Ubuntu"/>
              <a:buChar char="■"/>
              <a:defRPr>
                <a:solidFill>
                  <a:schemeClr val="dk1"/>
                </a:solidFill>
                <a:latin typeface="Ubuntu"/>
                <a:ea typeface="Ubuntu"/>
                <a:cs typeface="Ubuntu"/>
                <a:sym typeface="Ubuntu"/>
              </a:defRPr>
            </a:lvl6pPr>
            <a:lvl7pPr indent="-317500" lvl="6" marL="3200400">
              <a:lnSpc>
                <a:spcPct val="115000"/>
              </a:lnSpc>
              <a:spcBef>
                <a:spcPts val="1600"/>
              </a:spcBef>
              <a:spcAft>
                <a:spcPts val="0"/>
              </a:spcAft>
              <a:buClr>
                <a:schemeClr val="dk1"/>
              </a:buClr>
              <a:buSzPts val="1400"/>
              <a:buFont typeface="Ubuntu"/>
              <a:buChar char="●"/>
              <a:defRPr>
                <a:solidFill>
                  <a:schemeClr val="dk1"/>
                </a:solidFill>
                <a:latin typeface="Ubuntu"/>
                <a:ea typeface="Ubuntu"/>
                <a:cs typeface="Ubuntu"/>
                <a:sym typeface="Ubuntu"/>
              </a:defRPr>
            </a:lvl7pPr>
            <a:lvl8pPr indent="-317500" lvl="7" marL="3657600">
              <a:lnSpc>
                <a:spcPct val="115000"/>
              </a:lnSpc>
              <a:spcBef>
                <a:spcPts val="1600"/>
              </a:spcBef>
              <a:spcAft>
                <a:spcPts val="0"/>
              </a:spcAft>
              <a:buClr>
                <a:schemeClr val="dk1"/>
              </a:buClr>
              <a:buSzPts val="1400"/>
              <a:buFont typeface="Ubuntu"/>
              <a:buChar char="○"/>
              <a:defRPr>
                <a:solidFill>
                  <a:schemeClr val="dk1"/>
                </a:solidFill>
                <a:latin typeface="Ubuntu"/>
                <a:ea typeface="Ubuntu"/>
                <a:cs typeface="Ubuntu"/>
                <a:sym typeface="Ubuntu"/>
              </a:defRPr>
            </a:lvl8pPr>
            <a:lvl9pPr indent="-317500" lvl="8" marL="4114800">
              <a:lnSpc>
                <a:spcPct val="115000"/>
              </a:lnSpc>
              <a:spcBef>
                <a:spcPts val="1600"/>
              </a:spcBef>
              <a:spcAft>
                <a:spcPts val="1600"/>
              </a:spcAft>
              <a:buClr>
                <a:schemeClr val="dk1"/>
              </a:buClr>
              <a:buSzPts val="1400"/>
              <a:buFont typeface="Ubuntu"/>
              <a:buChar char="■"/>
              <a:defRPr>
                <a:solidFill>
                  <a:schemeClr val="dk1"/>
                </a:solidFill>
                <a:latin typeface="Ubuntu"/>
                <a:ea typeface="Ubuntu"/>
                <a:cs typeface="Ubuntu"/>
                <a:sym typeface="Ubuntu"/>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450">
          <p15:clr>
            <a:srgbClr val="EA4335"/>
          </p15:clr>
        </p15:guide>
        <p15:guide id="2" orient="horz" pos="337">
          <p15:clr>
            <a:srgbClr val="EA4335"/>
          </p15:clr>
        </p15:guide>
        <p15:guide id="3" pos="5310">
          <p15:clr>
            <a:srgbClr val="EA4335"/>
          </p15:clr>
        </p15:guide>
        <p15:guide id="4" orient="horz" pos="2903">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2.gif"/><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8.xml"/><Relationship Id="rId3" Type="http://schemas.openxmlformats.org/officeDocument/2006/relationships/hyperlink" Target="http://drive.google.com/file/d/1-kZNAMDP-7yLVjrsGxgKmy7egdIIOks5/view" TargetMode="External"/><Relationship Id="rId4"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93" name="Shape 393"/>
        <p:cNvGrpSpPr/>
        <p:nvPr/>
      </p:nvGrpSpPr>
      <p:grpSpPr>
        <a:xfrm>
          <a:off x="0" y="0"/>
          <a:ext cx="0" cy="0"/>
          <a:chOff x="0" y="0"/>
          <a:chExt cx="0" cy="0"/>
        </a:xfrm>
      </p:grpSpPr>
      <p:sp>
        <p:nvSpPr>
          <p:cNvPr id="394" name="Google Shape;394;p29"/>
          <p:cNvSpPr txBox="1"/>
          <p:nvPr>
            <p:ph type="ctrTitle"/>
          </p:nvPr>
        </p:nvSpPr>
        <p:spPr>
          <a:xfrm>
            <a:off x="3635800" y="1149300"/>
            <a:ext cx="5167500" cy="2355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500">
                <a:solidFill>
                  <a:schemeClr val="dk2"/>
                </a:solidFill>
              </a:rPr>
              <a:t>Human Movement Analysis using wearable technology and AI</a:t>
            </a:r>
            <a:endParaRPr sz="3500">
              <a:solidFill>
                <a:schemeClr val="dk2"/>
              </a:solidFill>
              <a:highlight>
                <a:schemeClr val="dk2"/>
              </a:highlight>
            </a:endParaRPr>
          </a:p>
        </p:txBody>
      </p:sp>
      <p:sp>
        <p:nvSpPr>
          <p:cNvPr id="395" name="Google Shape;395;p29"/>
          <p:cNvSpPr txBox="1"/>
          <p:nvPr>
            <p:ph idx="1" type="subTitle"/>
          </p:nvPr>
        </p:nvSpPr>
        <p:spPr>
          <a:xfrm>
            <a:off x="3597775" y="4204638"/>
            <a:ext cx="3866700" cy="409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200"/>
              <a:t>Abhishek Singh,</a:t>
            </a:r>
            <a:br>
              <a:rPr lang="en" sz="1200"/>
            </a:br>
            <a:r>
              <a:rPr lang="en" sz="1200"/>
              <a:t>Department of Mechanical Engineering,</a:t>
            </a:r>
            <a:br>
              <a:rPr lang="en" sz="1200"/>
            </a:br>
            <a:r>
              <a:rPr lang="en" sz="1200"/>
              <a:t>Indian Institute of Technology, Jodhpur</a:t>
            </a:r>
            <a:endParaRPr sz="1200"/>
          </a:p>
        </p:txBody>
      </p:sp>
      <p:grpSp>
        <p:nvGrpSpPr>
          <p:cNvPr id="396" name="Google Shape;396;p29"/>
          <p:cNvGrpSpPr/>
          <p:nvPr/>
        </p:nvGrpSpPr>
        <p:grpSpPr>
          <a:xfrm>
            <a:off x="958950" y="866388"/>
            <a:ext cx="2372055" cy="3410735"/>
            <a:chOff x="958950" y="866388"/>
            <a:chExt cx="2372055" cy="3410735"/>
          </a:xfrm>
        </p:grpSpPr>
        <p:grpSp>
          <p:nvGrpSpPr>
            <p:cNvPr id="397" name="Google Shape;397;p29"/>
            <p:cNvGrpSpPr/>
            <p:nvPr/>
          </p:nvGrpSpPr>
          <p:grpSpPr>
            <a:xfrm>
              <a:off x="958950" y="866388"/>
              <a:ext cx="2372055" cy="3410735"/>
              <a:chOff x="958950" y="866388"/>
              <a:chExt cx="2372055" cy="3410735"/>
            </a:xfrm>
          </p:grpSpPr>
          <p:grpSp>
            <p:nvGrpSpPr>
              <p:cNvPr id="398" name="Google Shape;398;p29"/>
              <p:cNvGrpSpPr/>
              <p:nvPr/>
            </p:nvGrpSpPr>
            <p:grpSpPr>
              <a:xfrm>
                <a:off x="958950" y="866388"/>
                <a:ext cx="2372055" cy="3410735"/>
                <a:chOff x="831425" y="1090125"/>
                <a:chExt cx="2372055" cy="3410735"/>
              </a:xfrm>
            </p:grpSpPr>
            <p:sp>
              <p:nvSpPr>
                <p:cNvPr id="399" name="Google Shape;399;p29"/>
                <p:cNvSpPr/>
                <p:nvPr/>
              </p:nvSpPr>
              <p:spPr>
                <a:xfrm>
                  <a:off x="831425" y="1090125"/>
                  <a:ext cx="2372055" cy="3410735"/>
                </a:xfrm>
                <a:custGeom>
                  <a:rect b="b" l="l" r="r" t="t"/>
                  <a:pathLst>
                    <a:path extrusionOk="0" h="63276" w="48144">
                      <a:moveTo>
                        <a:pt x="780" y="1"/>
                      </a:moveTo>
                      <a:cubicBezTo>
                        <a:pt x="350" y="1"/>
                        <a:pt x="1" y="350"/>
                        <a:pt x="1" y="768"/>
                      </a:cubicBezTo>
                      <a:lnTo>
                        <a:pt x="1" y="62496"/>
                      </a:lnTo>
                      <a:cubicBezTo>
                        <a:pt x="1" y="62927"/>
                        <a:pt x="350" y="63275"/>
                        <a:pt x="780" y="63275"/>
                      </a:cubicBezTo>
                      <a:lnTo>
                        <a:pt x="47364" y="63275"/>
                      </a:lnTo>
                      <a:cubicBezTo>
                        <a:pt x="47795" y="63275"/>
                        <a:pt x="48132" y="62927"/>
                        <a:pt x="48144" y="62496"/>
                      </a:cubicBezTo>
                      <a:lnTo>
                        <a:pt x="48144" y="768"/>
                      </a:lnTo>
                      <a:cubicBezTo>
                        <a:pt x="48144" y="350"/>
                        <a:pt x="47795" y="1"/>
                        <a:pt x="4737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9"/>
                <p:cNvSpPr/>
                <p:nvPr/>
              </p:nvSpPr>
              <p:spPr>
                <a:xfrm>
                  <a:off x="925425" y="1170351"/>
                  <a:ext cx="2184041" cy="2665271"/>
                </a:xfrm>
                <a:custGeom>
                  <a:rect b="b" l="l" r="r" t="t"/>
                  <a:pathLst>
                    <a:path extrusionOk="0" h="50784" w="44328">
                      <a:moveTo>
                        <a:pt x="233" y="1"/>
                      </a:moveTo>
                      <a:cubicBezTo>
                        <a:pt x="105" y="1"/>
                        <a:pt x="1" y="94"/>
                        <a:pt x="1" y="234"/>
                      </a:cubicBezTo>
                      <a:lnTo>
                        <a:pt x="1" y="50551"/>
                      </a:lnTo>
                      <a:cubicBezTo>
                        <a:pt x="1" y="50679"/>
                        <a:pt x="105" y="50784"/>
                        <a:pt x="233" y="50784"/>
                      </a:cubicBezTo>
                      <a:lnTo>
                        <a:pt x="44095" y="50784"/>
                      </a:lnTo>
                      <a:cubicBezTo>
                        <a:pt x="44212" y="50784"/>
                        <a:pt x="44328" y="50667"/>
                        <a:pt x="44328" y="50551"/>
                      </a:cubicBezTo>
                      <a:lnTo>
                        <a:pt x="44328" y="234"/>
                      </a:lnTo>
                      <a:cubicBezTo>
                        <a:pt x="44328" y="94"/>
                        <a:pt x="44223" y="1"/>
                        <a:pt x="440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9"/>
                <p:cNvSpPr/>
                <p:nvPr/>
              </p:nvSpPr>
              <p:spPr>
                <a:xfrm>
                  <a:off x="943224" y="4058568"/>
                  <a:ext cx="1928428" cy="64790"/>
                </a:xfrm>
                <a:custGeom>
                  <a:rect b="b" l="l" r="r" t="t"/>
                  <a:pathLst>
                    <a:path extrusionOk="0" h="1315" w="39140">
                      <a:moveTo>
                        <a:pt x="0" y="0"/>
                      </a:moveTo>
                      <a:lnTo>
                        <a:pt x="0" y="1314"/>
                      </a:lnTo>
                      <a:lnTo>
                        <a:pt x="39140" y="1314"/>
                      </a:lnTo>
                      <a:lnTo>
                        <a:pt x="3914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9"/>
                <p:cNvSpPr/>
                <p:nvPr/>
              </p:nvSpPr>
              <p:spPr>
                <a:xfrm>
                  <a:off x="1034917" y="4189776"/>
                  <a:ext cx="1346795" cy="64248"/>
                </a:xfrm>
                <a:custGeom>
                  <a:rect b="b" l="l" r="r" t="t"/>
                  <a:pathLst>
                    <a:path extrusionOk="0" h="1304" w="27335">
                      <a:moveTo>
                        <a:pt x="0" y="1"/>
                      </a:moveTo>
                      <a:lnTo>
                        <a:pt x="0" y="1303"/>
                      </a:lnTo>
                      <a:lnTo>
                        <a:pt x="27334" y="1303"/>
                      </a:lnTo>
                      <a:lnTo>
                        <a:pt x="2733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9"/>
                <p:cNvSpPr/>
                <p:nvPr/>
              </p:nvSpPr>
              <p:spPr>
                <a:xfrm>
                  <a:off x="1280188" y="4330197"/>
                  <a:ext cx="1592653" cy="64248"/>
                </a:xfrm>
                <a:custGeom>
                  <a:rect b="b" l="l" r="r" t="t"/>
                  <a:pathLst>
                    <a:path extrusionOk="0" h="1304" w="32325">
                      <a:moveTo>
                        <a:pt x="0" y="0"/>
                      </a:moveTo>
                      <a:lnTo>
                        <a:pt x="0" y="1303"/>
                      </a:lnTo>
                      <a:lnTo>
                        <a:pt x="32324" y="1303"/>
                      </a:lnTo>
                      <a:lnTo>
                        <a:pt x="3232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29"/>
                <p:cNvSpPr/>
                <p:nvPr/>
              </p:nvSpPr>
              <p:spPr>
                <a:xfrm>
                  <a:off x="908450" y="1216638"/>
                  <a:ext cx="1921991" cy="2635108"/>
                </a:xfrm>
                <a:custGeom>
                  <a:rect b="b" l="l" r="r" t="t"/>
                  <a:pathLst>
                    <a:path extrusionOk="0" h="52555" w="40188">
                      <a:moveTo>
                        <a:pt x="233" y="0"/>
                      </a:moveTo>
                      <a:lnTo>
                        <a:pt x="1" y="1350"/>
                      </a:lnTo>
                      <a:lnTo>
                        <a:pt x="140" y="27206"/>
                      </a:lnTo>
                      <a:cubicBezTo>
                        <a:pt x="140" y="27206"/>
                        <a:pt x="880" y="27222"/>
                        <a:pt x="2210" y="27222"/>
                      </a:cubicBezTo>
                      <a:cubicBezTo>
                        <a:pt x="3651" y="27222"/>
                        <a:pt x="5785" y="27203"/>
                        <a:pt x="8422" y="27125"/>
                      </a:cubicBezTo>
                      <a:cubicBezTo>
                        <a:pt x="9535" y="27094"/>
                        <a:pt x="10752" y="27074"/>
                        <a:pt x="11979" y="27074"/>
                      </a:cubicBezTo>
                      <a:cubicBezTo>
                        <a:pt x="16342" y="27074"/>
                        <a:pt x="20831" y="27333"/>
                        <a:pt x="21240" y="28323"/>
                      </a:cubicBezTo>
                      <a:cubicBezTo>
                        <a:pt x="21763" y="29591"/>
                        <a:pt x="19379" y="32871"/>
                        <a:pt x="20123" y="40547"/>
                      </a:cubicBezTo>
                      <a:cubicBezTo>
                        <a:pt x="20868" y="48224"/>
                        <a:pt x="21240" y="52179"/>
                        <a:pt x="21170" y="52400"/>
                      </a:cubicBezTo>
                      <a:cubicBezTo>
                        <a:pt x="21130" y="52527"/>
                        <a:pt x="27440" y="52554"/>
                        <a:pt x="32802" y="52554"/>
                      </a:cubicBezTo>
                      <a:cubicBezTo>
                        <a:pt x="36752" y="52554"/>
                        <a:pt x="40187" y="52539"/>
                        <a:pt x="40187" y="52539"/>
                      </a:cubicBezTo>
                      <a:cubicBezTo>
                        <a:pt x="40187" y="52539"/>
                        <a:pt x="39141" y="36290"/>
                        <a:pt x="39373" y="32115"/>
                      </a:cubicBezTo>
                      <a:cubicBezTo>
                        <a:pt x="39594" y="27939"/>
                        <a:pt x="39897" y="23321"/>
                        <a:pt x="38629" y="21751"/>
                      </a:cubicBezTo>
                      <a:cubicBezTo>
                        <a:pt x="37361" y="20181"/>
                        <a:pt x="34511" y="17750"/>
                        <a:pt x="31697" y="15633"/>
                      </a:cubicBezTo>
                      <a:cubicBezTo>
                        <a:pt x="20879" y="7514"/>
                        <a:pt x="14726" y="5176"/>
                        <a:pt x="11714" y="4141"/>
                      </a:cubicBezTo>
                      <a:cubicBezTo>
                        <a:pt x="11202" y="3967"/>
                        <a:pt x="233" y="0"/>
                        <a:pt x="23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9"/>
                <p:cNvSpPr/>
                <p:nvPr/>
              </p:nvSpPr>
              <p:spPr>
                <a:xfrm>
                  <a:off x="908450" y="1463723"/>
                  <a:ext cx="1699605" cy="1152864"/>
                </a:xfrm>
                <a:custGeom>
                  <a:rect b="b" l="l" r="r" t="t"/>
                  <a:pathLst>
                    <a:path extrusionOk="0" h="23165" w="38420">
                      <a:moveTo>
                        <a:pt x="233" y="1"/>
                      </a:moveTo>
                      <a:lnTo>
                        <a:pt x="1" y="6166"/>
                      </a:lnTo>
                      <a:cubicBezTo>
                        <a:pt x="1" y="6166"/>
                        <a:pt x="24974" y="17274"/>
                        <a:pt x="26544" y="18483"/>
                      </a:cubicBezTo>
                      <a:cubicBezTo>
                        <a:pt x="28102" y="19681"/>
                        <a:pt x="28102" y="21414"/>
                        <a:pt x="29370" y="22566"/>
                      </a:cubicBezTo>
                      <a:cubicBezTo>
                        <a:pt x="29826" y="22987"/>
                        <a:pt x="30637" y="23164"/>
                        <a:pt x="31545" y="23164"/>
                      </a:cubicBezTo>
                      <a:cubicBezTo>
                        <a:pt x="33117" y="23164"/>
                        <a:pt x="34980" y="22634"/>
                        <a:pt x="35791" y="21926"/>
                      </a:cubicBezTo>
                      <a:cubicBezTo>
                        <a:pt x="37070" y="20809"/>
                        <a:pt x="38419" y="18169"/>
                        <a:pt x="37489" y="15831"/>
                      </a:cubicBezTo>
                      <a:cubicBezTo>
                        <a:pt x="36558" y="13493"/>
                        <a:pt x="32592" y="13900"/>
                        <a:pt x="30836" y="13319"/>
                      </a:cubicBezTo>
                      <a:cubicBezTo>
                        <a:pt x="29056" y="12737"/>
                        <a:pt x="22601" y="10469"/>
                        <a:pt x="18669" y="8410"/>
                      </a:cubicBezTo>
                      <a:cubicBezTo>
                        <a:pt x="14726" y="6340"/>
                        <a:pt x="233" y="1"/>
                        <a:pt x="23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9"/>
                <p:cNvSpPr/>
                <p:nvPr/>
              </p:nvSpPr>
              <p:spPr>
                <a:xfrm>
                  <a:off x="2157012" y="2599778"/>
                  <a:ext cx="323852" cy="139533"/>
                </a:xfrm>
                <a:custGeom>
                  <a:rect b="b" l="l" r="r" t="t"/>
                  <a:pathLst>
                    <a:path extrusionOk="0" h="2832" w="6573">
                      <a:moveTo>
                        <a:pt x="6080" y="1"/>
                      </a:moveTo>
                      <a:cubicBezTo>
                        <a:pt x="5593" y="1"/>
                        <a:pt x="4789" y="448"/>
                        <a:pt x="4444" y="556"/>
                      </a:cubicBezTo>
                      <a:cubicBezTo>
                        <a:pt x="3730" y="773"/>
                        <a:pt x="2976" y="882"/>
                        <a:pt x="2221" y="882"/>
                      </a:cubicBezTo>
                      <a:cubicBezTo>
                        <a:pt x="1843" y="882"/>
                        <a:pt x="1466" y="855"/>
                        <a:pt x="1094" y="800"/>
                      </a:cubicBezTo>
                      <a:cubicBezTo>
                        <a:pt x="965" y="779"/>
                        <a:pt x="824" y="761"/>
                        <a:pt x="687" y="761"/>
                      </a:cubicBezTo>
                      <a:cubicBezTo>
                        <a:pt x="452" y="761"/>
                        <a:pt x="230" y="814"/>
                        <a:pt x="105" y="998"/>
                      </a:cubicBezTo>
                      <a:cubicBezTo>
                        <a:pt x="1" y="1138"/>
                        <a:pt x="1" y="1359"/>
                        <a:pt x="47" y="1533"/>
                      </a:cubicBezTo>
                      <a:cubicBezTo>
                        <a:pt x="198" y="2045"/>
                        <a:pt x="745" y="2312"/>
                        <a:pt x="1233" y="2475"/>
                      </a:cubicBezTo>
                      <a:cubicBezTo>
                        <a:pt x="1863" y="2695"/>
                        <a:pt x="2528" y="2831"/>
                        <a:pt x="3182" y="2831"/>
                      </a:cubicBezTo>
                      <a:cubicBezTo>
                        <a:pt x="3530" y="2831"/>
                        <a:pt x="3876" y="2793"/>
                        <a:pt x="4211" y="2708"/>
                      </a:cubicBezTo>
                      <a:cubicBezTo>
                        <a:pt x="5188" y="2464"/>
                        <a:pt x="6084" y="1754"/>
                        <a:pt x="6375" y="777"/>
                      </a:cubicBezTo>
                      <a:cubicBezTo>
                        <a:pt x="6572" y="242"/>
                        <a:pt x="6444" y="33"/>
                        <a:pt x="6188" y="9"/>
                      </a:cubicBezTo>
                      <a:cubicBezTo>
                        <a:pt x="6154" y="3"/>
                        <a:pt x="6118" y="1"/>
                        <a:pt x="608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9"/>
                <p:cNvSpPr/>
                <p:nvPr/>
              </p:nvSpPr>
              <p:spPr>
                <a:xfrm>
                  <a:off x="2142141" y="2637313"/>
                  <a:ext cx="623561" cy="1238922"/>
                </a:xfrm>
                <a:custGeom>
                  <a:rect b="b" l="l" r="r" t="t"/>
                  <a:pathLst>
                    <a:path extrusionOk="0" h="24320" w="12656">
                      <a:moveTo>
                        <a:pt x="8486" y="1"/>
                      </a:moveTo>
                      <a:cubicBezTo>
                        <a:pt x="7374" y="1"/>
                        <a:pt x="6526" y="1491"/>
                        <a:pt x="5688" y="2144"/>
                      </a:cubicBezTo>
                      <a:cubicBezTo>
                        <a:pt x="4986" y="2699"/>
                        <a:pt x="4091" y="2993"/>
                        <a:pt x="3200" y="2993"/>
                      </a:cubicBezTo>
                      <a:cubicBezTo>
                        <a:pt x="2748" y="2993"/>
                        <a:pt x="2296" y="2917"/>
                        <a:pt x="1873" y="2760"/>
                      </a:cubicBezTo>
                      <a:cubicBezTo>
                        <a:pt x="1559" y="2642"/>
                        <a:pt x="1172" y="2520"/>
                        <a:pt x="842" y="2520"/>
                      </a:cubicBezTo>
                      <a:cubicBezTo>
                        <a:pt x="682" y="2520"/>
                        <a:pt x="536" y="2548"/>
                        <a:pt x="419" y="2620"/>
                      </a:cubicBezTo>
                      <a:cubicBezTo>
                        <a:pt x="314" y="2679"/>
                        <a:pt x="244" y="2760"/>
                        <a:pt x="186" y="2876"/>
                      </a:cubicBezTo>
                      <a:cubicBezTo>
                        <a:pt x="0" y="3330"/>
                        <a:pt x="465" y="3760"/>
                        <a:pt x="838" y="4086"/>
                      </a:cubicBezTo>
                      <a:cubicBezTo>
                        <a:pt x="3234" y="6087"/>
                        <a:pt x="3932" y="9448"/>
                        <a:pt x="4490" y="12530"/>
                      </a:cubicBezTo>
                      <a:cubicBezTo>
                        <a:pt x="5118" y="16055"/>
                        <a:pt x="5734" y="19567"/>
                        <a:pt x="6351" y="23080"/>
                      </a:cubicBezTo>
                      <a:cubicBezTo>
                        <a:pt x="6421" y="23510"/>
                        <a:pt x="6537" y="23987"/>
                        <a:pt x="6921" y="24208"/>
                      </a:cubicBezTo>
                      <a:cubicBezTo>
                        <a:pt x="7086" y="24299"/>
                        <a:pt x="7269" y="24320"/>
                        <a:pt x="7458" y="24320"/>
                      </a:cubicBezTo>
                      <a:cubicBezTo>
                        <a:pt x="7534" y="24320"/>
                        <a:pt x="7611" y="24316"/>
                        <a:pt x="7688" y="24313"/>
                      </a:cubicBezTo>
                      <a:cubicBezTo>
                        <a:pt x="9340" y="24220"/>
                        <a:pt x="11003" y="24150"/>
                        <a:pt x="12655" y="24057"/>
                      </a:cubicBezTo>
                      <a:cubicBezTo>
                        <a:pt x="11259" y="18811"/>
                        <a:pt x="9852" y="13414"/>
                        <a:pt x="10480" y="8029"/>
                      </a:cubicBezTo>
                      <a:cubicBezTo>
                        <a:pt x="10655" y="6517"/>
                        <a:pt x="10992" y="5017"/>
                        <a:pt x="10829" y="3504"/>
                      </a:cubicBezTo>
                      <a:cubicBezTo>
                        <a:pt x="10713" y="2411"/>
                        <a:pt x="10119" y="480"/>
                        <a:pt x="8910" y="73"/>
                      </a:cubicBezTo>
                      <a:cubicBezTo>
                        <a:pt x="8764" y="23"/>
                        <a:pt x="8623" y="1"/>
                        <a:pt x="848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9"/>
                <p:cNvSpPr/>
                <p:nvPr/>
              </p:nvSpPr>
              <p:spPr>
                <a:xfrm>
                  <a:off x="2568029" y="2340565"/>
                  <a:ext cx="175894" cy="333114"/>
                </a:xfrm>
                <a:custGeom>
                  <a:rect b="b" l="l" r="r" t="t"/>
                  <a:pathLst>
                    <a:path extrusionOk="0" h="6761" w="3570">
                      <a:moveTo>
                        <a:pt x="1681" y="1"/>
                      </a:moveTo>
                      <a:cubicBezTo>
                        <a:pt x="774" y="1"/>
                        <a:pt x="0" y="2292"/>
                        <a:pt x="208" y="3351"/>
                      </a:cubicBezTo>
                      <a:cubicBezTo>
                        <a:pt x="452" y="4642"/>
                        <a:pt x="1313" y="5747"/>
                        <a:pt x="2325" y="6585"/>
                      </a:cubicBezTo>
                      <a:cubicBezTo>
                        <a:pt x="2423" y="6672"/>
                        <a:pt x="2543" y="6760"/>
                        <a:pt x="2673" y="6760"/>
                      </a:cubicBezTo>
                      <a:cubicBezTo>
                        <a:pt x="2681" y="6760"/>
                        <a:pt x="2689" y="6760"/>
                        <a:pt x="2697" y="6759"/>
                      </a:cubicBezTo>
                      <a:cubicBezTo>
                        <a:pt x="2953" y="6759"/>
                        <a:pt x="3081" y="6457"/>
                        <a:pt x="3139" y="6212"/>
                      </a:cubicBezTo>
                      <a:cubicBezTo>
                        <a:pt x="3569" y="4433"/>
                        <a:pt x="3360" y="2537"/>
                        <a:pt x="2592" y="885"/>
                      </a:cubicBezTo>
                      <a:cubicBezTo>
                        <a:pt x="2313" y="269"/>
                        <a:pt x="2011" y="13"/>
                        <a:pt x="1708" y="1"/>
                      </a:cubicBezTo>
                      <a:cubicBezTo>
                        <a:pt x="1699" y="1"/>
                        <a:pt x="1690" y="1"/>
                        <a:pt x="16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9"/>
                <p:cNvSpPr/>
                <p:nvPr/>
              </p:nvSpPr>
              <p:spPr>
                <a:xfrm>
                  <a:off x="2111150" y="2869610"/>
                  <a:ext cx="279164" cy="983445"/>
                </a:xfrm>
                <a:custGeom>
                  <a:rect b="b" l="l" r="r" t="t"/>
                  <a:pathLst>
                    <a:path extrusionOk="0" h="19305" w="5666">
                      <a:moveTo>
                        <a:pt x="1310" y="0"/>
                      </a:moveTo>
                      <a:cubicBezTo>
                        <a:pt x="992" y="0"/>
                        <a:pt x="707" y="261"/>
                        <a:pt x="536" y="945"/>
                      </a:cubicBezTo>
                      <a:cubicBezTo>
                        <a:pt x="408" y="1468"/>
                        <a:pt x="536" y="2027"/>
                        <a:pt x="524" y="2573"/>
                      </a:cubicBezTo>
                      <a:cubicBezTo>
                        <a:pt x="513" y="3446"/>
                        <a:pt x="129" y="4283"/>
                        <a:pt x="71" y="5156"/>
                      </a:cubicBezTo>
                      <a:cubicBezTo>
                        <a:pt x="1" y="6121"/>
                        <a:pt x="315" y="7086"/>
                        <a:pt x="629" y="8029"/>
                      </a:cubicBezTo>
                      <a:cubicBezTo>
                        <a:pt x="1734" y="11506"/>
                        <a:pt x="2560" y="15077"/>
                        <a:pt x="3107" y="18683"/>
                      </a:cubicBezTo>
                      <a:cubicBezTo>
                        <a:pt x="3141" y="18892"/>
                        <a:pt x="3188" y="19113"/>
                        <a:pt x="3339" y="19230"/>
                      </a:cubicBezTo>
                      <a:cubicBezTo>
                        <a:pt x="3441" y="19289"/>
                        <a:pt x="3560" y="19305"/>
                        <a:pt x="3676" y="19305"/>
                      </a:cubicBezTo>
                      <a:cubicBezTo>
                        <a:pt x="3720" y="19305"/>
                        <a:pt x="3763" y="19303"/>
                        <a:pt x="3804" y="19299"/>
                      </a:cubicBezTo>
                      <a:cubicBezTo>
                        <a:pt x="4433" y="19265"/>
                        <a:pt x="5049" y="19241"/>
                        <a:pt x="5666" y="19206"/>
                      </a:cubicBezTo>
                      <a:cubicBezTo>
                        <a:pt x="4642" y="16031"/>
                        <a:pt x="4002" y="12716"/>
                        <a:pt x="3793" y="9366"/>
                      </a:cubicBezTo>
                      <a:cubicBezTo>
                        <a:pt x="3653" y="6924"/>
                        <a:pt x="3723" y="4458"/>
                        <a:pt x="3130" y="2085"/>
                      </a:cubicBezTo>
                      <a:cubicBezTo>
                        <a:pt x="2990" y="1562"/>
                        <a:pt x="2490" y="701"/>
                        <a:pt x="1932" y="270"/>
                      </a:cubicBezTo>
                      <a:cubicBezTo>
                        <a:pt x="1725" y="104"/>
                        <a:pt x="1511" y="0"/>
                        <a:pt x="13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0" name="Google Shape;410;p29"/>
              <p:cNvSpPr/>
              <p:nvPr/>
            </p:nvSpPr>
            <p:spPr>
              <a:xfrm>
                <a:off x="978700" y="999425"/>
                <a:ext cx="74400" cy="139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9"/>
              <p:cNvSpPr/>
              <p:nvPr/>
            </p:nvSpPr>
            <p:spPr>
              <a:xfrm>
                <a:off x="1975550" y="3611875"/>
                <a:ext cx="1133100" cy="1047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2" name="Google Shape;412;p29"/>
            <p:cNvSpPr/>
            <p:nvPr/>
          </p:nvSpPr>
          <p:spPr>
            <a:xfrm>
              <a:off x="2116750" y="1767250"/>
              <a:ext cx="929700" cy="929700"/>
            </a:xfrm>
            <a:prstGeom prst="ellipse">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3" name="Google Shape;413;p29"/>
          <p:cNvSpPr/>
          <p:nvPr/>
        </p:nvSpPr>
        <p:spPr>
          <a:xfrm>
            <a:off x="6524875" y="3444251"/>
            <a:ext cx="225900" cy="225900"/>
          </a:xfrm>
          <a:prstGeom prst="star4">
            <a:avLst>
              <a:gd fmla="val 172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9"/>
          <p:cNvSpPr/>
          <p:nvPr/>
        </p:nvSpPr>
        <p:spPr>
          <a:xfrm>
            <a:off x="7276600" y="3444251"/>
            <a:ext cx="225900" cy="225900"/>
          </a:xfrm>
          <a:prstGeom prst="star4">
            <a:avLst>
              <a:gd fmla="val 172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9"/>
          <p:cNvSpPr/>
          <p:nvPr/>
        </p:nvSpPr>
        <p:spPr>
          <a:xfrm>
            <a:off x="6935838" y="3479351"/>
            <a:ext cx="155700" cy="1557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9"/>
          <p:cNvSpPr/>
          <p:nvPr/>
        </p:nvSpPr>
        <p:spPr>
          <a:xfrm>
            <a:off x="5762875" y="3444251"/>
            <a:ext cx="225900" cy="225900"/>
          </a:xfrm>
          <a:prstGeom prst="star4">
            <a:avLst>
              <a:gd fmla="val 172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9"/>
          <p:cNvSpPr/>
          <p:nvPr/>
        </p:nvSpPr>
        <p:spPr>
          <a:xfrm>
            <a:off x="6173838" y="3479351"/>
            <a:ext cx="155700" cy="1557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9"/>
          <p:cNvSpPr txBox="1"/>
          <p:nvPr>
            <p:ph idx="1" type="subTitle"/>
          </p:nvPr>
        </p:nvSpPr>
        <p:spPr>
          <a:xfrm>
            <a:off x="5252850" y="4204638"/>
            <a:ext cx="3866700" cy="4095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1200"/>
              <a:t>Prof. Philippe C. Dixon,</a:t>
            </a:r>
            <a:br>
              <a:rPr lang="en" sz="1200"/>
            </a:br>
            <a:r>
              <a:rPr lang="en" sz="1200"/>
              <a:t>Department of Kinesiology,</a:t>
            </a:r>
            <a:br>
              <a:rPr lang="en" sz="1200"/>
            </a:br>
            <a:r>
              <a:rPr lang="en" sz="1200"/>
              <a:t>University of Montreal</a:t>
            </a:r>
            <a:endParaRPr sz="12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5" name="Shape 615"/>
        <p:cNvGrpSpPr/>
        <p:nvPr/>
      </p:nvGrpSpPr>
      <p:grpSpPr>
        <a:xfrm>
          <a:off x="0" y="0"/>
          <a:ext cx="0" cy="0"/>
          <a:chOff x="0" y="0"/>
          <a:chExt cx="0" cy="0"/>
        </a:xfrm>
      </p:grpSpPr>
      <p:sp>
        <p:nvSpPr>
          <p:cNvPr id="616" name="Google Shape;616;p38"/>
          <p:cNvSpPr txBox="1"/>
          <p:nvPr>
            <p:ph type="title"/>
          </p:nvPr>
        </p:nvSpPr>
        <p:spPr>
          <a:xfrm>
            <a:off x="1178250" y="314200"/>
            <a:ext cx="60045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Model &amp; Training</a:t>
            </a:r>
            <a:endParaRPr/>
          </a:p>
        </p:txBody>
      </p:sp>
      <p:sp>
        <p:nvSpPr>
          <p:cNvPr id="617" name="Google Shape;617;p38"/>
          <p:cNvSpPr txBox="1"/>
          <p:nvPr>
            <p:ph idx="4294967295" type="subTitle"/>
          </p:nvPr>
        </p:nvSpPr>
        <p:spPr>
          <a:xfrm>
            <a:off x="1440375" y="1235400"/>
            <a:ext cx="6453900" cy="3453900"/>
          </a:xfrm>
          <a:prstGeom prst="rect">
            <a:avLst/>
          </a:prstGeom>
        </p:spPr>
        <p:txBody>
          <a:bodyPr anchorCtr="0" anchor="ctr" bIns="91425" lIns="91425" spcFirstLastPara="1" rIns="91425" wrap="square" tIns="91425">
            <a:noAutofit/>
          </a:bodyPr>
          <a:lstStyle/>
          <a:p>
            <a:pPr indent="-330200" lvl="0" marL="457200" rtl="0" algn="l">
              <a:lnSpc>
                <a:spcPct val="100000"/>
              </a:lnSpc>
              <a:spcBef>
                <a:spcPts val="0"/>
              </a:spcBef>
              <a:spcAft>
                <a:spcPts val="0"/>
              </a:spcAft>
              <a:buClr>
                <a:srgbClr val="374151"/>
              </a:buClr>
              <a:buSzPts val="1600"/>
              <a:buChar char="●"/>
            </a:pPr>
            <a:r>
              <a:rPr lang="en" sz="1600">
                <a:solidFill>
                  <a:srgbClr val="374151"/>
                </a:solidFill>
              </a:rPr>
              <a:t>Long Short Term Memory Fully Convolutional Network (M-LSTM-FCNs) are DL models specifically designed for classification of time </a:t>
            </a:r>
            <a:r>
              <a:rPr lang="en" sz="1600">
                <a:solidFill>
                  <a:srgbClr val="374151"/>
                </a:solidFill>
              </a:rPr>
              <a:t>series</a:t>
            </a:r>
            <a:r>
              <a:rPr lang="en" sz="1600">
                <a:solidFill>
                  <a:srgbClr val="374151"/>
                </a:solidFill>
              </a:rPr>
              <a:t> models.</a:t>
            </a:r>
            <a:endParaRPr sz="1600">
              <a:solidFill>
                <a:srgbClr val="374151"/>
              </a:solidFill>
            </a:endParaRPr>
          </a:p>
          <a:p>
            <a:pPr indent="-330200" lvl="0" marL="457200" rtl="0" algn="l">
              <a:lnSpc>
                <a:spcPct val="100000"/>
              </a:lnSpc>
              <a:spcBef>
                <a:spcPts val="0"/>
              </a:spcBef>
              <a:spcAft>
                <a:spcPts val="0"/>
              </a:spcAft>
              <a:buClr>
                <a:srgbClr val="374151"/>
              </a:buClr>
              <a:buSzPts val="1600"/>
              <a:buChar char="●"/>
            </a:pPr>
            <a:r>
              <a:rPr lang="en" sz="1600">
                <a:solidFill>
                  <a:srgbClr val="374151"/>
                </a:solidFill>
              </a:rPr>
              <a:t>Multivariate: capture multiple muscles</a:t>
            </a:r>
            <a:endParaRPr sz="1600">
              <a:solidFill>
                <a:srgbClr val="374151"/>
              </a:solidFill>
            </a:endParaRPr>
          </a:p>
          <a:p>
            <a:pPr indent="-330200" lvl="0" marL="457200" rtl="0" algn="l">
              <a:lnSpc>
                <a:spcPct val="100000"/>
              </a:lnSpc>
              <a:spcBef>
                <a:spcPts val="0"/>
              </a:spcBef>
              <a:spcAft>
                <a:spcPts val="0"/>
              </a:spcAft>
              <a:buClr>
                <a:srgbClr val="374151"/>
              </a:buClr>
              <a:buSzPts val="1600"/>
              <a:buChar char="●"/>
            </a:pPr>
            <a:r>
              <a:rPr lang="en" sz="1600">
                <a:solidFill>
                  <a:srgbClr val="374151"/>
                </a:solidFill>
              </a:rPr>
              <a:t>LSTM: excel at remembering long-term dependencies within each time series</a:t>
            </a:r>
            <a:endParaRPr sz="1600">
              <a:solidFill>
                <a:srgbClr val="374151"/>
              </a:solidFill>
            </a:endParaRPr>
          </a:p>
          <a:p>
            <a:pPr indent="-330200" lvl="0" marL="457200" rtl="0" algn="l">
              <a:lnSpc>
                <a:spcPct val="100000"/>
              </a:lnSpc>
              <a:spcBef>
                <a:spcPts val="0"/>
              </a:spcBef>
              <a:spcAft>
                <a:spcPts val="0"/>
              </a:spcAft>
              <a:buClr>
                <a:srgbClr val="374151"/>
              </a:buClr>
              <a:buSzPts val="1600"/>
              <a:buChar char="●"/>
            </a:pPr>
            <a:r>
              <a:rPr lang="en" sz="1600">
                <a:solidFill>
                  <a:srgbClr val="374151"/>
                </a:solidFill>
              </a:rPr>
              <a:t> FCN:  learn spatial features across different time steps</a:t>
            </a:r>
            <a:endParaRPr sz="1600">
              <a:solidFill>
                <a:srgbClr val="37415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1" name="Shape 621"/>
        <p:cNvGrpSpPr/>
        <p:nvPr/>
      </p:nvGrpSpPr>
      <p:grpSpPr>
        <a:xfrm>
          <a:off x="0" y="0"/>
          <a:ext cx="0" cy="0"/>
          <a:chOff x="0" y="0"/>
          <a:chExt cx="0" cy="0"/>
        </a:xfrm>
      </p:grpSpPr>
      <p:pic>
        <p:nvPicPr>
          <p:cNvPr id="622" name="Google Shape;622;p39"/>
          <p:cNvPicPr preferRelativeResize="0"/>
          <p:nvPr/>
        </p:nvPicPr>
        <p:blipFill>
          <a:blip r:embed="rId3">
            <a:alphaModFix/>
          </a:blip>
          <a:stretch>
            <a:fillRect/>
          </a:stretch>
        </p:blipFill>
        <p:spPr>
          <a:xfrm>
            <a:off x="1755088" y="753375"/>
            <a:ext cx="5633825" cy="4223776"/>
          </a:xfrm>
          <a:prstGeom prst="rect">
            <a:avLst/>
          </a:prstGeom>
          <a:noFill/>
          <a:ln>
            <a:noFill/>
          </a:ln>
        </p:spPr>
      </p:pic>
      <p:sp>
        <p:nvSpPr>
          <p:cNvPr id="623" name="Google Shape;623;p39"/>
          <p:cNvSpPr txBox="1"/>
          <p:nvPr/>
        </p:nvSpPr>
        <p:spPr>
          <a:xfrm>
            <a:off x="2722750" y="92800"/>
            <a:ext cx="3108300" cy="4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Ubuntu"/>
                <a:ea typeface="Ubuntu"/>
                <a:cs typeface="Ubuntu"/>
                <a:sym typeface="Ubuntu"/>
              </a:rPr>
              <a:t>Visual representation of EMG data</a:t>
            </a:r>
            <a:endParaRPr>
              <a:solidFill>
                <a:schemeClr val="dk1"/>
              </a:solidFill>
              <a:latin typeface="Ubuntu"/>
              <a:ea typeface="Ubuntu"/>
              <a:cs typeface="Ubuntu"/>
              <a:sym typeface="Ubuntu"/>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7" name="Shape 627"/>
        <p:cNvGrpSpPr/>
        <p:nvPr/>
      </p:nvGrpSpPr>
      <p:grpSpPr>
        <a:xfrm>
          <a:off x="0" y="0"/>
          <a:ext cx="0" cy="0"/>
          <a:chOff x="0" y="0"/>
          <a:chExt cx="0" cy="0"/>
        </a:xfrm>
      </p:grpSpPr>
      <p:sp>
        <p:nvSpPr>
          <p:cNvPr id="628" name="Google Shape;628;p40"/>
          <p:cNvSpPr txBox="1"/>
          <p:nvPr>
            <p:ph idx="6"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Conclusions</a:t>
            </a:r>
            <a:endParaRPr/>
          </a:p>
        </p:txBody>
      </p:sp>
      <p:sp>
        <p:nvSpPr>
          <p:cNvPr id="629" name="Google Shape;629;p40"/>
          <p:cNvSpPr txBox="1"/>
          <p:nvPr>
            <p:ph type="title"/>
          </p:nvPr>
        </p:nvSpPr>
        <p:spPr>
          <a:xfrm>
            <a:off x="2705250" y="1191125"/>
            <a:ext cx="3733500" cy="42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Different Surface</a:t>
            </a:r>
            <a:endParaRPr/>
          </a:p>
        </p:txBody>
      </p:sp>
      <p:sp>
        <p:nvSpPr>
          <p:cNvPr id="630" name="Google Shape;630;p40"/>
          <p:cNvSpPr txBox="1"/>
          <p:nvPr>
            <p:ph idx="1" type="subTitle"/>
          </p:nvPr>
        </p:nvSpPr>
        <p:spPr>
          <a:xfrm>
            <a:off x="2705250" y="1619229"/>
            <a:ext cx="3733500" cy="6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Found that </a:t>
            </a:r>
            <a:r>
              <a:rPr lang="en"/>
              <a:t>irregular</a:t>
            </a:r>
            <a:r>
              <a:rPr lang="en"/>
              <a:t> surfaces has variable EMG value</a:t>
            </a:r>
            <a:endParaRPr/>
          </a:p>
        </p:txBody>
      </p:sp>
      <p:sp>
        <p:nvSpPr>
          <p:cNvPr id="631" name="Google Shape;631;p40"/>
          <p:cNvSpPr txBox="1"/>
          <p:nvPr>
            <p:ph idx="2" type="title"/>
          </p:nvPr>
        </p:nvSpPr>
        <p:spPr>
          <a:xfrm>
            <a:off x="2705250" y="2357699"/>
            <a:ext cx="3733500" cy="428100"/>
          </a:xfrm>
          <a:prstGeom prst="rect">
            <a:avLst/>
          </a:prstGeom>
        </p:spPr>
        <p:txBody>
          <a:bodyPr anchorCtr="0" anchor="ctr" bIns="91425" lIns="91425" spcFirstLastPara="1" rIns="91425" wrap="square" tIns="91425">
            <a:noAutofit/>
          </a:bodyPr>
          <a:lstStyle/>
          <a:p>
            <a:pPr indent="457200" lvl="0" marL="0" rtl="0" algn="l">
              <a:spcBef>
                <a:spcPts val="0"/>
              </a:spcBef>
              <a:spcAft>
                <a:spcPts val="0"/>
              </a:spcAft>
              <a:buNone/>
            </a:pPr>
            <a:r>
              <a:rPr lang="en"/>
              <a:t>Classification model</a:t>
            </a:r>
            <a:endParaRPr/>
          </a:p>
        </p:txBody>
      </p:sp>
      <p:sp>
        <p:nvSpPr>
          <p:cNvPr id="632" name="Google Shape;632;p40"/>
          <p:cNvSpPr txBox="1"/>
          <p:nvPr>
            <p:ph idx="3" type="subTitle"/>
          </p:nvPr>
        </p:nvSpPr>
        <p:spPr>
          <a:xfrm>
            <a:off x="2705250" y="2785802"/>
            <a:ext cx="3733500" cy="6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Multivariate LSTM-FCNs model achieved accuracy of 81%</a:t>
            </a:r>
            <a:endParaRPr/>
          </a:p>
        </p:txBody>
      </p:sp>
      <p:grpSp>
        <p:nvGrpSpPr>
          <p:cNvPr id="633" name="Google Shape;633;p40"/>
          <p:cNvGrpSpPr/>
          <p:nvPr/>
        </p:nvGrpSpPr>
        <p:grpSpPr>
          <a:xfrm>
            <a:off x="6686600" y="727300"/>
            <a:ext cx="1561904" cy="3742676"/>
            <a:chOff x="5929150" y="727300"/>
            <a:chExt cx="1561904" cy="3742676"/>
          </a:xfrm>
        </p:grpSpPr>
        <p:sp>
          <p:nvSpPr>
            <p:cNvPr id="634" name="Google Shape;634;p40"/>
            <p:cNvSpPr/>
            <p:nvPr/>
          </p:nvSpPr>
          <p:spPr>
            <a:xfrm>
              <a:off x="5929150" y="2422243"/>
              <a:ext cx="269261" cy="280133"/>
            </a:xfrm>
            <a:custGeom>
              <a:rect b="b" l="l" r="r" t="t"/>
              <a:pathLst>
                <a:path extrusionOk="0" h="5205" w="5003">
                  <a:moveTo>
                    <a:pt x="3467" y="1"/>
                  </a:moveTo>
                  <a:lnTo>
                    <a:pt x="2839" y="920"/>
                  </a:lnTo>
                  <a:cubicBezTo>
                    <a:pt x="2839" y="920"/>
                    <a:pt x="1943" y="966"/>
                    <a:pt x="1664" y="1071"/>
                  </a:cubicBezTo>
                  <a:cubicBezTo>
                    <a:pt x="1385" y="1164"/>
                    <a:pt x="431" y="2013"/>
                    <a:pt x="524" y="2129"/>
                  </a:cubicBezTo>
                  <a:cubicBezTo>
                    <a:pt x="560" y="2170"/>
                    <a:pt x="652" y="2191"/>
                    <a:pt x="769" y="2191"/>
                  </a:cubicBezTo>
                  <a:cubicBezTo>
                    <a:pt x="988" y="2191"/>
                    <a:pt x="1296" y="2118"/>
                    <a:pt x="1501" y="1966"/>
                  </a:cubicBezTo>
                  <a:lnTo>
                    <a:pt x="1501" y="1966"/>
                  </a:lnTo>
                  <a:cubicBezTo>
                    <a:pt x="1501" y="1967"/>
                    <a:pt x="1" y="3595"/>
                    <a:pt x="35" y="3955"/>
                  </a:cubicBezTo>
                  <a:cubicBezTo>
                    <a:pt x="38" y="4000"/>
                    <a:pt x="64" y="4019"/>
                    <a:pt x="108" y="4019"/>
                  </a:cubicBezTo>
                  <a:cubicBezTo>
                    <a:pt x="430" y="4019"/>
                    <a:pt x="1710" y="2955"/>
                    <a:pt x="1710" y="2955"/>
                  </a:cubicBezTo>
                  <a:lnTo>
                    <a:pt x="1710" y="2955"/>
                  </a:lnTo>
                  <a:cubicBezTo>
                    <a:pt x="1710" y="2955"/>
                    <a:pt x="559" y="4409"/>
                    <a:pt x="664" y="4677"/>
                  </a:cubicBezTo>
                  <a:cubicBezTo>
                    <a:pt x="670" y="4695"/>
                    <a:pt x="685" y="4704"/>
                    <a:pt x="706" y="4704"/>
                  </a:cubicBezTo>
                  <a:cubicBezTo>
                    <a:pt x="970" y="4704"/>
                    <a:pt x="2268" y="3316"/>
                    <a:pt x="2269" y="3316"/>
                  </a:cubicBezTo>
                  <a:lnTo>
                    <a:pt x="2269" y="3316"/>
                  </a:lnTo>
                  <a:cubicBezTo>
                    <a:pt x="2268" y="3316"/>
                    <a:pt x="1187" y="4967"/>
                    <a:pt x="1396" y="5037"/>
                  </a:cubicBezTo>
                  <a:cubicBezTo>
                    <a:pt x="1401" y="5039"/>
                    <a:pt x="1407" y="5040"/>
                    <a:pt x="1413" y="5040"/>
                  </a:cubicBezTo>
                  <a:cubicBezTo>
                    <a:pt x="1669" y="5040"/>
                    <a:pt x="2768" y="3595"/>
                    <a:pt x="2769" y="3595"/>
                  </a:cubicBezTo>
                  <a:lnTo>
                    <a:pt x="2769" y="3595"/>
                  </a:lnTo>
                  <a:cubicBezTo>
                    <a:pt x="2769" y="3595"/>
                    <a:pt x="1943" y="5142"/>
                    <a:pt x="2094" y="5200"/>
                  </a:cubicBezTo>
                  <a:cubicBezTo>
                    <a:pt x="2102" y="5203"/>
                    <a:pt x="2110" y="5204"/>
                    <a:pt x="2118" y="5204"/>
                  </a:cubicBezTo>
                  <a:cubicBezTo>
                    <a:pt x="2388" y="5204"/>
                    <a:pt x="3316" y="3859"/>
                    <a:pt x="3688" y="3409"/>
                  </a:cubicBezTo>
                  <a:cubicBezTo>
                    <a:pt x="4060" y="2944"/>
                    <a:pt x="4223" y="2141"/>
                    <a:pt x="4223" y="2141"/>
                  </a:cubicBezTo>
                  <a:lnTo>
                    <a:pt x="5002" y="1141"/>
                  </a:lnTo>
                  <a:lnTo>
                    <a:pt x="4583" y="501"/>
                  </a:lnTo>
                  <a:lnTo>
                    <a:pt x="3467" y="1"/>
                  </a:lnTo>
                  <a:close/>
                </a:path>
              </a:pathLst>
            </a:custGeom>
            <a:solidFill>
              <a:srgbClr val="FFB5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40"/>
            <p:cNvSpPr/>
            <p:nvPr/>
          </p:nvSpPr>
          <p:spPr>
            <a:xfrm>
              <a:off x="6068112" y="1348056"/>
              <a:ext cx="529051" cy="1190714"/>
            </a:xfrm>
            <a:custGeom>
              <a:rect b="b" l="l" r="r" t="t"/>
              <a:pathLst>
                <a:path extrusionOk="0" h="22124" w="9830">
                  <a:moveTo>
                    <a:pt x="5979" y="0"/>
                  </a:moveTo>
                  <a:cubicBezTo>
                    <a:pt x="5979" y="0"/>
                    <a:pt x="5130" y="803"/>
                    <a:pt x="4560" y="3722"/>
                  </a:cubicBezTo>
                  <a:cubicBezTo>
                    <a:pt x="4083" y="6223"/>
                    <a:pt x="3793" y="13202"/>
                    <a:pt x="3793" y="13202"/>
                  </a:cubicBezTo>
                  <a:lnTo>
                    <a:pt x="1" y="20309"/>
                  </a:lnTo>
                  <a:lnTo>
                    <a:pt x="1827" y="21542"/>
                  </a:lnTo>
                  <a:lnTo>
                    <a:pt x="2699" y="22123"/>
                  </a:lnTo>
                  <a:lnTo>
                    <a:pt x="7166" y="15831"/>
                  </a:lnTo>
                  <a:lnTo>
                    <a:pt x="9539" y="8503"/>
                  </a:lnTo>
                  <a:cubicBezTo>
                    <a:pt x="9539" y="8503"/>
                    <a:pt x="9573" y="7979"/>
                    <a:pt x="9632" y="7316"/>
                  </a:cubicBezTo>
                  <a:cubicBezTo>
                    <a:pt x="9725" y="6235"/>
                    <a:pt x="9829" y="4816"/>
                    <a:pt x="9736" y="4653"/>
                  </a:cubicBezTo>
                  <a:cubicBezTo>
                    <a:pt x="9620" y="4374"/>
                    <a:pt x="5979" y="0"/>
                    <a:pt x="597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40"/>
            <p:cNvSpPr/>
            <p:nvPr/>
          </p:nvSpPr>
          <p:spPr>
            <a:xfrm>
              <a:off x="6166387" y="1412532"/>
              <a:ext cx="420119" cy="1126237"/>
            </a:xfrm>
            <a:custGeom>
              <a:rect b="b" l="l" r="r" t="t"/>
              <a:pathLst>
                <a:path extrusionOk="0" h="20926" w="7806">
                  <a:moveTo>
                    <a:pt x="4525" y="0"/>
                  </a:moveTo>
                  <a:lnTo>
                    <a:pt x="4281" y="489"/>
                  </a:lnTo>
                  <a:cubicBezTo>
                    <a:pt x="3583" y="1885"/>
                    <a:pt x="3153" y="3385"/>
                    <a:pt x="3037" y="4920"/>
                  </a:cubicBezTo>
                  <a:lnTo>
                    <a:pt x="2455" y="12248"/>
                  </a:lnTo>
                  <a:lnTo>
                    <a:pt x="1" y="20344"/>
                  </a:lnTo>
                  <a:lnTo>
                    <a:pt x="873" y="20925"/>
                  </a:lnTo>
                  <a:lnTo>
                    <a:pt x="5340" y="14633"/>
                  </a:lnTo>
                  <a:lnTo>
                    <a:pt x="7713" y="7305"/>
                  </a:lnTo>
                  <a:cubicBezTo>
                    <a:pt x="7713" y="7305"/>
                    <a:pt x="7747" y="6781"/>
                    <a:pt x="7806" y="6118"/>
                  </a:cubicBezTo>
                  <a:cubicBezTo>
                    <a:pt x="6491" y="3560"/>
                    <a:pt x="4537" y="0"/>
                    <a:pt x="452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40"/>
            <p:cNvSpPr/>
            <p:nvPr/>
          </p:nvSpPr>
          <p:spPr>
            <a:xfrm>
              <a:off x="6041848" y="4231392"/>
              <a:ext cx="372488" cy="238584"/>
            </a:xfrm>
            <a:custGeom>
              <a:rect b="b" l="l" r="r" t="t"/>
              <a:pathLst>
                <a:path extrusionOk="0" h="4433" w="6921">
                  <a:moveTo>
                    <a:pt x="4455" y="1"/>
                  </a:moveTo>
                  <a:lnTo>
                    <a:pt x="4118" y="1780"/>
                  </a:lnTo>
                  <a:lnTo>
                    <a:pt x="4106" y="1838"/>
                  </a:lnTo>
                  <a:cubicBezTo>
                    <a:pt x="4106" y="1838"/>
                    <a:pt x="3979" y="1828"/>
                    <a:pt x="3772" y="1828"/>
                  </a:cubicBezTo>
                  <a:cubicBezTo>
                    <a:pt x="3190" y="1828"/>
                    <a:pt x="1972" y="1910"/>
                    <a:pt x="1140" y="2536"/>
                  </a:cubicBezTo>
                  <a:cubicBezTo>
                    <a:pt x="0" y="3362"/>
                    <a:pt x="512" y="4432"/>
                    <a:pt x="512" y="4432"/>
                  </a:cubicBezTo>
                  <a:lnTo>
                    <a:pt x="6456" y="4432"/>
                  </a:lnTo>
                  <a:lnTo>
                    <a:pt x="6723" y="2129"/>
                  </a:lnTo>
                  <a:lnTo>
                    <a:pt x="6921" y="338"/>
                  </a:lnTo>
                  <a:lnTo>
                    <a:pt x="445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40"/>
            <p:cNvSpPr/>
            <p:nvPr/>
          </p:nvSpPr>
          <p:spPr>
            <a:xfrm>
              <a:off x="6263424" y="4230746"/>
              <a:ext cx="150911" cy="114637"/>
            </a:xfrm>
            <a:custGeom>
              <a:rect b="b" l="l" r="r" t="t"/>
              <a:pathLst>
                <a:path extrusionOk="0" h="2130" w="2804">
                  <a:moveTo>
                    <a:pt x="338" y="1"/>
                  </a:moveTo>
                  <a:lnTo>
                    <a:pt x="1" y="1781"/>
                  </a:lnTo>
                  <a:lnTo>
                    <a:pt x="71" y="1804"/>
                  </a:lnTo>
                  <a:lnTo>
                    <a:pt x="2606" y="2129"/>
                  </a:lnTo>
                  <a:lnTo>
                    <a:pt x="2804" y="350"/>
                  </a:lnTo>
                  <a:lnTo>
                    <a:pt x="338" y="1"/>
                  </a:lnTo>
                  <a:close/>
                </a:path>
              </a:pathLst>
            </a:custGeom>
            <a:solidFill>
              <a:srgbClr val="FAA3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40"/>
            <p:cNvSpPr/>
            <p:nvPr/>
          </p:nvSpPr>
          <p:spPr>
            <a:xfrm>
              <a:off x="6923253" y="4231392"/>
              <a:ext cx="372488" cy="238584"/>
            </a:xfrm>
            <a:custGeom>
              <a:rect b="b" l="l" r="r" t="t"/>
              <a:pathLst>
                <a:path extrusionOk="0" h="4433" w="6921">
                  <a:moveTo>
                    <a:pt x="2466" y="1"/>
                  </a:moveTo>
                  <a:lnTo>
                    <a:pt x="0" y="338"/>
                  </a:lnTo>
                  <a:lnTo>
                    <a:pt x="198" y="2129"/>
                  </a:lnTo>
                  <a:lnTo>
                    <a:pt x="466" y="4432"/>
                  </a:lnTo>
                  <a:lnTo>
                    <a:pt x="6409" y="4432"/>
                  </a:lnTo>
                  <a:cubicBezTo>
                    <a:pt x="6409" y="4432"/>
                    <a:pt x="6921" y="3362"/>
                    <a:pt x="5781" y="2536"/>
                  </a:cubicBezTo>
                  <a:cubicBezTo>
                    <a:pt x="4949" y="1910"/>
                    <a:pt x="3731" y="1828"/>
                    <a:pt x="3149" y="1828"/>
                  </a:cubicBezTo>
                  <a:cubicBezTo>
                    <a:pt x="2942" y="1828"/>
                    <a:pt x="2815" y="1838"/>
                    <a:pt x="2815" y="1838"/>
                  </a:cubicBezTo>
                  <a:lnTo>
                    <a:pt x="2803" y="1780"/>
                  </a:lnTo>
                  <a:lnTo>
                    <a:pt x="246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40"/>
            <p:cNvSpPr/>
            <p:nvPr/>
          </p:nvSpPr>
          <p:spPr>
            <a:xfrm>
              <a:off x="6923253" y="4230746"/>
              <a:ext cx="150911" cy="114637"/>
            </a:xfrm>
            <a:custGeom>
              <a:rect b="b" l="l" r="r" t="t"/>
              <a:pathLst>
                <a:path extrusionOk="0" h="2130" w="2804">
                  <a:moveTo>
                    <a:pt x="2466" y="1"/>
                  </a:moveTo>
                  <a:lnTo>
                    <a:pt x="0" y="350"/>
                  </a:lnTo>
                  <a:lnTo>
                    <a:pt x="198" y="2129"/>
                  </a:lnTo>
                  <a:lnTo>
                    <a:pt x="2734" y="1804"/>
                  </a:lnTo>
                  <a:lnTo>
                    <a:pt x="2803" y="1781"/>
                  </a:lnTo>
                  <a:lnTo>
                    <a:pt x="2466" y="1"/>
                  </a:lnTo>
                  <a:close/>
                </a:path>
              </a:pathLst>
            </a:custGeom>
            <a:solidFill>
              <a:srgbClr val="FAA3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40"/>
            <p:cNvSpPr/>
            <p:nvPr/>
          </p:nvSpPr>
          <p:spPr>
            <a:xfrm>
              <a:off x="6463149" y="727300"/>
              <a:ext cx="388150" cy="402466"/>
            </a:xfrm>
            <a:custGeom>
              <a:rect b="b" l="l" r="r" t="t"/>
              <a:pathLst>
                <a:path extrusionOk="0" h="7478" w="7212">
                  <a:moveTo>
                    <a:pt x="1893" y="0"/>
                  </a:moveTo>
                  <a:cubicBezTo>
                    <a:pt x="1862" y="0"/>
                    <a:pt x="1829" y="6"/>
                    <a:pt x="1791" y="19"/>
                  </a:cubicBezTo>
                  <a:cubicBezTo>
                    <a:pt x="1245" y="205"/>
                    <a:pt x="396" y="1857"/>
                    <a:pt x="256" y="2811"/>
                  </a:cubicBezTo>
                  <a:cubicBezTo>
                    <a:pt x="0" y="4846"/>
                    <a:pt x="686" y="5893"/>
                    <a:pt x="686" y="5893"/>
                  </a:cubicBezTo>
                  <a:lnTo>
                    <a:pt x="2024" y="6172"/>
                  </a:lnTo>
                  <a:lnTo>
                    <a:pt x="2838" y="6416"/>
                  </a:lnTo>
                  <a:cubicBezTo>
                    <a:pt x="2838" y="6416"/>
                    <a:pt x="4116" y="7478"/>
                    <a:pt x="5072" y="7478"/>
                  </a:cubicBezTo>
                  <a:cubicBezTo>
                    <a:pt x="5156" y="7478"/>
                    <a:pt x="5238" y="7470"/>
                    <a:pt x="5316" y="7452"/>
                  </a:cubicBezTo>
                  <a:cubicBezTo>
                    <a:pt x="6293" y="7231"/>
                    <a:pt x="7212" y="3718"/>
                    <a:pt x="6700" y="2613"/>
                  </a:cubicBezTo>
                  <a:cubicBezTo>
                    <a:pt x="6211" y="1508"/>
                    <a:pt x="5130" y="1217"/>
                    <a:pt x="5130" y="1217"/>
                  </a:cubicBezTo>
                  <a:cubicBezTo>
                    <a:pt x="5130" y="1217"/>
                    <a:pt x="5516" y="401"/>
                    <a:pt x="4366" y="401"/>
                  </a:cubicBezTo>
                  <a:cubicBezTo>
                    <a:pt x="4334" y="401"/>
                    <a:pt x="4302" y="402"/>
                    <a:pt x="4269" y="403"/>
                  </a:cubicBezTo>
                  <a:cubicBezTo>
                    <a:pt x="2989" y="438"/>
                    <a:pt x="2152" y="1078"/>
                    <a:pt x="2152" y="1078"/>
                  </a:cubicBezTo>
                  <a:cubicBezTo>
                    <a:pt x="2152" y="1078"/>
                    <a:pt x="2303" y="0"/>
                    <a:pt x="189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40"/>
            <p:cNvSpPr/>
            <p:nvPr/>
          </p:nvSpPr>
          <p:spPr>
            <a:xfrm>
              <a:off x="6679719" y="2628857"/>
              <a:ext cx="425124" cy="1657064"/>
            </a:xfrm>
            <a:custGeom>
              <a:rect b="b" l="l" r="r" t="t"/>
              <a:pathLst>
                <a:path extrusionOk="0" h="30789" w="7899">
                  <a:moveTo>
                    <a:pt x="7898" y="0"/>
                  </a:moveTo>
                  <a:lnTo>
                    <a:pt x="3560" y="221"/>
                  </a:lnTo>
                  <a:lnTo>
                    <a:pt x="1745" y="326"/>
                  </a:lnTo>
                  <a:lnTo>
                    <a:pt x="1" y="407"/>
                  </a:lnTo>
                  <a:lnTo>
                    <a:pt x="94" y="1024"/>
                  </a:lnTo>
                  <a:lnTo>
                    <a:pt x="559" y="4874"/>
                  </a:lnTo>
                  <a:lnTo>
                    <a:pt x="652" y="5781"/>
                  </a:lnTo>
                  <a:lnTo>
                    <a:pt x="3699" y="30788"/>
                  </a:lnTo>
                  <a:lnTo>
                    <a:pt x="7852" y="30230"/>
                  </a:lnTo>
                  <a:lnTo>
                    <a:pt x="7887" y="5700"/>
                  </a:lnTo>
                  <a:lnTo>
                    <a:pt x="789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40"/>
            <p:cNvSpPr/>
            <p:nvPr/>
          </p:nvSpPr>
          <p:spPr>
            <a:xfrm>
              <a:off x="6227741" y="2627566"/>
              <a:ext cx="545950" cy="1661477"/>
            </a:xfrm>
            <a:custGeom>
              <a:rect b="b" l="l" r="r" t="t"/>
              <a:pathLst>
                <a:path extrusionOk="0" h="30871" w="10144">
                  <a:moveTo>
                    <a:pt x="2094" y="1"/>
                  </a:moveTo>
                  <a:lnTo>
                    <a:pt x="1932" y="2257"/>
                  </a:lnTo>
                  <a:lnTo>
                    <a:pt x="1804" y="4095"/>
                  </a:lnTo>
                  <a:lnTo>
                    <a:pt x="1" y="30382"/>
                  </a:lnTo>
                  <a:lnTo>
                    <a:pt x="4048" y="30871"/>
                  </a:lnTo>
                  <a:lnTo>
                    <a:pt x="9050" y="5817"/>
                  </a:lnTo>
                  <a:lnTo>
                    <a:pt x="9050" y="5805"/>
                  </a:lnTo>
                  <a:lnTo>
                    <a:pt x="9224" y="4944"/>
                  </a:lnTo>
                  <a:lnTo>
                    <a:pt x="10085" y="687"/>
                  </a:lnTo>
                  <a:lnTo>
                    <a:pt x="10143" y="350"/>
                  </a:lnTo>
                  <a:lnTo>
                    <a:pt x="10143" y="315"/>
                  </a:lnTo>
                  <a:lnTo>
                    <a:pt x="209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40"/>
            <p:cNvSpPr/>
            <p:nvPr/>
          </p:nvSpPr>
          <p:spPr>
            <a:xfrm>
              <a:off x="6263424" y="1270717"/>
              <a:ext cx="907782" cy="1523429"/>
            </a:xfrm>
            <a:custGeom>
              <a:rect b="b" l="l" r="r" t="t"/>
              <a:pathLst>
                <a:path extrusionOk="0" h="28306" w="16867">
                  <a:moveTo>
                    <a:pt x="9583" y="0"/>
                  </a:moveTo>
                  <a:cubicBezTo>
                    <a:pt x="7653" y="0"/>
                    <a:pt x="5999" y="294"/>
                    <a:pt x="4758" y="611"/>
                  </a:cubicBezTo>
                  <a:cubicBezTo>
                    <a:pt x="3258" y="1007"/>
                    <a:pt x="2374" y="1426"/>
                    <a:pt x="2374" y="1426"/>
                  </a:cubicBezTo>
                  <a:lnTo>
                    <a:pt x="1" y="28306"/>
                  </a:lnTo>
                  <a:lnTo>
                    <a:pt x="1" y="28306"/>
                  </a:lnTo>
                  <a:lnTo>
                    <a:pt x="2955" y="28259"/>
                  </a:lnTo>
                  <a:lnTo>
                    <a:pt x="11528" y="28166"/>
                  </a:lnTo>
                  <a:lnTo>
                    <a:pt x="16622" y="28108"/>
                  </a:lnTo>
                  <a:cubicBezTo>
                    <a:pt x="16622" y="28108"/>
                    <a:pt x="16866" y="26898"/>
                    <a:pt x="16622" y="21722"/>
                  </a:cubicBezTo>
                  <a:cubicBezTo>
                    <a:pt x="16587" y="21304"/>
                    <a:pt x="16576" y="20873"/>
                    <a:pt x="16552" y="20408"/>
                  </a:cubicBezTo>
                  <a:cubicBezTo>
                    <a:pt x="16494" y="19326"/>
                    <a:pt x="16401" y="18000"/>
                    <a:pt x="16320" y="16570"/>
                  </a:cubicBezTo>
                  <a:cubicBezTo>
                    <a:pt x="16285" y="16209"/>
                    <a:pt x="16273" y="15837"/>
                    <a:pt x="16238" y="15453"/>
                  </a:cubicBezTo>
                  <a:cubicBezTo>
                    <a:pt x="16041" y="12173"/>
                    <a:pt x="15796" y="8486"/>
                    <a:pt x="15587" y="5648"/>
                  </a:cubicBezTo>
                  <a:cubicBezTo>
                    <a:pt x="15401" y="2845"/>
                    <a:pt x="15250" y="867"/>
                    <a:pt x="15250" y="867"/>
                  </a:cubicBezTo>
                  <a:cubicBezTo>
                    <a:pt x="13703" y="379"/>
                    <a:pt x="12214" y="123"/>
                    <a:pt x="10830" y="42"/>
                  </a:cubicBezTo>
                  <a:cubicBezTo>
                    <a:pt x="10403" y="13"/>
                    <a:pt x="9987" y="0"/>
                    <a:pt x="958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40"/>
            <p:cNvSpPr/>
            <p:nvPr/>
          </p:nvSpPr>
          <p:spPr>
            <a:xfrm>
              <a:off x="7029008" y="2162456"/>
              <a:ext cx="129060" cy="277388"/>
            </a:xfrm>
            <a:custGeom>
              <a:rect b="b" l="l" r="r" t="t"/>
              <a:pathLst>
                <a:path extrusionOk="0" h="5154" w="2398">
                  <a:moveTo>
                    <a:pt x="2083" y="1"/>
                  </a:moveTo>
                  <a:cubicBezTo>
                    <a:pt x="1397" y="734"/>
                    <a:pt x="664" y="1536"/>
                    <a:pt x="664" y="1536"/>
                  </a:cubicBezTo>
                  <a:lnTo>
                    <a:pt x="1" y="2816"/>
                  </a:lnTo>
                  <a:lnTo>
                    <a:pt x="2397" y="5153"/>
                  </a:lnTo>
                  <a:cubicBezTo>
                    <a:pt x="2385" y="4746"/>
                    <a:pt x="2351" y="4304"/>
                    <a:pt x="2316" y="3839"/>
                  </a:cubicBezTo>
                  <a:cubicBezTo>
                    <a:pt x="2269" y="2757"/>
                    <a:pt x="2176" y="1431"/>
                    <a:pt x="208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40"/>
            <p:cNvSpPr/>
            <p:nvPr/>
          </p:nvSpPr>
          <p:spPr>
            <a:xfrm>
              <a:off x="6988967" y="1574637"/>
              <a:ext cx="148436" cy="621083"/>
            </a:xfrm>
            <a:custGeom>
              <a:rect b="b" l="l" r="r" t="t"/>
              <a:pathLst>
                <a:path extrusionOk="0" h="11540" w="2758">
                  <a:moveTo>
                    <a:pt x="2106" y="1"/>
                  </a:moveTo>
                  <a:lnTo>
                    <a:pt x="1" y="2188"/>
                  </a:lnTo>
                  <a:lnTo>
                    <a:pt x="1152" y="11539"/>
                  </a:lnTo>
                  <a:lnTo>
                    <a:pt x="2757" y="9806"/>
                  </a:lnTo>
                  <a:cubicBezTo>
                    <a:pt x="2560" y="6526"/>
                    <a:pt x="2315" y="2839"/>
                    <a:pt x="210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40"/>
            <p:cNvSpPr/>
            <p:nvPr/>
          </p:nvSpPr>
          <p:spPr>
            <a:xfrm>
              <a:off x="6926374" y="1318617"/>
              <a:ext cx="564679" cy="1037973"/>
            </a:xfrm>
            <a:custGeom>
              <a:rect b="b" l="l" r="r" t="t"/>
              <a:pathLst>
                <a:path extrusionOk="0" h="19286" w="10492">
                  <a:moveTo>
                    <a:pt x="2920" y="1"/>
                  </a:moveTo>
                  <a:cubicBezTo>
                    <a:pt x="2920" y="1"/>
                    <a:pt x="2920" y="1"/>
                    <a:pt x="2920" y="1"/>
                  </a:cubicBezTo>
                  <a:cubicBezTo>
                    <a:pt x="1152" y="1548"/>
                    <a:pt x="408" y="6235"/>
                    <a:pt x="896" y="6921"/>
                  </a:cubicBezTo>
                  <a:cubicBezTo>
                    <a:pt x="1408" y="7596"/>
                    <a:pt x="4828" y="11306"/>
                    <a:pt x="4828" y="11306"/>
                  </a:cubicBezTo>
                  <a:lnTo>
                    <a:pt x="0" y="17517"/>
                  </a:lnTo>
                  <a:lnTo>
                    <a:pt x="745" y="18064"/>
                  </a:lnTo>
                  <a:lnTo>
                    <a:pt x="2350" y="19285"/>
                  </a:lnTo>
                  <a:cubicBezTo>
                    <a:pt x="2350" y="19285"/>
                    <a:pt x="10318" y="12062"/>
                    <a:pt x="10364" y="11376"/>
                  </a:cubicBezTo>
                  <a:cubicBezTo>
                    <a:pt x="10492" y="9622"/>
                    <a:pt x="2950" y="1"/>
                    <a:pt x="29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40"/>
            <p:cNvSpPr/>
            <p:nvPr/>
          </p:nvSpPr>
          <p:spPr>
            <a:xfrm>
              <a:off x="6422461" y="1269587"/>
              <a:ext cx="461399" cy="1522083"/>
            </a:xfrm>
            <a:custGeom>
              <a:rect b="b" l="l" r="r" t="t"/>
              <a:pathLst>
                <a:path extrusionOk="0" h="28281" w="8573">
                  <a:moveTo>
                    <a:pt x="6642" y="1"/>
                  </a:moveTo>
                  <a:cubicBezTo>
                    <a:pt x="4914" y="1"/>
                    <a:pt x="3398" y="232"/>
                    <a:pt x="2210" y="516"/>
                  </a:cubicBezTo>
                  <a:cubicBezTo>
                    <a:pt x="2164" y="516"/>
                    <a:pt x="2117" y="528"/>
                    <a:pt x="2082" y="539"/>
                  </a:cubicBezTo>
                  <a:cubicBezTo>
                    <a:pt x="2047" y="551"/>
                    <a:pt x="2001" y="551"/>
                    <a:pt x="1966" y="574"/>
                  </a:cubicBezTo>
                  <a:cubicBezTo>
                    <a:pt x="1919" y="586"/>
                    <a:pt x="1861" y="598"/>
                    <a:pt x="1815" y="609"/>
                  </a:cubicBezTo>
                  <a:lnTo>
                    <a:pt x="396" y="22232"/>
                  </a:lnTo>
                  <a:lnTo>
                    <a:pt x="47" y="27513"/>
                  </a:lnTo>
                  <a:lnTo>
                    <a:pt x="0" y="28280"/>
                  </a:lnTo>
                  <a:lnTo>
                    <a:pt x="8573" y="28187"/>
                  </a:lnTo>
                  <a:lnTo>
                    <a:pt x="8398" y="21697"/>
                  </a:lnTo>
                  <a:lnTo>
                    <a:pt x="7863" y="28"/>
                  </a:lnTo>
                  <a:cubicBezTo>
                    <a:pt x="7735" y="28"/>
                    <a:pt x="7584" y="16"/>
                    <a:pt x="7456" y="16"/>
                  </a:cubicBezTo>
                  <a:lnTo>
                    <a:pt x="7409" y="16"/>
                  </a:lnTo>
                  <a:cubicBezTo>
                    <a:pt x="7149" y="6"/>
                    <a:pt x="6893" y="1"/>
                    <a:pt x="664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40"/>
            <p:cNvSpPr/>
            <p:nvPr/>
          </p:nvSpPr>
          <p:spPr>
            <a:xfrm>
              <a:off x="6652163" y="1253495"/>
              <a:ext cx="200372" cy="212266"/>
            </a:xfrm>
            <a:custGeom>
              <a:rect b="b" l="l" r="r" t="t"/>
              <a:pathLst>
                <a:path extrusionOk="0" h="3944" w="3723">
                  <a:moveTo>
                    <a:pt x="2453" y="0"/>
                  </a:moveTo>
                  <a:cubicBezTo>
                    <a:pt x="2432" y="0"/>
                    <a:pt x="2420" y="1"/>
                    <a:pt x="2420" y="1"/>
                  </a:cubicBezTo>
                  <a:lnTo>
                    <a:pt x="955" y="885"/>
                  </a:lnTo>
                  <a:lnTo>
                    <a:pt x="1" y="3107"/>
                  </a:lnTo>
                  <a:lnTo>
                    <a:pt x="3048" y="3944"/>
                  </a:lnTo>
                  <a:cubicBezTo>
                    <a:pt x="3048" y="3944"/>
                    <a:pt x="3723" y="1211"/>
                    <a:pt x="3421" y="583"/>
                  </a:cubicBezTo>
                  <a:cubicBezTo>
                    <a:pt x="3157" y="35"/>
                    <a:pt x="2594" y="0"/>
                    <a:pt x="245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40"/>
            <p:cNvSpPr/>
            <p:nvPr/>
          </p:nvSpPr>
          <p:spPr>
            <a:xfrm>
              <a:off x="6926374" y="1926456"/>
              <a:ext cx="260489" cy="363769"/>
            </a:xfrm>
            <a:custGeom>
              <a:rect b="b" l="l" r="r" t="t"/>
              <a:pathLst>
                <a:path extrusionOk="0" h="6759" w="4840">
                  <a:moveTo>
                    <a:pt x="4839" y="1"/>
                  </a:moveTo>
                  <a:lnTo>
                    <a:pt x="0" y="6212"/>
                  </a:lnTo>
                  <a:lnTo>
                    <a:pt x="745" y="6759"/>
                  </a:lnTo>
                  <a:lnTo>
                    <a:pt x="4839" y="1"/>
                  </a:lnTo>
                  <a:close/>
                </a:path>
              </a:pathLst>
            </a:custGeom>
            <a:solidFill>
              <a:srgbClr val="442F78">
                <a:alpha val="27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40"/>
            <p:cNvSpPr/>
            <p:nvPr/>
          </p:nvSpPr>
          <p:spPr>
            <a:xfrm>
              <a:off x="6896343" y="2209440"/>
              <a:ext cx="187832" cy="187832"/>
            </a:xfrm>
            <a:custGeom>
              <a:rect b="b" l="l" r="r" t="t"/>
              <a:pathLst>
                <a:path extrusionOk="0" h="3490" w="3490">
                  <a:moveTo>
                    <a:pt x="489" y="0"/>
                  </a:moveTo>
                  <a:lnTo>
                    <a:pt x="0" y="489"/>
                  </a:lnTo>
                  <a:lnTo>
                    <a:pt x="3001" y="3490"/>
                  </a:lnTo>
                  <a:lnTo>
                    <a:pt x="3490" y="3001"/>
                  </a:lnTo>
                  <a:lnTo>
                    <a:pt x="48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40"/>
            <p:cNvSpPr/>
            <p:nvPr/>
          </p:nvSpPr>
          <p:spPr>
            <a:xfrm>
              <a:off x="6535105" y="1270394"/>
              <a:ext cx="118996" cy="187240"/>
            </a:xfrm>
            <a:custGeom>
              <a:rect b="b" l="l" r="r" t="t"/>
              <a:pathLst>
                <a:path extrusionOk="0" h="3479" w="2211">
                  <a:moveTo>
                    <a:pt x="1033" y="1"/>
                  </a:moveTo>
                  <a:cubicBezTo>
                    <a:pt x="988" y="1"/>
                    <a:pt x="478" y="12"/>
                    <a:pt x="245" y="489"/>
                  </a:cubicBezTo>
                  <a:cubicBezTo>
                    <a:pt x="1" y="978"/>
                    <a:pt x="71" y="3479"/>
                    <a:pt x="71" y="3479"/>
                  </a:cubicBezTo>
                  <a:lnTo>
                    <a:pt x="2211" y="2734"/>
                  </a:lnTo>
                  <a:cubicBezTo>
                    <a:pt x="2211" y="2734"/>
                    <a:pt x="2118" y="1246"/>
                    <a:pt x="2094" y="1199"/>
                  </a:cubicBezTo>
                  <a:cubicBezTo>
                    <a:pt x="2060" y="1152"/>
                    <a:pt x="2001" y="571"/>
                    <a:pt x="2001" y="571"/>
                  </a:cubicBezTo>
                  <a:lnTo>
                    <a:pt x="1036" y="1"/>
                  </a:lnTo>
                  <a:cubicBezTo>
                    <a:pt x="1036" y="1"/>
                    <a:pt x="1035" y="1"/>
                    <a:pt x="103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40"/>
            <p:cNvSpPr/>
            <p:nvPr/>
          </p:nvSpPr>
          <p:spPr>
            <a:xfrm>
              <a:off x="6577677" y="1068840"/>
              <a:ext cx="208499" cy="352037"/>
            </a:xfrm>
            <a:custGeom>
              <a:rect b="b" l="l" r="r" t="t"/>
              <a:pathLst>
                <a:path extrusionOk="0" h="6541" w="3874">
                  <a:moveTo>
                    <a:pt x="3572" y="1"/>
                  </a:moveTo>
                  <a:lnTo>
                    <a:pt x="582" y="629"/>
                  </a:lnTo>
                  <a:lnTo>
                    <a:pt x="187" y="3025"/>
                  </a:lnTo>
                  <a:lnTo>
                    <a:pt x="1" y="3990"/>
                  </a:lnTo>
                  <a:cubicBezTo>
                    <a:pt x="1" y="3990"/>
                    <a:pt x="664" y="6456"/>
                    <a:pt x="1373" y="6538"/>
                  </a:cubicBezTo>
                  <a:cubicBezTo>
                    <a:pt x="1391" y="6539"/>
                    <a:pt x="1408" y="6540"/>
                    <a:pt x="1426" y="6540"/>
                  </a:cubicBezTo>
                  <a:cubicBezTo>
                    <a:pt x="1942" y="6540"/>
                    <a:pt x="2600" y="5732"/>
                    <a:pt x="3106" y="4967"/>
                  </a:cubicBezTo>
                  <a:cubicBezTo>
                    <a:pt x="3537" y="4304"/>
                    <a:pt x="3874" y="3676"/>
                    <a:pt x="3874" y="3676"/>
                  </a:cubicBezTo>
                  <a:lnTo>
                    <a:pt x="3572" y="1"/>
                  </a:lnTo>
                  <a:close/>
                </a:path>
              </a:pathLst>
            </a:custGeom>
            <a:solidFill>
              <a:srgbClr val="FAA3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40"/>
            <p:cNvSpPr/>
            <p:nvPr/>
          </p:nvSpPr>
          <p:spPr>
            <a:xfrm>
              <a:off x="6587687" y="1068840"/>
              <a:ext cx="198488" cy="267378"/>
            </a:xfrm>
            <a:custGeom>
              <a:rect b="b" l="l" r="r" t="t"/>
              <a:pathLst>
                <a:path extrusionOk="0" h="4968" w="3688">
                  <a:moveTo>
                    <a:pt x="3386" y="1"/>
                  </a:moveTo>
                  <a:lnTo>
                    <a:pt x="408" y="617"/>
                  </a:lnTo>
                  <a:lnTo>
                    <a:pt x="1" y="3025"/>
                  </a:lnTo>
                  <a:lnTo>
                    <a:pt x="2920" y="4967"/>
                  </a:lnTo>
                  <a:cubicBezTo>
                    <a:pt x="3351" y="4304"/>
                    <a:pt x="3688" y="3676"/>
                    <a:pt x="3688" y="3676"/>
                  </a:cubicBezTo>
                  <a:lnTo>
                    <a:pt x="3386" y="1"/>
                  </a:lnTo>
                  <a:close/>
                </a:path>
              </a:pathLst>
            </a:custGeom>
            <a:solidFill>
              <a:srgbClr val="442F78">
                <a:alpha val="27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40"/>
            <p:cNvSpPr/>
            <p:nvPr/>
          </p:nvSpPr>
          <p:spPr>
            <a:xfrm>
              <a:off x="6478164" y="903936"/>
              <a:ext cx="360540" cy="323081"/>
            </a:xfrm>
            <a:custGeom>
              <a:rect b="b" l="l" r="r" t="t"/>
              <a:pathLst>
                <a:path extrusionOk="0" h="6003" w="6699">
                  <a:moveTo>
                    <a:pt x="4239" y="0"/>
                  </a:moveTo>
                  <a:cubicBezTo>
                    <a:pt x="3336" y="0"/>
                    <a:pt x="2969" y="844"/>
                    <a:pt x="2393" y="844"/>
                  </a:cubicBezTo>
                  <a:cubicBezTo>
                    <a:pt x="2328" y="844"/>
                    <a:pt x="2259" y="833"/>
                    <a:pt x="2187" y="808"/>
                  </a:cubicBezTo>
                  <a:cubicBezTo>
                    <a:pt x="1581" y="603"/>
                    <a:pt x="1336" y="282"/>
                    <a:pt x="1018" y="282"/>
                  </a:cubicBezTo>
                  <a:cubicBezTo>
                    <a:pt x="958" y="282"/>
                    <a:pt x="895" y="294"/>
                    <a:pt x="826" y="320"/>
                  </a:cubicBezTo>
                  <a:cubicBezTo>
                    <a:pt x="582" y="413"/>
                    <a:pt x="396" y="645"/>
                    <a:pt x="361" y="913"/>
                  </a:cubicBezTo>
                  <a:cubicBezTo>
                    <a:pt x="210" y="1832"/>
                    <a:pt x="0" y="4367"/>
                    <a:pt x="1710" y="5600"/>
                  </a:cubicBezTo>
                  <a:cubicBezTo>
                    <a:pt x="2101" y="5882"/>
                    <a:pt x="2495" y="6002"/>
                    <a:pt x="2872" y="6002"/>
                  </a:cubicBezTo>
                  <a:cubicBezTo>
                    <a:pt x="3539" y="6002"/>
                    <a:pt x="4148" y="5624"/>
                    <a:pt x="4571" y="5089"/>
                  </a:cubicBezTo>
                  <a:cubicBezTo>
                    <a:pt x="5211" y="4274"/>
                    <a:pt x="5421" y="3076"/>
                    <a:pt x="5421" y="3076"/>
                  </a:cubicBezTo>
                  <a:cubicBezTo>
                    <a:pt x="5421" y="3076"/>
                    <a:pt x="5460" y="3081"/>
                    <a:pt x="5524" y="3081"/>
                  </a:cubicBezTo>
                  <a:cubicBezTo>
                    <a:pt x="5753" y="3081"/>
                    <a:pt x="6299" y="3018"/>
                    <a:pt x="6526" y="2437"/>
                  </a:cubicBezTo>
                  <a:cubicBezTo>
                    <a:pt x="6699" y="1954"/>
                    <a:pt x="6482" y="1560"/>
                    <a:pt x="6105" y="1560"/>
                  </a:cubicBezTo>
                  <a:cubicBezTo>
                    <a:pt x="5900" y="1560"/>
                    <a:pt x="5648" y="1677"/>
                    <a:pt x="5386" y="1960"/>
                  </a:cubicBezTo>
                  <a:cubicBezTo>
                    <a:pt x="5386" y="1960"/>
                    <a:pt x="5537" y="180"/>
                    <a:pt x="4467" y="17"/>
                  </a:cubicBezTo>
                  <a:cubicBezTo>
                    <a:pt x="4387" y="6"/>
                    <a:pt x="4311" y="0"/>
                    <a:pt x="4239" y="0"/>
                  </a:cubicBezTo>
                  <a:close/>
                </a:path>
              </a:pathLst>
            </a:custGeom>
            <a:solidFill>
              <a:srgbClr val="FFB5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40"/>
            <p:cNvSpPr/>
            <p:nvPr/>
          </p:nvSpPr>
          <p:spPr>
            <a:xfrm>
              <a:off x="6637147" y="1028798"/>
              <a:ext cx="30139" cy="63884"/>
            </a:xfrm>
            <a:custGeom>
              <a:rect b="b" l="l" r="r" t="t"/>
              <a:pathLst>
                <a:path extrusionOk="0" h="1187" w="560">
                  <a:moveTo>
                    <a:pt x="280" y="0"/>
                  </a:moveTo>
                  <a:cubicBezTo>
                    <a:pt x="129" y="0"/>
                    <a:pt x="1" y="268"/>
                    <a:pt x="1" y="593"/>
                  </a:cubicBezTo>
                  <a:cubicBezTo>
                    <a:pt x="1" y="931"/>
                    <a:pt x="129" y="1187"/>
                    <a:pt x="280" y="1187"/>
                  </a:cubicBezTo>
                  <a:cubicBezTo>
                    <a:pt x="431" y="1187"/>
                    <a:pt x="559" y="931"/>
                    <a:pt x="559" y="593"/>
                  </a:cubicBezTo>
                  <a:cubicBezTo>
                    <a:pt x="559" y="268"/>
                    <a:pt x="431" y="0"/>
                    <a:pt x="2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40"/>
            <p:cNvSpPr/>
            <p:nvPr/>
          </p:nvSpPr>
          <p:spPr>
            <a:xfrm>
              <a:off x="6545762" y="1033803"/>
              <a:ext cx="28202" cy="60763"/>
            </a:xfrm>
            <a:custGeom>
              <a:rect b="b" l="l" r="r" t="t"/>
              <a:pathLst>
                <a:path extrusionOk="0" h="1129" w="524">
                  <a:moveTo>
                    <a:pt x="268" y="0"/>
                  </a:moveTo>
                  <a:cubicBezTo>
                    <a:pt x="117" y="0"/>
                    <a:pt x="1" y="245"/>
                    <a:pt x="1" y="559"/>
                  </a:cubicBezTo>
                  <a:cubicBezTo>
                    <a:pt x="1" y="873"/>
                    <a:pt x="117" y="1129"/>
                    <a:pt x="268" y="1129"/>
                  </a:cubicBezTo>
                  <a:cubicBezTo>
                    <a:pt x="408" y="1129"/>
                    <a:pt x="524" y="873"/>
                    <a:pt x="524" y="559"/>
                  </a:cubicBezTo>
                  <a:cubicBezTo>
                    <a:pt x="524" y="245"/>
                    <a:pt x="408" y="0"/>
                    <a:pt x="2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40"/>
            <p:cNvSpPr/>
            <p:nvPr/>
          </p:nvSpPr>
          <p:spPr>
            <a:xfrm>
              <a:off x="6577139" y="1148547"/>
              <a:ext cx="89503" cy="42410"/>
            </a:xfrm>
            <a:custGeom>
              <a:rect b="b" l="l" r="r" t="t"/>
              <a:pathLst>
                <a:path extrusionOk="0" h="788" w="1663">
                  <a:moveTo>
                    <a:pt x="957" y="0"/>
                  </a:moveTo>
                  <a:cubicBezTo>
                    <a:pt x="521" y="0"/>
                    <a:pt x="22" y="43"/>
                    <a:pt x="22" y="43"/>
                  </a:cubicBezTo>
                  <a:cubicBezTo>
                    <a:pt x="1" y="43"/>
                    <a:pt x="132" y="787"/>
                    <a:pt x="730" y="787"/>
                  </a:cubicBezTo>
                  <a:cubicBezTo>
                    <a:pt x="771" y="787"/>
                    <a:pt x="814" y="784"/>
                    <a:pt x="860" y="776"/>
                  </a:cubicBezTo>
                  <a:cubicBezTo>
                    <a:pt x="1244" y="718"/>
                    <a:pt x="1662" y="288"/>
                    <a:pt x="1593" y="102"/>
                  </a:cubicBezTo>
                  <a:cubicBezTo>
                    <a:pt x="1558" y="23"/>
                    <a:pt x="1275" y="0"/>
                    <a:pt x="95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40"/>
            <p:cNvSpPr/>
            <p:nvPr/>
          </p:nvSpPr>
          <p:spPr>
            <a:xfrm>
              <a:off x="6592100" y="1062597"/>
              <a:ext cx="19429" cy="63884"/>
            </a:xfrm>
            <a:custGeom>
              <a:rect b="b" l="l" r="r" t="t"/>
              <a:pathLst>
                <a:path extrusionOk="0" fill="none" h="1187" w="361">
                  <a:moveTo>
                    <a:pt x="291" y="0"/>
                  </a:moveTo>
                  <a:cubicBezTo>
                    <a:pt x="291" y="0"/>
                    <a:pt x="0" y="594"/>
                    <a:pt x="0" y="803"/>
                  </a:cubicBezTo>
                  <a:cubicBezTo>
                    <a:pt x="0" y="1001"/>
                    <a:pt x="361" y="1187"/>
                    <a:pt x="361" y="1187"/>
                  </a:cubicBezTo>
                </a:path>
              </a:pathLst>
            </a:custGeom>
            <a:noFill/>
            <a:ln cap="rnd" cmpd="sng" w="9525">
              <a:solidFill>
                <a:srgbClr val="FAA39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40"/>
            <p:cNvSpPr/>
            <p:nvPr/>
          </p:nvSpPr>
          <p:spPr>
            <a:xfrm>
              <a:off x="6632142" y="992685"/>
              <a:ext cx="65768" cy="22551"/>
            </a:xfrm>
            <a:custGeom>
              <a:rect b="b" l="l" r="r" t="t"/>
              <a:pathLst>
                <a:path extrusionOk="0" h="419" w="1222">
                  <a:moveTo>
                    <a:pt x="597" y="1"/>
                  </a:moveTo>
                  <a:cubicBezTo>
                    <a:pt x="380" y="1"/>
                    <a:pt x="204" y="103"/>
                    <a:pt x="82" y="159"/>
                  </a:cubicBezTo>
                  <a:cubicBezTo>
                    <a:pt x="1" y="206"/>
                    <a:pt x="82" y="299"/>
                    <a:pt x="129" y="322"/>
                  </a:cubicBezTo>
                  <a:cubicBezTo>
                    <a:pt x="132" y="325"/>
                    <a:pt x="138" y="327"/>
                    <a:pt x="146" y="327"/>
                  </a:cubicBezTo>
                  <a:cubicBezTo>
                    <a:pt x="223" y="327"/>
                    <a:pt x="505" y="194"/>
                    <a:pt x="648" y="194"/>
                  </a:cubicBezTo>
                  <a:cubicBezTo>
                    <a:pt x="654" y="194"/>
                    <a:pt x="659" y="194"/>
                    <a:pt x="664" y="194"/>
                  </a:cubicBezTo>
                  <a:cubicBezTo>
                    <a:pt x="816" y="205"/>
                    <a:pt x="1089" y="419"/>
                    <a:pt x="1163" y="419"/>
                  </a:cubicBezTo>
                  <a:cubicBezTo>
                    <a:pt x="1168" y="419"/>
                    <a:pt x="1172" y="418"/>
                    <a:pt x="1175" y="415"/>
                  </a:cubicBezTo>
                  <a:cubicBezTo>
                    <a:pt x="1222" y="369"/>
                    <a:pt x="1047" y="90"/>
                    <a:pt x="757" y="20"/>
                  </a:cubicBezTo>
                  <a:cubicBezTo>
                    <a:pt x="701" y="7"/>
                    <a:pt x="648" y="1"/>
                    <a:pt x="59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40"/>
            <p:cNvSpPr/>
            <p:nvPr/>
          </p:nvSpPr>
          <p:spPr>
            <a:xfrm>
              <a:off x="6523857" y="999735"/>
              <a:ext cx="55112" cy="19429"/>
            </a:xfrm>
            <a:custGeom>
              <a:rect b="b" l="l" r="r" t="t"/>
              <a:pathLst>
                <a:path extrusionOk="0" h="361" w="1024">
                  <a:moveTo>
                    <a:pt x="531" y="1"/>
                  </a:moveTo>
                  <a:cubicBezTo>
                    <a:pt x="487" y="1"/>
                    <a:pt x="443" y="6"/>
                    <a:pt x="396" y="17"/>
                  </a:cubicBezTo>
                  <a:cubicBezTo>
                    <a:pt x="152" y="75"/>
                    <a:pt x="0" y="308"/>
                    <a:pt x="47" y="354"/>
                  </a:cubicBezTo>
                  <a:cubicBezTo>
                    <a:pt x="51" y="359"/>
                    <a:pt x="58" y="361"/>
                    <a:pt x="65" y="361"/>
                  </a:cubicBezTo>
                  <a:cubicBezTo>
                    <a:pt x="139" y="361"/>
                    <a:pt x="352" y="179"/>
                    <a:pt x="489" y="168"/>
                  </a:cubicBezTo>
                  <a:cubicBezTo>
                    <a:pt x="499" y="166"/>
                    <a:pt x="510" y="166"/>
                    <a:pt x="521" y="166"/>
                  </a:cubicBezTo>
                  <a:cubicBezTo>
                    <a:pt x="661" y="166"/>
                    <a:pt x="892" y="285"/>
                    <a:pt x="948" y="285"/>
                  </a:cubicBezTo>
                  <a:cubicBezTo>
                    <a:pt x="950" y="285"/>
                    <a:pt x="952" y="285"/>
                    <a:pt x="954" y="284"/>
                  </a:cubicBezTo>
                  <a:cubicBezTo>
                    <a:pt x="989" y="261"/>
                    <a:pt x="1024" y="168"/>
                    <a:pt x="966" y="133"/>
                  </a:cubicBezTo>
                  <a:cubicBezTo>
                    <a:pt x="862" y="86"/>
                    <a:pt x="713" y="1"/>
                    <a:pt x="5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40"/>
            <p:cNvSpPr/>
            <p:nvPr/>
          </p:nvSpPr>
          <p:spPr>
            <a:xfrm flipH="1" rot="357459">
              <a:off x="7026215" y="1770050"/>
              <a:ext cx="73932" cy="60128"/>
            </a:xfrm>
            <a:custGeom>
              <a:rect b="b" l="l" r="r" t="t"/>
              <a:pathLst>
                <a:path extrusionOk="0" fill="none" h="1420" w="1746">
                  <a:moveTo>
                    <a:pt x="0" y="1420"/>
                  </a:moveTo>
                  <a:cubicBezTo>
                    <a:pt x="0" y="1420"/>
                    <a:pt x="1594" y="268"/>
                    <a:pt x="1745" y="1"/>
                  </a:cubicBezTo>
                </a:path>
              </a:pathLst>
            </a:custGeom>
            <a:noFill/>
            <a:ln cap="flat" cmpd="sng" w="5525">
              <a:solidFill>
                <a:schemeClr val="accent3"/>
              </a:solidFill>
              <a:prstDash val="solid"/>
              <a:miter lim="116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40"/>
            <p:cNvSpPr/>
            <p:nvPr/>
          </p:nvSpPr>
          <p:spPr>
            <a:xfrm flipH="1" rot="-4010311">
              <a:off x="6225106" y="2273070"/>
              <a:ext cx="302642" cy="39684"/>
            </a:xfrm>
            <a:custGeom>
              <a:rect b="b" l="l" r="r" t="t"/>
              <a:pathLst>
                <a:path extrusionOk="0" fill="none" h="1327" w="10120">
                  <a:moveTo>
                    <a:pt x="0" y="1071"/>
                  </a:moveTo>
                  <a:cubicBezTo>
                    <a:pt x="3083" y="1327"/>
                    <a:pt x="6549" y="1245"/>
                    <a:pt x="9561" y="222"/>
                  </a:cubicBezTo>
                  <a:cubicBezTo>
                    <a:pt x="9748" y="164"/>
                    <a:pt x="9945" y="82"/>
                    <a:pt x="10120" y="1"/>
                  </a:cubicBezTo>
                </a:path>
              </a:pathLst>
            </a:custGeom>
            <a:noFill/>
            <a:ln cap="flat" cmpd="sng" w="5525">
              <a:solidFill>
                <a:schemeClr val="accent3"/>
              </a:solidFill>
              <a:prstDash val="solid"/>
              <a:miter lim="116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40"/>
            <p:cNvSpPr/>
            <p:nvPr/>
          </p:nvSpPr>
          <p:spPr>
            <a:xfrm flipH="1" rot="-9296694">
              <a:off x="6293291" y="2016090"/>
              <a:ext cx="91168" cy="65549"/>
            </a:xfrm>
            <a:custGeom>
              <a:rect b="b" l="l" r="r" t="t"/>
              <a:pathLst>
                <a:path extrusionOk="0" fill="none" h="1548" w="2153">
                  <a:moveTo>
                    <a:pt x="2153" y="698"/>
                  </a:moveTo>
                  <a:cubicBezTo>
                    <a:pt x="1536" y="233"/>
                    <a:pt x="769" y="1"/>
                    <a:pt x="1" y="12"/>
                  </a:cubicBezTo>
                  <a:cubicBezTo>
                    <a:pt x="1" y="12"/>
                    <a:pt x="955" y="1106"/>
                    <a:pt x="873" y="1548"/>
                  </a:cubicBezTo>
                </a:path>
              </a:pathLst>
            </a:custGeom>
            <a:noFill/>
            <a:ln cap="flat" cmpd="sng" w="5525">
              <a:solidFill>
                <a:schemeClr val="accent3"/>
              </a:solidFill>
              <a:prstDash val="solid"/>
              <a:miter lim="116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40"/>
            <p:cNvSpPr/>
            <p:nvPr/>
          </p:nvSpPr>
          <p:spPr>
            <a:xfrm flipH="1" rot="-9075176">
              <a:off x="7208307" y="1875406"/>
              <a:ext cx="91166" cy="65548"/>
            </a:xfrm>
            <a:custGeom>
              <a:rect b="b" l="l" r="r" t="t"/>
              <a:pathLst>
                <a:path extrusionOk="0" fill="none" h="1548" w="2153">
                  <a:moveTo>
                    <a:pt x="2153" y="698"/>
                  </a:moveTo>
                  <a:cubicBezTo>
                    <a:pt x="1536" y="233"/>
                    <a:pt x="769" y="1"/>
                    <a:pt x="1" y="12"/>
                  </a:cubicBezTo>
                  <a:cubicBezTo>
                    <a:pt x="1" y="12"/>
                    <a:pt x="955" y="1106"/>
                    <a:pt x="873" y="1548"/>
                  </a:cubicBezTo>
                </a:path>
              </a:pathLst>
            </a:custGeom>
            <a:noFill/>
            <a:ln cap="flat" cmpd="sng" w="5525">
              <a:solidFill>
                <a:schemeClr val="accent3"/>
              </a:solidFill>
              <a:prstDash val="solid"/>
              <a:miter lim="116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6" name="Google Shape;666;p40"/>
          <p:cNvSpPr/>
          <p:nvPr/>
        </p:nvSpPr>
        <p:spPr>
          <a:xfrm>
            <a:off x="1126288" y="991325"/>
            <a:ext cx="827700" cy="8277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40"/>
          <p:cNvSpPr/>
          <p:nvPr/>
        </p:nvSpPr>
        <p:spPr>
          <a:xfrm>
            <a:off x="1126288" y="2157900"/>
            <a:ext cx="827700" cy="8277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68" name="Google Shape;668;p40"/>
          <p:cNvCxnSpPr>
            <a:stCxn id="629" idx="1"/>
            <a:endCxn id="666" idx="6"/>
          </p:cNvCxnSpPr>
          <p:nvPr/>
        </p:nvCxnSpPr>
        <p:spPr>
          <a:xfrm flipH="1">
            <a:off x="1954050" y="1405175"/>
            <a:ext cx="751200" cy="600"/>
          </a:xfrm>
          <a:prstGeom prst="bentConnector3">
            <a:avLst>
              <a:gd fmla="val 50004" name="adj1"/>
            </a:avLst>
          </a:prstGeom>
          <a:noFill/>
          <a:ln cap="flat" cmpd="sng" w="9525">
            <a:solidFill>
              <a:schemeClr val="dk2"/>
            </a:solidFill>
            <a:prstDash val="solid"/>
            <a:round/>
            <a:headEnd len="med" w="med" type="none"/>
            <a:tailEnd len="med" w="med" type="none"/>
          </a:ln>
        </p:spPr>
      </p:cxnSp>
      <p:cxnSp>
        <p:nvCxnSpPr>
          <p:cNvPr id="669" name="Google Shape;669;p40"/>
          <p:cNvCxnSpPr>
            <a:stCxn id="631" idx="1"/>
            <a:endCxn id="667" idx="6"/>
          </p:cNvCxnSpPr>
          <p:nvPr/>
        </p:nvCxnSpPr>
        <p:spPr>
          <a:xfrm flipH="1">
            <a:off x="1954050" y="2571749"/>
            <a:ext cx="751200" cy="600"/>
          </a:xfrm>
          <a:prstGeom prst="bentConnector3">
            <a:avLst>
              <a:gd fmla="val 50004" name="adj1"/>
            </a:avLst>
          </a:prstGeom>
          <a:noFill/>
          <a:ln cap="flat" cmpd="sng" w="9525">
            <a:solidFill>
              <a:schemeClr val="dk2"/>
            </a:solidFill>
            <a:prstDash val="solid"/>
            <a:round/>
            <a:headEnd len="med" w="med" type="none"/>
            <a:tailEnd len="med" w="med" type="none"/>
          </a:ln>
        </p:spPr>
      </p:cxnSp>
      <p:grpSp>
        <p:nvGrpSpPr>
          <p:cNvPr id="670" name="Google Shape;670;p40"/>
          <p:cNvGrpSpPr/>
          <p:nvPr/>
        </p:nvGrpSpPr>
        <p:grpSpPr>
          <a:xfrm>
            <a:off x="1363594" y="2395749"/>
            <a:ext cx="353113" cy="351998"/>
            <a:chOff x="6664394" y="3346974"/>
            <a:chExt cx="353113" cy="351998"/>
          </a:xfrm>
        </p:grpSpPr>
        <p:sp>
          <p:nvSpPr>
            <p:cNvPr id="671" name="Google Shape;671;p40"/>
            <p:cNvSpPr/>
            <p:nvPr/>
          </p:nvSpPr>
          <p:spPr>
            <a:xfrm>
              <a:off x="6788023" y="3450917"/>
              <a:ext cx="37207" cy="37175"/>
            </a:xfrm>
            <a:custGeom>
              <a:rect b="b" l="l" r="r" t="t"/>
              <a:pathLst>
                <a:path extrusionOk="0" h="1167" w="1168">
                  <a:moveTo>
                    <a:pt x="572" y="333"/>
                  </a:moveTo>
                  <a:cubicBezTo>
                    <a:pt x="703" y="333"/>
                    <a:pt x="822" y="453"/>
                    <a:pt x="822" y="583"/>
                  </a:cubicBezTo>
                  <a:cubicBezTo>
                    <a:pt x="822" y="738"/>
                    <a:pt x="703" y="834"/>
                    <a:pt x="572" y="834"/>
                  </a:cubicBezTo>
                  <a:cubicBezTo>
                    <a:pt x="429" y="834"/>
                    <a:pt x="310" y="738"/>
                    <a:pt x="310" y="583"/>
                  </a:cubicBezTo>
                  <a:cubicBezTo>
                    <a:pt x="310" y="441"/>
                    <a:pt x="429" y="333"/>
                    <a:pt x="572" y="333"/>
                  </a:cubicBezTo>
                  <a:close/>
                  <a:moveTo>
                    <a:pt x="584" y="0"/>
                  </a:moveTo>
                  <a:cubicBezTo>
                    <a:pt x="251" y="0"/>
                    <a:pt x="1" y="274"/>
                    <a:pt x="1" y="583"/>
                  </a:cubicBezTo>
                  <a:cubicBezTo>
                    <a:pt x="1" y="917"/>
                    <a:pt x="275" y="1167"/>
                    <a:pt x="584" y="1167"/>
                  </a:cubicBezTo>
                  <a:cubicBezTo>
                    <a:pt x="894" y="1167"/>
                    <a:pt x="1168" y="917"/>
                    <a:pt x="1168" y="583"/>
                  </a:cubicBezTo>
                  <a:cubicBezTo>
                    <a:pt x="1168" y="262"/>
                    <a:pt x="894" y="0"/>
                    <a:pt x="5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40"/>
            <p:cNvSpPr/>
            <p:nvPr/>
          </p:nvSpPr>
          <p:spPr>
            <a:xfrm>
              <a:off x="6874892" y="3495641"/>
              <a:ext cx="36824" cy="36824"/>
            </a:xfrm>
            <a:custGeom>
              <a:rect b="b" l="l" r="r" t="t"/>
              <a:pathLst>
                <a:path extrusionOk="0" h="1156" w="1156">
                  <a:moveTo>
                    <a:pt x="584" y="311"/>
                  </a:moveTo>
                  <a:cubicBezTo>
                    <a:pt x="727" y="311"/>
                    <a:pt x="834" y="430"/>
                    <a:pt x="834" y="561"/>
                  </a:cubicBezTo>
                  <a:cubicBezTo>
                    <a:pt x="834" y="715"/>
                    <a:pt x="715" y="823"/>
                    <a:pt x="584" y="823"/>
                  </a:cubicBezTo>
                  <a:cubicBezTo>
                    <a:pt x="441" y="823"/>
                    <a:pt x="322" y="703"/>
                    <a:pt x="322" y="561"/>
                  </a:cubicBezTo>
                  <a:cubicBezTo>
                    <a:pt x="322" y="430"/>
                    <a:pt x="441" y="311"/>
                    <a:pt x="584" y="311"/>
                  </a:cubicBezTo>
                  <a:close/>
                  <a:moveTo>
                    <a:pt x="563" y="1"/>
                  </a:moveTo>
                  <a:cubicBezTo>
                    <a:pt x="251" y="1"/>
                    <a:pt x="0" y="258"/>
                    <a:pt x="0" y="584"/>
                  </a:cubicBezTo>
                  <a:cubicBezTo>
                    <a:pt x="0" y="906"/>
                    <a:pt x="262" y="1156"/>
                    <a:pt x="584" y="1156"/>
                  </a:cubicBezTo>
                  <a:cubicBezTo>
                    <a:pt x="905" y="1156"/>
                    <a:pt x="1155" y="894"/>
                    <a:pt x="1155" y="584"/>
                  </a:cubicBezTo>
                  <a:cubicBezTo>
                    <a:pt x="1155" y="251"/>
                    <a:pt x="893" y="1"/>
                    <a:pt x="584" y="1"/>
                  </a:cubicBezTo>
                  <a:cubicBezTo>
                    <a:pt x="577" y="1"/>
                    <a:pt x="570" y="1"/>
                    <a:pt x="5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40"/>
            <p:cNvSpPr/>
            <p:nvPr/>
          </p:nvSpPr>
          <p:spPr>
            <a:xfrm>
              <a:off x="6780059" y="3538136"/>
              <a:ext cx="53134" cy="53134"/>
            </a:xfrm>
            <a:custGeom>
              <a:rect b="b" l="l" r="r" t="t"/>
              <a:pathLst>
                <a:path extrusionOk="0" h="1668" w="1668">
                  <a:moveTo>
                    <a:pt x="834" y="334"/>
                  </a:moveTo>
                  <a:cubicBezTo>
                    <a:pt x="1120" y="334"/>
                    <a:pt x="1334" y="560"/>
                    <a:pt x="1334" y="834"/>
                  </a:cubicBezTo>
                  <a:cubicBezTo>
                    <a:pt x="1334" y="1120"/>
                    <a:pt x="1120" y="1346"/>
                    <a:pt x="834" y="1346"/>
                  </a:cubicBezTo>
                  <a:cubicBezTo>
                    <a:pt x="548" y="1346"/>
                    <a:pt x="322" y="1120"/>
                    <a:pt x="322" y="834"/>
                  </a:cubicBezTo>
                  <a:cubicBezTo>
                    <a:pt x="322" y="572"/>
                    <a:pt x="548" y="334"/>
                    <a:pt x="834" y="334"/>
                  </a:cubicBezTo>
                  <a:close/>
                  <a:moveTo>
                    <a:pt x="834" y="1"/>
                  </a:moveTo>
                  <a:cubicBezTo>
                    <a:pt x="370" y="24"/>
                    <a:pt x="1" y="393"/>
                    <a:pt x="1" y="834"/>
                  </a:cubicBezTo>
                  <a:cubicBezTo>
                    <a:pt x="1" y="1298"/>
                    <a:pt x="370" y="1667"/>
                    <a:pt x="834" y="1667"/>
                  </a:cubicBezTo>
                  <a:cubicBezTo>
                    <a:pt x="1298" y="1667"/>
                    <a:pt x="1668" y="1298"/>
                    <a:pt x="1668" y="834"/>
                  </a:cubicBezTo>
                  <a:cubicBezTo>
                    <a:pt x="1668" y="382"/>
                    <a:pt x="1298" y="1"/>
                    <a:pt x="83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40"/>
            <p:cNvSpPr/>
            <p:nvPr/>
          </p:nvSpPr>
          <p:spPr>
            <a:xfrm>
              <a:off x="6664394" y="3346974"/>
              <a:ext cx="353113" cy="351998"/>
            </a:xfrm>
            <a:custGeom>
              <a:rect b="b" l="l" r="r" t="t"/>
              <a:pathLst>
                <a:path extrusionOk="0" h="11050" w="11085">
                  <a:moveTo>
                    <a:pt x="5549" y="358"/>
                  </a:moveTo>
                  <a:cubicBezTo>
                    <a:pt x="5680" y="358"/>
                    <a:pt x="5799" y="477"/>
                    <a:pt x="5799" y="620"/>
                  </a:cubicBezTo>
                  <a:cubicBezTo>
                    <a:pt x="5799" y="763"/>
                    <a:pt x="5680" y="870"/>
                    <a:pt x="5549" y="870"/>
                  </a:cubicBezTo>
                  <a:cubicBezTo>
                    <a:pt x="5418" y="870"/>
                    <a:pt x="5299" y="763"/>
                    <a:pt x="5299" y="620"/>
                  </a:cubicBezTo>
                  <a:cubicBezTo>
                    <a:pt x="5299" y="465"/>
                    <a:pt x="5418" y="358"/>
                    <a:pt x="5549" y="358"/>
                  </a:cubicBezTo>
                  <a:close/>
                  <a:moveTo>
                    <a:pt x="9752" y="1001"/>
                  </a:moveTo>
                  <a:cubicBezTo>
                    <a:pt x="10061" y="1001"/>
                    <a:pt x="10228" y="1394"/>
                    <a:pt x="10002" y="1620"/>
                  </a:cubicBezTo>
                  <a:cubicBezTo>
                    <a:pt x="9936" y="1686"/>
                    <a:pt x="9844" y="1718"/>
                    <a:pt x="9750" y="1718"/>
                  </a:cubicBezTo>
                  <a:cubicBezTo>
                    <a:pt x="9656" y="1718"/>
                    <a:pt x="9561" y="1686"/>
                    <a:pt x="9490" y="1620"/>
                  </a:cubicBezTo>
                  <a:cubicBezTo>
                    <a:pt x="9275" y="1394"/>
                    <a:pt x="9430" y="1001"/>
                    <a:pt x="9752" y="1001"/>
                  </a:cubicBezTo>
                  <a:close/>
                  <a:moveTo>
                    <a:pt x="1554" y="1203"/>
                  </a:moveTo>
                  <a:cubicBezTo>
                    <a:pt x="1655" y="1203"/>
                    <a:pt x="1756" y="1239"/>
                    <a:pt x="1834" y="1310"/>
                  </a:cubicBezTo>
                  <a:cubicBezTo>
                    <a:pt x="1977" y="1465"/>
                    <a:pt x="1977" y="1715"/>
                    <a:pt x="1834" y="1870"/>
                  </a:cubicBezTo>
                  <a:cubicBezTo>
                    <a:pt x="1756" y="1941"/>
                    <a:pt x="1658" y="1977"/>
                    <a:pt x="1559" y="1977"/>
                  </a:cubicBezTo>
                  <a:cubicBezTo>
                    <a:pt x="1459" y="1977"/>
                    <a:pt x="1358" y="1941"/>
                    <a:pt x="1274" y="1870"/>
                  </a:cubicBezTo>
                  <a:cubicBezTo>
                    <a:pt x="1131" y="1715"/>
                    <a:pt x="1131" y="1465"/>
                    <a:pt x="1274" y="1310"/>
                  </a:cubicBezTo>
                  <a:cubicBezTo>
                    <a:pt x="1352" y="1239"/>
                    <a:pt x="1453" y="1203"/>
                    <a:pt x="1554" y="1203"/>
                  </a:cubicBezTo>
                  <a:close/>
                  <a:moveTo>
                    <a:pt x="596" y="5323"/>
                  </a:moveTo>
                  <a:cubicBezTo>
                    <a:pt x="727" y="5323"/>
                    <a:pt x="846" y="5442"/>
                    <a:pt x="846" y="5573"/>
                  </a:cubicBezTo>
                  <a:cubicBezTo>
                    <a:pt x="858" y="5704"/>
                    <a:pt x="738" y="5823"/>
                    <a:pt x="596" y="5823"/>
                  </a:cubicBezTo>
                  <a:cubicBezTo>
                    <a:pt x="441" y="5823"/>
                    <a:pt x="346" y="5704"/>
                    <a:pt x="346" y="5573"/>
                  </a:cubicBezTo>
                  <a:cubicBezTo>
                    <a:pt x="346" y="5430"/>
                    <a:pt x="465" y="5323"/>
                    <a:pt x="596" y="5323"/>
                  </a:cubicBezTo>
                  <a:close/>
                  <a:moveTo>
                    <a:pt x="10502" y="5323"/>
                  </a:moveTo>
                  <a:cubicBezTo>
                    <a:pt x="10656" y="5323"/>
                    <a:pt x="10764" y="5442"/>
                    <a:pt x="10764" y="5573"/>
                  </a:cubicBezTo>
                  <a:cubicBezTo>
                    <a:pt x="10764" y="5704"/>
                    <a:pt x="10644" y="5823"/>
                    <a:pt x="10502" y="5823"/>
                  </a:cubicBezTo>
                  <a:cubicBezTo>
                    <a:pt x="10359" y="5823"/>
                    <a:pt x="10252" y="5704"/>
                    <a:pt x="10252" y="5573"/>
                  </a:cubicBezTo>
                  <a:cubicBezTo>
                    <a:pt x="10252" y="5430"/>
                    <a:pt x="10371" y="5323"/>
                    <a:pt x="10502" y="5323"/>
                  </a:cubicBezTo>
                  <a:close/>
                  <a:moveTo>
                    <a:pt x="2036" y="8799"/>
                  </a:moveTo>
                  <a:cubicBezTo>
                    <a:pt x="2274" y="8823"/>
                    <a:pt x="2393" y="9085"/>
                    <a:pt x="2227" y="9252"/>
                  </a:cubicBezTo>
                  <a:cubicBezTo>
                    <a:pt x="2179" y="9305"/>
                    <a:pt x="2114" y="9332"/>
                    <a:pt x="2047" y="9332"/>
                  </a:cubicBezTo>
                  <a:cubicBezTo>
                    <a:pt x="1980" y="9332"/>
                    <a:pt x="1911" y="9305"/>
                    <a:pt x="1858" y="9252"/>
                  </a:cubicBezTo>
                  <a:cubicBezTo>
                    <a:pt x="1691" y="9085"/>
                    <a:pt x="1810" y="8799"/>
                    <a:pt x="2036" y="8799"/>
                  </a:cubicBezTo>
                  <a:close/>
                  <a:moveTo>
                    <a:pt x="5549" y="10264"/>
                  </a:moveTo>
                  <a:cubicBezTo>
                    <a:pt x="5680" y="10264"/>
                    <a:pt x="5799" y="10383"/>
                    <a:pt x="5799" y="10514"/>
                  </a:cubicBezTo>
                  <a:cubicBezTo>
                    <a:pt x="5799" y="10669"/>
                    <a:pt x="5680" y="10764"/>
                    <a:pt x="5549" y="10764"/>
                  </a:cubicBezTo>
                  <a:cubicBezTo>
                    <a:pt x="5418" y="10764"/>
                    <a:pt x="5299" y="10645"/>
                    <a:pt x="5299" y="10514"/>
                  </a:cubicBezTo>
                  <a:cubicBezTo>
                    <a:pt x="5299" y="10371"/>
                    <a:pt x="5418" y="10264"/>
                    <a:pt x="5549" y="10264"/>
                  </a:cubicBezTo>
                  <a:close/>
                  <a:moveTo>
                    <a:pt x="5501" y="1"/>
                  </a:moveTo>
                  <a:cubicBezTo>
                    <a:pt x="5180" y="1"/>
                    <a:pt x="4918" y="275"/>
                    <a:pt x="4918" y="584"/>
                  </a:cubicBezTo>
                  <a:cubicBezTo>
                    <a:pt x="4918" y="858"/>
                    <a:pt x="5096" y="1060"/>
                    <a:pt x="5334" y="1132"/>
                  </a:cubicBezTo>
                  <a:lnTo>
                    <a:pt x="5334" y="2025"/>
                  </a:lnTo>
                  <a:cubicBezTo>
                    <a:pt x="5299" y="2013"/>
                    <a:pt x="5251" y="2001"/>
                    <a:pt x="5191" y="1989"/>
                  </a:cubicBezTo>
                  <a:cubicBezTo>
                    <a:pt x="5015" y="1924"/>
                    <a:pt x="4880" y="1886"/>
                    <a:pt x="4761" y="1886"/>
                  </a:cubicBezTo>
                  <a:cubicBezTo>
                    <a:pt x="4576" y="1886"/>
                    <a:pt x="4430" y="1978"/>
                    <a:pt x="4227" y="2203"/>
                  </a:cubicBezTo>
                  <a:cubicBezTo>
                    <a:pt x="4144" y="2299"/>
                    <a:pt x="4072" y="2370"/>
                    <a:pt x="4001" y="2406"/>
                  </a:cubicBezTo>
                  <a:cubicBezTo>
                    <a:pt x="3929" y="2442"/>
                    <a:pt x="3810" y="2442"/>
                    <a:pt x="3703" y="2465"/>
                  </a:cubicBezTo>
                  <a:cubicBezTo>
                    <a:pt x="3370" y="2489"/>
                    <a:pt x="3179" y="2537"/>
                    <a:pt x="3036" y="2823"/>
                  </a:cubicBezTo>
                  <a:lnTo>
                    <a:pt x="2120" y="1906"/>
                  </a:lnTo>
                  <a:cubicBezTo>
                    <a:pt x="2286" y="1632"/>
                    <a:pt x="2274" y="1275"/>
                    <a:pt x="2036" y="1037"/>
                  </a:cubicBezTo>
                  <a:cubicBezTo>
                    <a:pt x="1893" y="894"/>
                    <a:pt x="1712" y="822"/>
                    <a:pt x="1530" y="822"/>
                  </a:cubicBezTo>
                  <a:cubicBezTo>
                    <a:pt x="1349" y="822"/>
                    <a:pt x="1167" y="894"/>
                    <a:pt x="1024" y="1037"/>
                  </a:cubicBezTo>
                  <a:cubicBezTo>
                    <a:pt x="546" y="1505"/>
                    <a:pt x="939" y="2252"/>
                    <a:pt x="1509" y="2252"/>
                  </a:cubicBezTo>
                  <a:cubicBezTo>
                    <a:pt x="1635" y="2252"/>
                    <a:pt x="1770" y="2216"/>
                    <a:pt x="1905" y="2132"/>
                  </a:cubicBezTo>
                  <a:lnTo>
                    <a:pt x="2917" y="3144"/>
                  </a:lnTo>
                  <a:cubicBezTo>
                    <a:pt x="2846" y="3370"/>
                    <a:pt x="2810" y="3394"/>
                    <a:pt x="2572" y="3549"/>
                  </a:cubicBezTo>
                  <a:cubicBezTo>
                    <a:pt x="2143" y="3799"/>
                    <a:pt x="2084" y="3966"/>
                    <a:pt x="2143" y="4442"/>
                  </a:cubicBezTo>
                  <a:cubicBezTo>
                    <a:pt x="2155" y="4561"/>
                    <a:pt x="2167" y="4668"/>
                    <a:pt x="2155" y="4751"/>
                  </a:cubicBezTo>
                  <a:cubicBezTo>
                    <a:pt x="2108" y="4918"/>
                    <a:pt x="1941" y="5061"/>
                    <a:pt x="1846" y="5359"/>
                  </a:cubicBezTo>
                  <a:lnTo>
                    <a:pt x="1131" y="5359"/>
                  </a:lnTo>
                  <a:cubicBezTo>
                    <a:pt x="1060" y="5120"/>
                    <a:pt x="846" y="4942"/>
                    <a:pt x="584" y="4942"/>
                  </a:cubicBezTo>
                  <a:cubicBezTo>
                    <a:pt x="250" y="4942"/>
                    <a:pt x="0" y="5216"/>
                    <a:pt x="0" y="5525"/>
                  </a:cubicBezTo>
                  <a:cubicBezTo>
                    <a:pt x="0" y="5859"/>
                    <a:pt x="262" y="6109"/>
                    <a:pt x="584" y="6109"/>
                  </a:cubicBezTo>
                  <a:cubicBezTo>
                    <a:pt x="846" y="6109"/>
                    <a:pt x="1060" y="5930"/>
                    <a:pt x="1131" y="5692"/>
                  </a:cubicBezTo>
                  <a:lnTo>
                    <a:pt x="1846" y="5692"/>
                  </a:lnTo>
                  <a:cubicBezTo>
                    <a:pt x="1929" y="5990"/>
                    <a:pt x="2108" y="6132"/>
                    <a:pt x="2155" y="6299"/>
                  </a:cubicBezTo>
                  <a:cubicBezTo>
                    <a:pt x="2203" y="6513"/>
                    <a:pt x="2036" y="6871"/>
                    <a:pt x="2179" y="7156"/>
                  </a:cubicBezTo>
                  <a:cubicBezTo>
                    <a:pt x="2322" y="7430"/>
                    <a:pt x="2703" y="7526"/>
                    <a:pt x="2822" y="7704"/>
                  </a:cubicBezTo>
                  <a:cubicBezTo>
                    <a:pt x="2870" y="7764"/>
                    <a:pt x="2894" y="7835"/>
                    <a:pt x="2929" y="7930"/>
                  </a:cubicBezTo>
                  <a:lnTo>
                    <a:pt x="2322" y="8538"/>
                  </a:lnTo>
                  <a:cubicBezTo>
                    <a:pt x="2229" y="8489"/>
                    <a:pt x="2127" y="8464"/>
                    <a:pt x="2025" y="8464"/>
                  </a:cubicBezTo>
                  <a:cubicBezTo>
                    <a:pt x="1880" y="8464"/>
                    <a:pt x="1737" y="8515"/>
                    <a:pt x="1631" y="8621"/>
                  </a:cubicBezTo>
                  <a:cubicBezTo>
                    <a:pt x="1262" y="9002"/>
                    <a:pt x="1536" y="9621"/>
                    <a:pt x="2048" y="9621"/>
                  </a:cubicBezTo>
                  <a:cubicBezTo>
                    <a:pt x="2489" y="9621"/>
                    <a:pt x="2786" y="9157"/>
                    <a:pt x="2560" y="8764"/>
                  </a:cubicBezTo>
                  <a:lnTo>
                    <a:pt x="3084" y="8240"/>
                  </a:lnTo>
                  <a:cubicBezTo>
                    <a:pt x="3322" y="8704"/>
                    <a:pt x="3810" y="8538"/>
                    <a:pt x="4060" y="8657"/>
                  </a:cubicBezTo>
                  <a:cubicBezTo>
                    <a:pt x="4251" y="8740"/>
                    <a:pt x="4418" y="9085"/>
                    <a:pt x="4727" y="9157"/>
                  </a:cubicBezTo>
                  <a:cubicBezTo>
                    <a:pt x="4769" y="9167"/>
                    <a:pt x="4811" y="9172"/>
                    <a:pt x="4853" y="9172"/>
                  </a:cubicBezTo>
                  <a:cubicBezTo>
                    <a:pt x="5045" y="9172"/>
                    <a:pt x="5230" y="9075"/>
                    <a:pt x="5406" y="9026"/>
                  </a:cubicBezTo>
                  <a:lnTo>
                    <a:pt x="5406" y="9919"/>
                  </a:lnTo>
                  <a:cubicBezTo>
                    <a:pt x="5168" y="9990"/>
                    <a:pt x="4989" y="10204"/>
                    <a:pt x="4989" y="10466"/>
                  </a:cubicBezTo>
                  <a:cubicBezTo>
                    <a:pt x="4989" y="10800"/>
                    <a:pt x="5251" y="11050"/>
                    <a:pt x="5561" y="11050"/>
                  </a:cubicBezTo>
                  <a:cubicBezTo>
                    <a:pt x="5894" y="11050"/>
                    <a:pt x="6144" y="10788"/>
                    <a:pt x="6144" y="10466"/>
                  </a:cubicBezTo>
                  <a:cubicBezTo>
                    <a:pt x="6144" y="10204"/>
                    <a:pt x="5965" y="9990"/>
                    <a:pt x="5727" y="9919"/>
                  </a:cubicBezTo>
                  <a:lnTo>
                    <a:pt x="5727" y="9026"/>
                  </a:lnTo>
                  <a:cubicBezTo>
                    <a:pt x="5903" y="9075"/>
                    <a:pt x="6080" y="9172"/>
                    <a:pt x="6269" y="9172"/>
                  </a:cubicBezTo>
                  <a:cubicBezTo>
                    <a:pt x="6310" y="9172"/>
                    <a:pt x="6352" y="9167"/>
                    <a:pt x="6394" y="9157"/>
                  </a:cubicBezTo>
                  <a:cubicBezTo>
                    <a:pt x="6715" y="9085"/>
                    <a:pt x="6894" y="8740"/>
                    <a:pt x="7073" y="8657"/>
                  </a:cubicBezTo>
                  <a:cubicBezTo>
                    <a:pt x="7323" y="8538"/>
                    <a:pt x="7799" y="8704"/>
                    <a:pt x="8049" y="8240"/>
                  </a:cubicBezTo>
                  <a:lnTo>
                    <a:pt x="8216" y="8407"/>
                  </a:lnTo>
                  <a:cubicBezTo>
                    <a:pt x="8245" y="8436"/>
                    <a:pt x="8287" y="8451"/>
                    <a:pt x="8329" y="8451"/>
                  </a:cubicBezTo>
                  <a:cubicBezTo>
                    <a:pt x="8370" y="8451"/>
                    <a:pt x="8412" y="8436"/>
                    <a:pt x="8442" y="8407"/>
                  </a:cubicBezTo>
                  <a:cubicBezTo>
                    <a:pt x="8501" y="8347"/>
                    <a:pt x="8501" y="8240"/>
                    <a:pt x="8442" y="8180"/>
                  </a:cubicBezTo>
                  <a:lnTo>
                    <a:pt x="8168" y="7907"/>
                  </a:lnTo>
                  <a:cubicBezTo>
                    <a:pt x="8239" y="7692"/>
                    <a:pt x="8275" y="7656"/>
                    <a:pt x="8513" y="7514"/>
                  </a:cubicBezTo>
                  <a:cubicBezTo>
                    <a:pt x="8942" y="7252"/>
                    <a:pt x="9013" y="7097"/>
                    <a:pt x="8942" y="6621"/>
                  </a:cubicBezTo>
                  <a:cubicBezTo>
                    <a:pt x="8894" y="6323"/>
                    <a:pt x="8918" y="6287"/>
                    <a:pt x="9073" y="6037"/>
                  </a:cubicBezTo>
                  <a:cubicBezTo>
                    <a:pt x="9156" y="5930"/>
                    <a:pt x="9216" y="5811"/>
                    <a:pt x="9240" y="5692"/>
                  </a:cubicBezTo>
                  <a:lnTo>
                    <a:pt x="9954" y="5692"/>
                  </a:lnTo>
                  <a:cubicBezTo>
                    <a:pt x="10025" y="5930"/>
                    <a:pt x="10240" y="6109"/>
                    <a:pt x="10502" y="6109"/>
                  </a:cubicBezTo>
                  <a:cubicBezTo>
                    <a:pt x="10835" y="6109"/>
                    <a:pt x="11085" y="5847"/>
                    <a:pt x="11085" y="5525"/>
                  </a:cubicBezTo>
                  <a:cubicBezTo>
                    <a:pt x="11085" y="5251"/>
                    <a:pt x="10823" y="4989"/>
                    <a:pt x="10502" y="4989"/>
                  </a:cubicBezTo>
                  <a:cubicBezTo>
                    <a:pt x="10240" y="4989"/>
                    <a:pt x="10025" y="5168"/>
                    <a:pt x="9954" y="5406"/>
                  </a:cubicBezTo>
                  <a:lnTo>
                    <a:pt x="9240" y="5406"/>
                  </a:lnTo>
                  <a:cubicBezTo>
                    <a:pt x="9156" y="5109"/>
                    <a:pt x="8978" y="4966"/>
                    <a:pt x="8930" y="4799"/>
                  </a:cubicBezTo>
                  <a:cubicBezTo>
                    <a:pt x="8882" y="4585"/>
                    <a:pt x="9049" y="4239"/>
                    <a:pt x="8894" y="3954"/>
                  </a:cubicBezTo>
                  <a:cubicBezTo>
                    <a:pt x="8763" y="3668"/>
                    <a:pt x="8382" y="3573"/>
                    <a:pt x="8263" y="3394"/>
                  </a:cubicBezTo>
                  <a:cubicBezTo>
                    <a:pt x="8216" y="3335"/>
                    <a:pt x="8180" y="3263"/>
                    <a:pt x="8156" y="3180"/>
                  </a:cubicBezTo>
                  <a:lnTo>
                    <a:pt x="9406" y="1930"/>
                  </a:lnTo>
                  <a:cubicBezTo>
                    <a:pt x="9513" y="1989"/>
                    <a:pt x="9632" y="2025"/>
                    <a:pt x="9752" y="2025"/>
                  </a:cubicBezTo>
                  <a:cubicBezTo>
                    <a:pt x="9930" y="2025"/>
                    <a:pt x="10109" y="1953"/>
                    <a:pt x="10228" y="1834"/>
                  </a:cubicBezTo>
                  <a:cubicBezTo>
                    <a:pt x="10490" y="1572"/>
                    <a:pt x="10490" y="1132"/>
                    <a:pt x="10228" y="870"/>
                  </a:cubicBezTo>
                  <a:cubicBezTo>
                    <a:pt x="10091" y="733"/>
                    <a:pt x="9915" y="665"/>
                    <a:pt x="9740" y="665"/>
                  </a:cubicBezTo>
                  <a:cubicBezTo>
                    <a:pt x="9564" y="665"/>
                    <a:pt x="9388" y="733"/>
                    <a:pt x="9251" y="870"/>
                  </a:cubicBezTo>
                  <a:cubicBezTo>
                    <a:pt x="9037" y="1096"/>
                    <a:pt x="9001" y="1430"/>
                    <a:pt x="9168" y="1691"/>
                  </a:cubicBezTo>
                  <a:lnTo>
                    <a:pt x="8025" y="2834"/>
                  </a:lnTo>
                  <a:cubicBezTo>
                    <a:pt x="7918" y="2644"/>
                    <a:pt x="7799" y="2537"/>
                    <a:pt x="7501" y="2489"/>
                  </a:cubicBezTo>
                  <a:cubicBezTo>
                    <a:pt x="7493" y="2488"/>
                    <a:pt x="7485" y="2488"/>
                    <a:pt x="7477" y="2488"/>
                  </a:cubicBezTo>
                  <a:cubicBezTo>
                    <a:pt x="7394" y="2488"/>
                    <a:pt x="7334" y="2545"/>
                    <a:pt x="7323" y="2632"/>
                  </a:cubicBezTo>
                  <a:cubicBezTo>
                    <a:pt x="7311" y="2715"/>
                    <a:pt x="7370" y="2787"/>
                    <a:pt x="7454" y="2811"/>
                  </a:cubicBezTo>
                  <a:cubicBezTo>
                    <a:pt x="7680" y="2834"/>
                    <a:pt x="7727" y="2906"/>
                    <a:pt x="7811" y="3192"/>
                  </a:cubicBezTo>
                  <a:cubicBezTo>
                    <a:pt x="7930" y="3549"/>
                    <a:pt x="7989" y="3644"/>
                    <a:pt x="8323" y="3835"/>
                  </a:cubicBezTo>
                  <a:cubicBezTo>
                    <a:pt x="8632" y="4025"/>
                    <a:pt x="8644" y="4061"/>
                    <a:pt x="8597" y="4418"/>
                  </a:cubicBezTo>
                  <a:cubicBezTo>
                    <a:pt x="8537" y="4799"/>
                    <a:pt x="8573" y="4906"/>
                    <a:pt x="8775" y="5216"/>
                  </a:cubicBezTo>
                  <a:cubicBezTo>
                    <a:pt x="8990" y="5525"/>
                    <a:pt x="8990" y="5573"/>
                    <a:pt x="8775" y="5871"/>
                  </a:cubicBezTo>
                  <a:cubicBezTo>
                    <a:pt x="8573" y="6180"/>
                    <a:pt x="8561" y="6287"/>
                    <a:pt x="8597" y="6668"/>
                  </a:cubicBezTo>
                  <a:cubicBezTo>
                    <a:pt x="8644" y="7025"/>
                    <a:pt x="8632" y="7061"/>
                    <a:pt x="8323" y="7252"/>
                  </a:cubicBezTo>
                  <a:cubicBezTo>
                    <a:pt x="7989" y="7442"/>
                    <a:pt x="7930" y="7537"/>
                    <a:pt x="7811" y="7895"/>
                  </a:cubicBezTo>
                  <a:cubicBezTo>
                    <a:pt x="7692" y="8240"/>
                    <a:pt x="7668" y="8264"/>
                    <a:pt x="7311" y="8299"/>
                  </a:cubicBezTo>
                  <a:cubicBezTo>
                    <a:pt x="6918" y="8323"/>
                    <a:pt x="6834" y="8383"/>
                    <a:pt x="6561" y="8657"/>
                  </a:cubicBezTo>
                  <a:cubicBezTo>
                    <a:pt x="6411" y="8813"/>
                    <a:pt x="6334" y="8876"/>
                    <a:pt x="6228" y="8876"/>
                  </a:cubicBezTo>
                  <a:cubicBezTo>
                    <a:pt x="6156" y="8876"/>
                    <a:pt x="6071" y="8847"/>
                    <a:pt x="5942" y="8799"/>
                  </a:cubicBezTo>
                  <a:cubicBezTo>
                    <a:pt x="5799" y="8752"/>
                    <a:pt x="5668" y="8692"/>
                    <a:pt x="5525" y="8692"/>
                  </a:cubicBezTo>
                  <a:cubicBezTo>
                    <a:pt x="5261" y="8692"/>
                    <a:pt x="4987" y="8875"/>
                    <a:pt x="4806" y="8875"/>
                  </a:cubicBezTo>
                  <a:cubicBezTo>
                    <a:pt x="4791" y="8875"/>
                    <a:pt x="4777" y="8874"/>
                    <a:pt x="4763" y="8871"/>
                  </a:cubicBezTo>
                  <a:cubicBezTo>
                    <a:pt x="4668" y="8859"/>
                    <a:pt x="4572" y="8752"/>
                    <a:pt x="4477" y="8657"/>
                  </a:cubicBezTo>
                  <a:cubicBezTo>
                    <a:pt x="4227" y="8383"/>
                    <a:pt x="4120" y="8323"/>
                    <a:pt x="3739" y="8299"/>
                  </a:cubicBezTo>
                  <a:cubicBezTo>
                    <a:pt x="3382" y="8264"/>
                    <a:pt x="3346" y="8240"/>
                    <a:pt x="3227" y="7895"/>
                  </a:cubicBezTo>
                  <a:cubicBezTo>
                    <a:pt x="3108" y="7537"/>
                    <a:pt x="3048" y="7442"/>
                    <a:pt x="2727" y="7252"/>
                  </a:cubicBezTo>
                  <a:cubicBezTo>
                    <a:pt x="2405" y="7061"/>
                    <a:pt x="2393" y="7025"/>
                    <a:pt x="2441" y="6668"/>
                  </a:cubicBezTo>
                  <a:cubicBezTo>
                    <a:pt x="2501" y="6287"/>
                    <a:pt x="2465" y="6180"/>
                    <a:pt x="2262" y="5871"/>
                  </a:cubicBezTo>
                  <a:cubicBezTo>
                    <a:pt x="2048" y="5561"/>
                    <a:pt x="2048" y="5513"/>
                    <a:pt x="2262" y="5216"/>
                  </a:cubicBezTo>
                  <a:cubicBezTo>
                    <a:pt x="2465" y="4906"/>
                    <a:pt x="2477" y="4799"/>
                    <a:pt x="2441" y="4418"/>
                  </a:cubicBezTo>
                  <a:cubicBezTo>
                    <a:pt x="2393" y="4061"/>
                    <a:pt x="2405" y="4025"/>
                    <a:pt x="2727" y="3835"/>
                  </a:cubicBezTo>
                  <a:cubicBezTo>
                    <a:pt x="2846" y="3763"/>
                    <a:pt x="2965" y="3680"/>
                    <a:pt x="3048" y="3585"/>
                  </a:cubicBezTo>
                  <a:cubicBezTo>
                    <a:pt x="3144" y="3477"/>
                    <a:pt x="3179" y="3323"/>
                    <a:pt x="3227" y="3192"/>
                  </a:cubicBezTo>
                  <a:cubicBezTo>
                    <a:pt x="3275" y="3061"/>
                    <a:pt x="3322" y="2942"/>
                    <a:pt x="3394" y="2882"/>
                  </a:cubicBezTo>
                  <a:cubicBezTo>
                    <a:pt x="3465" y="2823"/>
                    <a:pt x="3596" y="2799"/>
                    <a:pt x="3739" y="2787"/>
                  </a:cubicBezTo>
                  <a:cubicBezTo>
                    <a:pt x="4120" y="2763"/>
                    <a:pt x="4215" y="2703"/>
                    <a:pt x="4477" y="2430"/>
                  </a:cubicBezTo>
                  <a:cubicBezTo>
                    <a:pt x="4626" y="2273"/>
                    <a:pt x="4699" y="2210"/>
                    <a:pt x="4807" y="2210"/>
                  </a:cubicBezTo>
                  <a:cubicBezTo>
                    <a:pt x="4880" y="2210"/>
                    <a:pt x="4969" y="2239"/>
                    <a:pt x="5108" y="2287"/>
                  </a:cubicBezTo>
                  <a:cubicBezTo>
                    <a:pt x="5287" y="2352"/>
                    <a:pt x="5406" y="2385"/>
                    <a:pt x="5525" y="2385"/>
                  </a:cubicBezTo>
                  <a:cubicBezTo>
                    <a:pt x="5644" y="2385"/>
                    <a:pt x="5763" y="2352"/>
                    <a:pt x="5942" y="2287"/>
                  </a:cubicBezTo>
                  <a:cubicBezTo>
                    <a:pt x="6081" y="2233"/>
                    <a:pt x="6168" y="2206"/>
                    <a:pt x="6236" y="2206"/>
                  </a:cubicBezTo>
                  <a:cubicBezTo>
                    <a:pt x="6366" y="2206"/>
                    <a:pt x="6425" y="2306"/>
                    <a:pt x="6644" y="2525"/>
                  </a:cubicBezTo>
                  <a:cubicBezTo>
                    <a:pt x="6680" y="2555"/>
                    <a:pt x="6721" y="2570"/>
                    <a:pt x="6762" y="2570"/>
                  </a:cubicBezTo>
                  <a:cubicBezTo>
                    <a:pt x="6802" y="2570"/>
                    <a:pt x="6840" y="2555"/>
                    <a:pt x="6870" y="2525"/>
                  </a:cubicBezTo>
                  <a:cubicBezTo>
                    <a:pt x="6930" y="2465"/>
                    <a:pt x="6930" y="2358"/>
                    <a:pt x="6870" y="2299"/>
                  </a:cubicBezTo>
                  <a:lnTo>
                    <a:pt x="6787" y="2203"/>
                  </a:lnTo>
                  <a:cubicBezTo>
                    <a:pt x="6569" y="1978"/>
                    <a:pt x="6422" y="1886"/>
                    <a:pt x="6241" y="1886"/>
                  </a:cubicBezTo>
                  <a:cubicBezTo>
                    <a:pt x="6125" y="1886"/>
                    <a:pt x="5994" y="1924"/>
                    <a:pt x="5822" y="1989"/>
                  </a:cubicBezTo>
                  <a:cubicBezTo>
                    <a:pt x="5775" y="2001"/>
                    <a:pt x="5715" y="2013"/>
                    <a:pt x="5668" y="2025"/>
                  </a:cubicBezTo>
                  <a:lnTo>
                    <a:pt x="5668" y="1132"/>
                  </a:lnTo>
                  <a:cubicBezTo>
                    <a:pt x="5906" y="1060"/>
                    <a:pt x="6084" y="858"/>
                    <a:pt x="6084" y="584"/>
                  </a:cubicBezTo>
                  <a:cubicBezTo>
                    <a:pt x="6084" y="263"/>
                    <a:pt x="5822" y="1"/>
                    <a:pt x="550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40"/>
            <p:cNvSpPr/>
            <p:nvPr/>
          </p:nvSpPr>
          <p:spPr>
            <a:xfrm>
              <a:off x="6938984" y="3622042"/>
              <a:ext cx="53899" cy="51605"/>
            </a:xfrm>
            <a:custGeom>
              <a:rect b="b" l="l" r="r" t="t"/>
              <a:pathLst>
                <a:path extrusionOk="0" h="1620" w="1692">
                  <a:moveTo>
                    <a:pt x="919" y="548"/>
                  </a:moveTo>
                  <a:cubicBezTo>
                    <a:pt x="1015" y="548"/>
                    <a:pt x="1114" y="587"/>
                    <a:pt x="1191" y="665"/>
                  </a:cubicBezTo>
                  <a:cubicBezTo>
                    <a:pt x="1334" y="796"/>
                    <a:pt x="1334" y="1046"/>
                    <a:pt x="1191" y="1200"/>
                  </a:cubicBezTo>
                  <a:cubicBezTo>
                    <a:pt x="1114" y="1272"/>
                    <a:pt x="1015" y="1307"/>
                    <a:pt x="919" y="1307"/>
                  </a:cubicBezTo>
                  <a:cubicBezTo>
                    <a:pt x="822" y="1307"/>
                    <a:pt x="727" y="1272"/>
                    <a:pt x="655" y="1200"/>
                  </a:cubicBezTo>
                  <a:cubicBezTo>
                    <a:pt x="500" y="1046"/>
                    <a:pt x="500" y="807"/>
                    <a:pt x="655" y="665"/>
                  </a:cubicBezTo>
                  <a:cubicBezTo>
                    <a:pt x="727" y="587"/>
                    <a:pt x="822" y="548"/>
                    <a:pt x="919" y="548"/>
                  </a:cubicBezTo>
                  <a:close/>
                  <a:moveTo>
                    <a:pt x="167" y="1"/>
                  </a:moveTo>
                  <a:cubicBezTo>
                    <a:pt x="128" y="1"/>
                    <a:pt x="90" y="16"/>
                    <a:pt x="60" y="45"/>
                  </a:cubicBezTo>
                  <a:cubicBezTo>
                    <a:pt x="0" y="105"/>
                    <a:pt x="0" y="212"/>
                    <a:pt x="60" y="272"/>
                  </a:cubicBezTo>
                  <a:lnTo>
                    <a:pt x="334" y="557"/>
                  </a:lnTo>
                  <a:cubicBezTo>
                    <a:pt x="179" y="819"/>
                    <a:pt x="191" y="1177"/>
                    <a:pt x="429" y="1415"/>
                  </a:cubicBezTo>
                  <a:cubicBezTo>
                    <a:pt x="560" y="1552"/>
                    <a:pt x="739" y="1620"/>
                    <a:pt x="920" y="1620"/>
                  </a:cubicBezTo>
                  <a:cubicBezTo>
                    <a:pt x="1102" y="1620"/>
                    <a:pt x="1286" y="1552"/>
                    <a:pt x="1429" y="1415"/>
                  </a:cubicBezTo>
                  <a:cubicBezTo>
                    <a:pt x="1691" y="1153"/>
                    <a:pt x="1691" y="700"/>
                    <a:pt x="1429" y="415"/>
                  </a:cubicBezTo>
                  <a:cubicBezTo>
                    <a:pt x="1294" y="286"/>
                    <a:pt x="1120" y="223"/>
                    <a:pt x="945" y="223"/>
                  </a:cubicBezTo>
                  <a:cubicBezTo>
                    <a:pt x="812" y="223"/>
                    <a:pt x="678" y="259"/>
                    <a:pt x="560" y="331"/>
                  </a:cubicBezTo>
                  <a:lnTo>
                    <a:pt x="274" y="45"/>
                  </a:lnTo>
                  <a:cubicBezTo>
                    <a:pt x="244" y="16"/>
                    <a:pt x="206" y="1"/>
                    <a:pt x="1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6" name="Google Shape;676;p40"/>
          <p:cNvGrpSpPr/>
          <p:nvPr/>
        </p:nvGrpSpPr>
        <p:grpSpPr>
          <a:xfrm>
            <a:off x="1416867" y="1221590"/>
            <a:ext cx="246558" cy="367161"/>
            <a:chOff x="4940592" y="1500690"/>
            <a:chExt cx="246558" cy="367161"/>
          </a:xfrm>
        </p:grpSpPr>
        <p:sp>
          <p:nvSpPr>
            <p:cNvPr id="677" name="Google Shape;677;p40"/>
            <p:cNvSpPr/>
            <p:nvPr/>
          </p:nvSpPr>
          <p:spPr>
            <a:xfrm>
              <a:off x="4961075" y="1766934"/>
              <a:ext cx="44024" cy="74732"/>
            </a:xfrm>
            <a:custGeom>
              <a:rect b="b" l="l" r="r" t="t"/>
              <a:pathLst>
                <a:path extrusionOk="0" h="2346" w="1382">
                  <a:moveTo>
                    <a:pt x="679" y="334"/>
                  </a:moveTo>
                  <a:cubicBezTo>
                    <a:pt x="869" y="334"/>
                    <a:pt x="1036" y="501"/>
                    <a:pt x="1036" y="691"/>
                  </a:cubicBezTo>
                  <a:lnTo>
                    <a:pt x="1036" y="1655"/>
                  </a:lnTo>
                  <a:cubicBezTo>
                    <a:pt x="1036" y="1846"/>
                    <a:pt x="869" y="2013"/>
                    <a:pt x="679" y="2013"/>
                  </a:cubicBezTo>
                  <a:cubicBezTo>
                    <a:pt x="488" y="2013"/>
                    <a:pt x="322" y="1846"/>
                    <a:pt x="322" y="1655"/>
                  </a:cubicBezTo>
                  <a:lnTo>
                    <a:pt x="322" y="691"/>
                  </a:lnTo>
                  <a:cubicBezTo>
                    <a:pt x="322" y="501"/>
                    <a:pt x="488" y="334"/>
                    <a:pt x="679" y="334"/>
                  </a:cubicBezTo>
                  <a:close/>
                  <a:moveTo>
                    <a:pt x="679" y="0"/>
                  </a:moveTo>
                  <a:cubicBezTo>
                    <a:pt x="298" y="0"/>
                    <a:pt x="0" y="322"/>
                    <a:pt x="0" y="691"/>
                  </a:cubicBezTo>
                  <a:lnTo>
                    <a:pt x="0" y="1655"/>
                  </a:lnTo>
                  <a:cubicBezTo>
                    <a:pt x="0" y="2048"/>
                    <a:pt x="310" y="2346"/>
                    <a:pt x="679" y="2346"/>
                  </a:cubicBezTo>
                  <a:cubicBezTo>
                    <a:pt x="1048" y="2346"/>
                    <a:pt x="1358" y="2024"/>
                    <a:pt x="1358" y="1655"/>
                  </a:cubicBezTo>
                  <a:lnTo>
                    <a:pt x="1358" y="691"/>
                  </a:lnTo>
                  <a:cubicBezTo>
                    <a:pt x="1381" y="322"/>
                    <a:pt x="1072" y="0"/>
                    <a:pt x="67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40"/>
            <p:cNvSpPr/>
            <p:nvPr/>
          </p:nvSpPr>
          <p:spPr>
            <a:xfrm>
              <a:off x="5009240" y="1623937"/>
              <a:ext cx="37207" cy="36824"/>
            </a:xfrm>
            <a:custGeom>
              <a:rect b="b" l="l" r="r" t="t"/>
              <a:pathLst>
                <a:path extrusionOk="0" h="1156" w="1168">
                  <a:moveTo>
                    <a:pt x="584" y="334"/>
                  </a:moveTo>
                  <a:cubicBezTo>
                    <a:pt x="715" y="334"/>
                    <a:pt x="822" y="441"/>
                    <a:pt x="822" y="584"/>
                  </a:cubicBezTo>
                  <a:cubicBezTo>
                    <a:pt x="822" y="715"/>
                    <a:pt x="715" y="822"/>
                    <a:pt x="584" y="822"/>
                  </a:cubicBezTo>
                  <a:cubicBezTo>
                    <a:pt x="441" y="822"/>
                    <a:pt x="346" y="715"/>
                    <a:pt x="346" y="584"/>
                  </a:cubicBezTo>
                  <a:cubicBezTo>
                    <a:pt x="346" y="441"/>
                    <a:pt x="453" y="334"/>
                    <a:pt x="584" y="334"/>
                  </a:cubicBezTo>
                  <a:close/>
                  <a:moveTo>
                    <a:pt x="584" y="1"/>
                  </a:moveTo>
                  <a:cubicBezTo>
                    <a:pt x="274" y="1"/>
                    <a:pt x="0" y="251"/>
                    <a:pt x="0" y="584"/>
                  </a:cubicBezTo>
                  <a:cubicBezTo>
                    <a:pt x="0" y="906"/>
                    <a:pt x="250" y="1156"/>
                    <a:pt x="584" y="1156"/>
                  </a:cubicBezTo>
                  <a:cubicBezTo>
                    <a:pt x="893" y="1156"/>
                    <a:pt x="1167" y="906"/>
                    <a:pt x="1167" y="584"/>
                  </a:cubicBezTo>
                  <a:cubicBezTo>
                    <a:pt x="1167" y="251"/>
                    <a:pt x="893" y="1"/>
                    <a:pt x="5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40"/>
            <p:cNvSpPr/>
            <p:nvPr/>
          </p:nvSpPr>
          <p:spPr>
            <a:xfrm>
              <a:off x="5110125" y="1785123"/>
              <a:ext cx="50458" cy="50108"/>
            </a:xfrm>
            <a:custGeom>
              <a:rect b="b" l="l" r="r" t="t"/>
              <a:pathLst>
                <a:path extrusionOk="0" h="1573" w="1584">
                  <a:moveTo>
                    <a:pt x="798" y="322"/>
                  </a:moveTo>
                  <a:cubicBezTo>
                    <a:pt x="1048" y="322"/>
                    <a:pt x="1239" y="537"/>
                    <a:pt x="1239" y="775"/>
                  </a:cubicBezTo>
                  <a:cubicBezTo>
                    <a:pt x="1239" y="1025"/>
                    <a:pt x="1024" y="1215"/>
                    <a:pt x="798" y="1215"/>
                  </a:cubicBezTo>
                  <a:cubicBezTo>
                    <a:pt x="560" y="1215"/>
                    <a:pt x="346" y="1013"/>
                    <a:pt x="346" y="775"/>
                  </a:cubicBezTo>
                  <a:cubicBezTo>
                    <a:pt x="346" y="537"/>
                    <a:pt x="536" y="322"/>
                    <a:pt x="798" y="322"/>
                  </a:cubicBezTo>
                  <a:close/>
                  <a:moveTo>
                    <a:pt x="798" y="1"/>
                  </a:moveTo>
                  <a:cubicBezTo>
                    <a:pt x="358" y="1"/>
                    <a:pt x="0" y="358"/>
                    <a:pt x="0" y="787"/>
                  </a:cubicBezTo>
                  <a:cubicBezTo>
                    <a:pt x="0" y="1215"/>
                    <a:pt x="358" y="1573"/>
                    <a:pt x="798" y="1573"/>
                  </a:cubicBezTo>
                  <a:cubicBezTo>
                    <a:pt x="1227" y="1573"/>
                    <a:pt x="1584" y="1215"/>
                    <a:pt x="1584" y="787"/>
                  </a:cubicBezTo>
                  <a:cubicBezTo>
                    <a:pt x="1584" y="358"/>
                    <a:pt x="1227" y="1"/>
                    <a:pt x="79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40"/>
            <p:cNvSpPr/>
            <p:nvPr/>
          </p:nvSpPr>
          <p:spPr>
            <a:xfrm>
              <a:off x="4940592" y="1500690"/>
              <a:ext cx="246558" cy="367161"/>
            </a:xfrm>
            <a:custGeom>
              <a:rect b="b" l="l" r="r" t="t"/>
              <a:pathLst>
                <a:path extrusionOk="0" h="11526" w="7740">
                  <a:moveTo>
                    <a:pt x="2441" y="322"/>
                  </a:moveTo>
                  <a:cubicBezTo>
                    <a:pt x="2703" y="322"/>
                    <a:pt x="2929" y="548"/>
                    <a:pt x="2929" y="822"/>
                  </a:cubicBezTo>
                  <a:lnTo>
                    <a:pt x="2929" y="3167"/>
                  </a:lnTo>
                  <a:cubicBezTo>
                    <a:pt x="2865" y="3156"/>
                    <a:pt x="2800" y="3151"/>
                    <a:pt x="2735" y="3151"/>
                  </a:cubicBezTo>
                  <a:cubicBezTo>
                    <a:pt x="2454" y="3151"/>
                    <a:pt x="2180" y="3251"/>
                    <a:pt x="1977" y="3405"/>
                  </a:cubicBezTo>
                  <a:cubicBezTo>
                    <a:pt x="1977" y="3405"/>
                    <a:pt x="1965" y="3405"/>
                    <a:pt x="1941" y="3417"/>
                  </a:cubicBezTo>
                  <a:lnTo>
                    <a:pt x="1941" y="822"/>
                  </a:lnTo>
                  <a:lnTo>
                    <a:pt x="1953" y="822"/>
                  </a:lnTo>
                  <a:cubicBezTo>
                    <a:pt x="1953" y="548"/>
                    <a:pt x="2167" y="322"/>
                    <a:pt x="2441" y="322"/>
                  </a:cubicBezTo>
                  <a:close/>
                  <a:moveTo>
                    <a:pt x="2477" y="0"/>
                  </a:moveTo>
                  <a:cubicBezTo>
                    <a:pt x="2024" y="0"/>
                    <a:pt x="1643" y="369"/>
                    <a:pt x="1643" y="834"/>
                  </a:cubicBezTo>
                  <a:lnTo>
                    <a:pt x="1643" y="3822"/>
                  </a:lnTo>
                  <a:cubicBezTo>
                    <a:pt x="1382" y="4287"/>
                    <a:pt x="1441" y="4822"/>
                    <a:pt x="1727" y="5203"/>
                  </a:cubicBezTo>
                  <a:lnTo>
                    <a:pt x="1727" y="7620"/>
                  </a:lnTo>
                  <a:cubicBezTo>
                    <a:pt x="1608" y="7585"/>
                    <a:pt x="1489" y="7573"/>
                    <a:pt x="1370" y="7573"/>
                  </a:cubicBezTo>
                  <a:cubicBezTo>
                    <a:pt x="608" y="7573"/>
                    <a:pt x="0" y="8180"/>
                    <a:pt x="0" y="8942"/>
                  </a:cubicBezTo>
                  <a:lnTo>
                    <a:pt x="0" y="10156"/>
                  </a:lnTo>
                  <a:cubicBezTo>
                    <a:pt x="0" y="10918"/>
                    <a:pt x="608" y="11525"/>
                    <a:pt x="1370" y="11525"/>
                  </a:cubicBezTo>
                  <a:cubicBezTo>
                    <a:pt x="2120" y="11525"/>
                    <a:pt x="2739" y="10918"/>
                    <a:pt x="2739" y="10156"/>
                  </a:cubicBezTo>
                  <a:lnTo>
                    <a:pt x="2739" y="5739"/>
                  </a:lnTo>
                  <a:cubicBezTo>
                    <a:pt x="2834" y="5739"/>
                    <a:pt x="2858" y="5727"/>
                    <a:pt x="2941" y="5715"/>
                  </a:cubicBezTo>
                  <a:lnTo>
                    <a:pt x="3572" y="7227"/>
                  </a:lnTo>
                  <a:cubicBezTo>
                    <a:pt x="3590" y="7298"/>
                    <a:pt x="3654" y="7336"/>
                    <a:pt x="3720" y="7336"/>
                  </a:cubicBezTo>
                  <a:cubicBezTo>
                    <a:pt x="3742" y="7336"/>
                    <a:pt x="3765" y="7332"/>
                    <a:pt x="3787" y="7323"/>
                  </a:cubicBezTo>
                  <a:cubicBezTo>
                    <a:pt x="3882" y="7287"/>
                    <a:pt x="3929" y="7180"/>
                    <a:pt x="3882" y="7096"/>
                  </a:cubicBezTo>
                  <a:lnTo>
                    <a:pt x="3287" y="5632"/>
                  </a:lnTo>
                  <a:cubicBezTo>
                    <a:pt x="3346" y="5608"/>
                    <a:pt x="3406" y="5560"/>
                    <a:pt x="3465" y="5537"/>
                  </a:cubicBezTo>
                  <a:cubicBezTo>
                    <a:pt x="3465" y="5537"/>
                    <a:pt x="3572" y="5477"/>
                    <a:pt x="3584" y="5477"/>
                  </a:cubicBezTo>
                  <a:lnTo>
                    <a:pt x="5001" y="8918"/>
                  </a:lnTo>
                  <a:cubicBezTo>
                    <a:pt x="5021" y="8984"/>
                    <a:pt x="5077" y="9017"/>
                    <a:pt x="5138" y="9017"/>
                  </a:cubicBezTo>
                  <a:cubicBezTo>
                    <a:pt x="5187" y="9017"/>
                    <a:pt x="5238" y="8996"/>
                    <a:pt x="5275" y="8954"/>
                  </a:cubicBezTo>
                  <a:cubicBezTo>
                    <a:pt x="5497" y="8710"/>
                    <a:pt x="5812" y="8558"/>
                    <a:pt x="6143" y="8558"/>
                  </a:cubicBezTo>
                  <a:cubicBezTo>
                    <a:pt x="6167" y="8558"/>
                    <a:pt x="6191" y="8559"/>
                    <a:pt x="6215" y="8561"/>
                  </a:cubicBezTo>
                  <a:cubicBezTo>
                    <a:pt x="7239" y="8585"/>
                    <a:pt x="7739" y="9835"/>
                    <a:pt x="7025" y="10561"/>
                  </a:cubicBezTo>
                  <a:cubicBezTo>
                    <a:pt x="6788" y="10803"/>
                    <a:pt x="6485" y="10915"/>
                    <a:pt x="6187" y="10915"/>
                  </a:cubicBezTo>
                  <a:cubicBezTo>
                    <a:pt x="5679" y="10915"/>
                    <a:pt x="5184" y="10588"/>
                    <a:pt x="5049" y="10025"/>
                  </a:cubicBezTo>
                  <a:cubicBezTo>
                    <a:pt x="4858" y="9359"/>
                    <a:pt x="4632" y="8859"/>
                    <a:pt x="4239" y="7930"/>
                  </a:cubicBezTo>
                  <a:cubicBezTo>
                    <a:pt x="4212" y="7859"/>
                    <a:pt x="4153" y="7821"/>
                    <a:pt x="4085" y="7821"/>
                  </a:cubicBezTo>
                  <a:cubicBezTo>
                    <a:pt x="4061" y="7821"/>
                    <a:pt x="4037" y="7825"/>
                    <a:pt x="4013" y="7835"/>
                  </a:cubicBezTo>
                  <a:cubicBezTo>
                    <a:pt x="3929" y="7870"/>
                    <a:pt x="3882" y="7977"/>
                    <a:pt x="3929" y="8061"/>
                  </a:cubicBezTo>
                  <a:cubicBezTo>
                    <a:pt x="4299" y="9001"/>
                    <a:pt x="4549" y="9490"/>
                    <a:pt x="4715" y="10121"/>
                  </a:cubicBezTo>
                  <a:cubicBezTo>
                    <a:pt x="4894" y="10787"/>
                    <a:pt x="5489" y="11252"/>
                    <a:pt x="6192" y="11252"/>
                  </a:cubicBezTo>
                  <a:cubicBezTo>
                    <a:pt x="7037" y="11252"/>
                    <a:pt x="7728" y="10549"/>
                    <a:pt x="7704" y="9704"/>
                  </a:cubicBezTo>
                  <a:cubicBezTo>
                    <a:pt x="7645" y="8808"/>
                    <a:pt x="6884" y="8194"/>
                    <a:pt x="6094" y="8194"/>
                  </a:cubicBezTo>
                  <a:cubicBezTo>
                    <a:pt x="5771" y="8194"/>
                    <a:pt x="5443" y="8297"/>
                    <a:pt x="5156" y="8525"/>
                  </a:cubicBezTo>
                  <a:lnTo>
                    <a:pt x="3787" y="5179"/>
                  </a:lnTo>
                  <a:cubicBezTo>
                    <a:pt x="3870" y="5072"/>
                    <a:pt x="3929" y="4953"/>
                    <a:pt x="3965" y="4822"/>
                  </a:cubicBezTo>
                  <a:lnTo>
                    <a:pt x="4834" y="3953"/>
                  </a:lnTo>
                  <a:cubicBezTo>
                    <a:pt x="4894" y="3894"/>
                    <a:pt x="4894" y="3775"/>
                    <a:pt x="4834" y="3715"/>
                  </a:cubicBezTo>
                  <a:cubicBezTo>
                    <a:pt x="4805" y="3685"/>
                    <a:pt x="4760" y="3670"/>
                    <a:pt x="4715" y="3670"/>
                  </a:cubicBezTo>
                  <a:cubicBezTo>
                    <a:pt x="4671" y="3670"/>
                    <a:pt x="4626" y="3685"/>
                    <a:pt x="4596" y="3715"/>
                  </a:cubicBezTo>
                  <a:cubicBezTo>
                    <a:pt x="3644" y="4668"/>
                    <a:pt x="3668" y="4608"/>
                    <a:pt x="3656" y="4703"/>
                  </a:cubicBezTo>
                  <a:cubicBezTo>
                    <a:pt x="3620" y="4882"/>
                    <a:pt x="3513" y="5013"/>
                    <a:pt x="3394" y="5132"/>
                  </a:cubicBezTo>
                  <a:cubicBezTo>
                    <a:pt x="3298" y="5227"/>
                    <a:pt x="3287" y="5239"/>
                    <a:pt x="3144" y="5310"/>
                  </a:cubicBezTo>
                  <a:cubicBezTo>
                    <a:pt x="3096" y="5322"/>
                    <a:pt x="3060" y="5358"/>
                    <a:pt x="3025" y="5370"/>
                  </a:cubicBezTo>
                  <a:cubicBezTo>
                    <a:pt x="2931" y="5399"/>
                    <a:pt x="2846" y="5415"/>
                    <a:pt x="2756" y="5415"/>
                  </a:cubicBezTo>
                  <a:cubicBezTo>
                    <a:pt x="2698" y="5415"/>
                    <a:pt x="2638" y="5408"/>
                    <a:pt x="2572" y="5394"/>
                  </a:cubicBezTo>
                  <a:cubicBezTo>
                    <a:pt x="2564" y="5393"/>
                    <a:pt x="2557" y="5392"/>
                    <a:pt x="2549" y="5392"/>
                  </a:cubicBezTo>
                  <a:cubicBezTo>
                    <a:pt x="2453" y="5392"/>
                    <a:pt x="2382" y="5461"/>
                    <a:pt x="2382" y="5560"/>
                  </a:cubicBezTo>
                  <a:lnTo>
                    <a:pt x="2382" y="10156"/>
                  </a:lnTo>
                  <a:cubicBezTo>
                    <a:pt x="2382" y="10728"/>
                    <a:pt x="1917" y="11192"/>
                    <a:pt x="1358" y="11192"/>
                  </a:cubicBezTo>
                  <a:cubicBezTo>
                    <a:pt x="786" y="11192"/>
                    <a:pt x="322" y="10728"/>
                    <a:pt x="322" y="10156"/>
                  </a:cubicBezTo>
                  <a:lnTo>
                    <a:pt x="322" y="8942"/>
                  </a:lnTo>
                  <a:cubicBezTo>
                    <a:pt x="322" y="8340"/>
                    <a:pt x="826" y="7902"/>
                    <a:pt x="1372" y="7902"/>
                  </a:cubicBezTo>
                  <a:cubicBezTo>
                    <a:pt x="1518" y="7902"/>
                    <a:pt x="1667" y="7933"/>
                    <a:pt x="1810" y="8001"/>
                  </a:cubicBezTo>
                  <a:cubicBezTo>
                    <a:pt x="1835" y="8015"/>
                    <a:pt x="1860" y="8021"/>
                    <a:pt x="1885" y="8021"/>
                  </a:cubicBezTo>
                  <a:cubicBezTo>
                    <a:pt x="1970" y="8021"/>
                    <a:pt x="2048" y="7950"/>
                    <a:pt x="2048" y="7858"/>
                  </a:cubicBezTo>
                  <a:cubicBezTo>
                    <a:pt x="2036" y="5049"/>
                    <a:pt x="2084" y="5132"/>
                    <a:pt x="2024" y="5049"/>
                  </a:cubicBezTo>
                  <a:cubicBezTo>
                    <a:pt x="1504" y="4390"/>
                    <a:pt x="2016" y="3495"/>
                    <a:pt x="2766" y="3495"/>
                  </a:cubicBezTo>
                  <a:cubicBezTo>
                    <a:pt x="2857" y="3495"/>
                    <a:pt x="2952" y="3508"/>
                    <a:pt x="3048" y="3536"/>
                  </a:cubicBezTo>
                  <a:cubicBezTo>
                    <a:pt x="3096" y="3560"/>
                    <a:pt x="3156" y="3572"/>
                    <a:pt x="3191" y="3596"/>
                  </a:cubicBezTo>
                  <a:cubicBezTo>
                    <a:pt x="3216" y="3608"/>
                    <a:pt x="3243" y="3614"/>
                    <a:pt x="3268" y="3614"/>
                  </a:cubicBezTo>
                  <a:cubicBezTo>
                    <a:pt x="3316" y="3614"/>
                    <a:pt x="3363" y="3595"/>
                    <a:pt x="3394" y="3572"/>
                  </a:cubicBezTo>
                  <a:lnTo>
                    <a:pt x="5370" y="1584"/>
                  </a:lnTo>
                  <a:cubicBezTo>
                    <a:pt x="5465" y="1489"/>
                    <a:pt x="5590" y="1441"/>
                    <a:pt x="5717" y="1441"/>
                  </a:cubicBezTo>
                  <a:cubicBezTo>
                    <a:pt x="5843" y="1441"/>
                    <a:pt x="5971" y="1489"/>
                    <a:pt x="6073" y="1584"/>
                  </a:cubicBezTo>
                  <a:cubicBezTo>
                    <a:pt x="6263" y="1786"/>
                    <a:pt x="6263" y="2096"/>
                    <a:pt x="6073" y="2286"/>
                  </a:cubicBezTo>
                  <a:lnTo>
                    <a:pt x="5156" y="3191"/>
                  </a:lnTo>
                  <a:cubicBezTo>
                    <a:pt x="5096" y="3251"/>
                    <a:pt x="5096" y="3370"/>
                    <a:pt x="5156" y="3429"/>
                  </a:cubicBezTo>
                  <a:cubicBezTo>
                    <a:pt x="5192" y="3459"/>
                    <a:pt x="5239" y="3474"/>
                    <a:pt x="5284" y="3474"/>
                  </a:cubicBezTo>
                  <a:cubicBezTo>
                    <a:pt x="5328" y="3474"/>
                    <a:pt x="5370" y="3459"/>
                    <a:pt x="5394" y="3429"/>
                  </a:cubicBezTo>
                  <a:lnTo>
                    <a:pt x="6311" y="2524"/>
                  </a:lnTo>
                  <a:cubicBezTo>
                    <a:pt x="6823" y="2001"/>
                    <a:pt x="6454" y="1108"/>
                    <a:pt x="5727" y="1108"/>
                  </a:cubicBezTo>
                  <a:cubicBezTo>
                    <a:pt x="5501" y="1108"/>
                    <a:pt x="5299" y="1203"/>
                    <a:pt x="5144" y="1346"/>
                  </a:cubicBezTo>
                  <a:lnTo>
                    <a:pt x="3310" y="3179"/>
                  </a:lnTo>
                  <a:lnTo>
                    <a:pt x="3310" y="834"/>
                  </a:lnTo>
                  <a:cubicBezTo>
                    <a:pt x="3310" y="369"/>
                    <a:pt x="2941" y="0"/>
                    <a:pt x="247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4" name="Shape 684"/>
        <p:cNvGrpSpPr/>
        <p:nvPr/>
      </p:nvGrpSpPr>
      <p:grpSpPr>
        <a:xfrm>
          <a:off x="0" y="0"/>
          <a:ext cx="0" cy="0"/>
          <a:chOff x="0" y="0"/>
          <a:chExt cx="0" cy="0"/>
        </a:xfrm>
      </p:grpSpPr>
      <p:sp>
        <p:nvSpPr>
          <p:cNvPr id="685" name="Google Shape;685;p41"/>
          <p:cNvSpPr txBox="1"/>
          <p:nvPr>
            <p:ph type="ctrTitle"/>
          </p:nvPr>
        </p:nvSpPr>
        <p:spPr>
          <a:xfrm>
            <a:off x="1271150" y="535000"/>
            <a:ext cx="4284000" cy="92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Thanks</a:t>
            </a:r>
            <a:endParaRPr/>
          </a:p>
        </p:txBody>
      </p:sp>
      <p:sp>
        <p:nvSpPr>
          <p:cNvPr id="686" name="Google Shape;686;p41"/>
          <p:cNvSpPr txBox="1"/>
          <p:nvPr>
            <p:ph idx="1" type="subTitle"/>
          </p:nvPr>
        </p:nvSpPr>
        <p:spPr>
          <a:xfrm>
            <a:off x="1266200" y="1584956"/>
            <a:ext cx="4293900" cy="105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Do you have any questions?</a:t>
            </a:r>
            <a:endParaRPr/>
          </a:p>
          <a:p>
            <a:pPr indent="0" lvl="0" marL="0" rtl="0" algn="ctr">
              <a:spcBef>
                <a:spcPts val="1000"/>
              </a:spcBef>
              <a:spcAft>
                <a:spcPts val="0"/>
              </a:spcAft>
              <a:buNone/>
            </a:pPr>
            <a:r>
              <a:rPr lang="en"/>
              <a:t>singh.140@iitj.ac.in </a:t>
            </a:r>
            <a:endParaRPr/>
          </a:p>
          <a:p>
            <a:pPr indent="0" lvl="0" marL="0" rtl="0" algn="ctr">
              <a:spcBef>
                <a:spcPts val="0"/>
              </a:spcBef>
              <a:spcAft>
                <a:spcPts val="0"/>
              </a:spcAft>
              <a:buNone/>
            </a:pPr>
            <a:r>
              <a:rPr lang="en"/>
              <a:t>+91  9555919751</a:t>
            </a:r>
            <a:endParaRPr/>
          </a:p>
          <a:p>
            <a:pPr indent="0" lvl="0" marL="0" rtl="0" algn="ctr">
              <a:spcBef>
                <a:spcPts val="0"/>
              </a:spcBef>
              <a:spcAft>
                <a:spcPts val="0"/>
              </a:spcAft>
              <a:buNone/>
            </a:pPr>
            <a:r>
              <a:t/>
            </a:r>
            <a:endParaRPr/>
          </a:p>
        </p:txBody>
      </p:sp>
      <p:sp>
        <p:nvSpPr>
          <p:cNvPr id="687" name="Google Shape;687;p41"/>
          <p:cNvSpPr/>
          <p:nvPr/>
        </p:nvSpPr>
        <p:spPr>
          <a:xfrm>
            <a:off x="1672925" y="2766625"/>
            <a:ext cx="711000" cy="711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41"/>
          <p:cNvSpPr/>
          <p:nvPr/>
        </p:nvSpPr>
        <p:spPr>
          <a:xfrm>
            <a:off x="2596125" y="2766625"/>
            <a:ext cx="711000" cy="711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41"/>
          <p:cNvSpPr/>
          <p:nvPr/>
        </p:nvSpPr>
        <p:spPr>
          <a:xfrm>
            <a:off x="3519325" y="2766625"/>
            <a:ext cx="711000" cy="711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41"/>
          <p:cNvSpPr/>
          <p:nvPr/>
        </p:nvSpPr>
        <p:spPr>
          <a:xfrm>
            <a:off x="4442525" y="2766625"/>
            <a:ext cx="711000" cy="711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91" name="Google Shape;691;p41"/>
          <p:cNvGrpSpPr/>
          <p:nvPr/>
        </p:nvGrpSpPr>
        <p:grpSpPr>
          <a:xfrm>
            <a:off x="6119961" y="841596"/>
            <a:ext cx="2196981" cy="2989741"/>
            <a:chOff x="3080156" y="841568"/>
            <a:chExt cx="1988578" cy="2706137"/>
          </a:xfrm>
        </p:grpSpPr>
        <p:sp>
          <p:nvSpPr>
            <p:cNvPr id="692" name="Google Shape;692;p41"/>
            <p:cNvSpPr/>
            <p:nvPr/>
          </p:nvSpPr>
          <p:spPr>
            <a:xfrm>
              <a:off x="3080156" y="841568"/>
              <a:ext cx="1988578" cy="2706137"/>
            </a:xfrm>
            <a:custGeom>
              <a:rect b="b" l="l" r="r" t="t"/>
              <a:pathLst>
                <a:path extrusionOk="0" h="70976" w="52156">
                  <a:moveTo>
                    <a:pt x="1198" y="1"/>
                  </a:moveTo>
                  <a:cubicBezTo>
                    <a:pt x="547" y="1"/>
                    <a:pt x="0" y="536"/>
                    <a:pt x="0" y="1187"/>
                  </a:cubicBezTo>
                  <a:lnTo>
                    <a:pt x="0" y="69766"/>
                  </a:lnTo>
                  <a:cubicBezTo>
                    <a:pt x="0" y="70441"/>
                    <a:pt x="547" y="70976"/>
                    <a:pt x="1198" y="70976"/>
                  </a:cubicBezTo>
                  <a:lnTo>
                    <a:pt x="50969" y="70976"/>
                  </a:lnTo>
                  <a:cubicBezTo>
                    <a:pt x="51620" y="70976"/>
                    <a:pt x="52155" y="70441"/>
                    <a:pt x="52155" y="69789"/>
                  </a:cubicBezTo>
                  <a:lnTo>
                    <a:pt x="52155" y="1187"/>
                  </a:lnTo>
                  <a:cubicBezTo>
                    <a:pt x="52155" y="536"/>
                    <a:pt x="51620" y="1"/>
                    <a:pt x="509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41"/>
            <p:cNvSpPr/>
            <p:nvPr/>
          </p:nvSpPr>
          <p:spPr>
            <a:xfrm>
              <a:off x="3149320" y="910312"/>
              <a:ext cx="1850671" cy="2568230"/>
            </a:xfrm>
            <a:custGeom>
              <a:rect b="b" l="l" r="r" t="t"/>
              <a:pathLst>
                <a:path extrusionOk="0" h="67359" w="48539">
                  <a:moveTo>
                    <a:pt x="1199" y="1"/>
                  </a:moveTo>
                  <a:cubicBezTo>
                    <a:pt x="547" y="1"/>
                    <a:pt x="1" y="536"/>
                    <a:pt x="1" y="1187"/>
                  </a:cubicBezTo>
                  <a:lnTo>
                    <a:pt x="1" y="66172"/>
                  </a:lnTo>
                  <a:cubicBezTo>
                    <a:pt x="1" y="66823"/>
                    <a:pt x="547" y="67358"/>
                    <a:pt x="1199" y="67358"/>
                  </a:cubicBezTo>
                  <a:lnTo>
                    <a:pt x="47352" y="67358"/>
                  </a:lnTo>
                  <a:cubicBezTo>
                    <a:pt x="48004" y="67358"/>
                    <a:pt x="48539" y="66823"/>
                    <a:pt x="48539" y="66149"/>
                  </a:cubicBezTo>
                  <a:lnTo>
                    <a:pt x="48539" y="1187"/>
                  </a:lnTo>
                  <a:cubicBezTo>
                    <a:pt x="48539" y="536"/>
                    <a:pt x="48004" y="1"/>
                    <a:pt x="4735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41"/>
            <p:cNvSpPr/>
            <p:nvPr/>
          </p:nvSpPr>
          <p:spPr>
            <a:xfrm>
              <a:off x="3438478" y="1214569"/>
              <a:ext cx="1452429" cy="1452391"/>
            </a:xfrm>
            <a:custGeom>
              <a:rect b="b" l="l" r="r" t="t"/>
              <a:pathLst>
                <a:path extrusionOk="0" h="38093" w="38094">
                  <a:moveTo>
                    <a:pt x="19041" y="0"/>
                  </a:moveTo>
                  <a:cubicBezTo>
                    <a:pt x="8526" y="0"/>
                    <a:pt x="0" y="8526"/>
                    <a:pt x="0" y="19041"/>
                  </a:cubicBezTo>
                  <a:cubicBezTo>
                    <a:pt x="0" y="29567"/>
                    <a:pt x="8526" y="38093"/>
                    <a:pt x="19041" y="38093"/>
                  </a:cubicBezTo>
                  <a:cubicBezTo>
                    <a:pt x="29567" y="38093"/>
                    <a:pt x="38093" y="29567"/>
                    <a:pt x="38093" y="19041"/>
                  </a:cubicBezTo>
                  <a:cubicBezTo>
                    <a:pt x="38093" y="8526"/>
                    <a:pt x="29567" y="0"/>
                    <a:pt x="1904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41"/>
            <p:cNvSpPr/>
            <p:nvPr/>
          </p:nvSpPr>
          <p:spPr>
            <a:xfrm>
              <a:off x="3336449" y="1032739"/>
              <a:ext cx="1439580" cy="1821808"/>
            </a:xfrm>
            <a:custGeom>
              <a:rect b="b" l="l" r="r" t="t"/>
              <a:pathLst>
                <a:path extrusionOk="0" h="47782" w="37757">
                  <a:moveTo>
                    <a:pt x="10004" y="0"/>
                  </a:moveTo>
                  <a:cubicBezTo>
                    <a:pt x="9376" y="279"/>
                    <a:pt x="8690" y="721"/>
                    <a:pt x="7992" y="1280"/>
                  </a:cubicBezTo>
                  <a:cubicBezTo>
                    <a:pt x="5061" y="3594"/>
                    <a:pt x="1699" y="7793"/>
                    <a:pt x="478" y="9375"/>
                  </a:cubicBezTo>
                  <a:cubicBezTo>
                    <a:pt x="175" y="9771"/>
                    <a:pt x="1" y="10003"/>
                    <a:pt x="1" y="10003"/>
                  </a:cubicBezTo>
                  <a:cubicBezTo>
                    <a:pt x="1" y="10003"/>
                    <a:pt x="5410" y="14702"/>
                    <a:pt x="6584" y="16633"/>
                  </a:cubicBezTo>
                  <a:cubicBezTo>
                    <a:pt x="7759" y="18564"/>
                    <a:pt x="6677" y="21123"/>
                    <a:pt x="7527" y="24252"/>
                  </a:cubicBezTo>
                  <a:cubicBezTo>
                    <a:pt x="8387" y="27380"/>
                    <a:pt x="10272" y="32080"/>
                    <a:pt x="14366" y="34987"/>
                  </a:cubicBezTo>
                  <a:cubicBezTo>
                    <a:pt x="16622" y="36593"/>
                    <a:pt x="19902" y="38093"/>
                    <a:pt x="21077" y="40687"/>
                  </a:cubicBezTo>
                  <a:cubicBezTo>
                    <a:pt x="22264" y="43257"/>
                    <a:pt x="23334" y="47782"/>
                    <a:pt x="23334" y="47782"/>
                  </a:cubicBezTo>
                  <a:cubicBezTo>
                    <a:pt x="24125" y="47689"/>
                    <a:pt x="24881" y="47561"/>
                    <a:pt x="25602" y="47410"/>
                  </a:cubicBezTo>
                  <a:cubicBezTo>
                    <a:pt x="30266" y="46468"/>
                    <a:pt x="33872" y="44374"/>
                    <a:pt x="35907" y="42967"/>
                  </a:cubicBezTo>
                  <a:cubicBezTo>
                    <a:pt x="37105" y="42117"/>
                    <a:pt x="37757" y="41524"/>
                    <a:pt x="37757" y="41524"/>
                  </a:cubicBezTo>
                  <a:cubicBezTo>
                    <a:pt x="37757" y="41524"/>
                    <a:pt x="34372" y="39024"/>
                    <a:pt x="33616" y="34720"/>
                  </a:cubicBezTo>
                  <a:cubicBezTo>
                    <a:pt x="32860" y="30416"/>
                    <a:pt x="36128" y="24566"/>
                    <a:pt x="32999" y="17145"/>
                  </a:cubicBezTo>
                  <a:cubicBezTo>
                    <a:pt x="29894" y="9712"/>
                    <a:pt x="21833" y="9398"/>
                    <a:pt x="17309" y="7677"/>
                  </a:cubicBezTo>
                  <a:cubicBezTo>
                    <a:pt x="12796" y="5955"/>
                    <a:pt x="10004" y="0"/>
                    <a:pt x="1000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41"/>
            <p:cNvSpPr/>
            <p:nvPr/>
          </p:nvSpPr>
          <p:spPr>
            <a:xfrm>
              <a:off x="3354216" y="1081504"/>
              <a:ext cx="1351315" cy="1758860"/>
            </a:xfrm>
            <a:custGeom>
              <a:rect b="b" l="l" r="r" t="t"/>
              <a:pathLst>
                <a:path extrusionOk="0" h="46131" w="35442">
                  <a:moveTo>
                    <a:pt x="7514" y="1"/>
                  </a:moveTo>
                  <a:cubicBezTo>
                    <a:pt x="4583" y="2315"/>
                    <a:pt x="1222" y="6514"/>
                    <a:pt x="0" y="8096"/>
                  </a:cubicBezTo>
                  <a:cubicBezTo>
                    <a:pt x="2036" y="9655"/>
                    <a:pt x="6235" y="13086"/>
                    <a:pt x="7200" y="15575"/>
                  </a:cubicBezTo>
                  <a:cubicBezTo>
                    <a:pt x="8456" y="18878"/>
                    <a:pt x="8212" y="21588"/>
                    <a:pt x="9061" y="24299"/>
                  </a:cubicBezTo>
                  <a:cubicBezTo>
                    <a:pt x="9899" y="27020"/>
                    <a:pt x="11097" y="29812"/>
                    <a:pt x="14388" y="33022"/>
                  </a:cubicBezTo>
                  <a:cubicBezTo>
                    <a:pt x="16331" y="34906"/>
                    <a:pt x="21076" y="36581"/>
                    <a:pt x="22693" y="38861"/>
                  </a:cubicBezTo>
                  <a:cubicBezTo>
                    <a:pt x="23787" y="40408"/>
                    <a:pt x="24671" y="43967"/>
                    <a:pt x="25136" y="46131"/>
                  </a:cubicBezTo>
                  <a:cubicBezTo>
                    <a:pt x="29800" y="45189"/>
                    <a:pt x="33406" y="43095"/>
                    <a:pt x="35441" y="41688"/>
                  </a:cubicBezTo>
                  <a:cubicBezTo>
                    <a:pt x="33429" y="39117"/>
                    <a:pt x="32103" y="35535"/>
                    <a:pt x="32091" y="28370"/>
                  </a:cubicBezTo>
                  <a:cubicBezTo>
                    <a:pt x="32091" y="20658"/>
                    <a:pt x="33022" y="21240"/>
                    <a:pt x="30824" y="16168"/>
                  </a:cubicBezTo>
                  <a:cubicBezTo>
                    <a:pt x="28625" y="11085"/>
                    <a:pt x="24799" y="9969"/>
                    <a:pt x="18203" y="8201"/>
                  </a:cubicBezTo>
                  <a:cubicBezTo>
                    <a:pt x="13051" y="6817"/>
                    <a:pt x="9038" y="2048"/>
                    <a:pt x="751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41"/>
            <p:cNvSpPr/>
            <p:nvPr/>
          </p:nvSpPr>
          <p:spPr>
            <a:xfrm>
              <a:off x="3343121" y="1054472"/>
              <a:ext cx="1015145" cy="959059"/>
            </a:xfrm>
            <a:custGeom>
              <a:rect b="b" l="l" r="r" t="t"/>
              <a:pathLst>
                <a:path extrusionOk="0" h="25154" w="26625">
                  <a:moveTo>
                    <a:pt x="6340" y="0"/>
                  </a:moveTo>
                  <a:cubicBezTo>
                    <a:pt x="5176" y="523"/>
                    <a:pt x="4211" y="1105"/>
                    <a:pt x="3443" y="1687"/>
                  </a:cubicBezTo>
                  <a:cubicBezTo>
                    <a:pt x="59" y="4234"/>
                    <a:pt x="0" y="6967"/>
                    <a:pt x="0" y="6967"/>
                  </a:cubicBezTo>
                  <a:cubicBezTo>
                    <a:pt x="0" y="6967"/>
                    <a:pt x="7154" y="12969"/>
                    <a:pt x="8224" y="14888"/>
                  </a:cubicBezTo>
                  <a:cubicBezTo>
                    <a:pt x="9259" y="16749"/>
                    <a:pt x="8340" y="20460"/>
                    <a:pt x="9748" y="22821"/>
                  </a:cubicBezTo>
                  <a:cubicBezTo>
                    <a:pt x="9794" y="22914"/>
                    <a:pt x="9864" y="23019"/>
                    <a:pt x="9922" y="23100"/>
                  </a:cubicBezTo>
                  <a:cubicBezTo>
                    <a:pt x="10881" y="24448"/>
                    <a:pt x="12558" y="25154"/>
                    <a:pt x="14193" y="25154"/>
                  </a:cubicBezTo>
                  <a:cubicBezTo>
                    <a:pt x="15394" y="25154"/>
                    <a:pt x="16572" y="24772"/>
                    <a:pt x="17424" y="23984"/>
                  </a:cubicBezTo>
                  <a:cubicBezTo>
                    <a:pt x="19437" y="22146"/>
                    <a:pt x="17704" y="18599"/>
                    <a:pt x="20646" y="18261"/>
                  </a:cubicBezTo>
                  <a:cubicBezTo>
                    <a:pt x="23566" y="17924"/>
                    <a:pt x="26625" y="14912"/>
                    <a:pt x="25020" y="12213"/>
                  </a:cubicBezTo>
                  <a:cubicBezTo>
                    <a:pt x="23438" y="9526"/>
                    <a:pt x="17657" y="10433"/>
                    <a:pt x="13795" y="7840"/>
                  </a:cubicBezTo>
                  <a:cubicBezTo>
                    <a:pt x="9922" y="5234"/>
                    <a:pt x="6340" y="0"/>
                    <a:pt x="63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41"/>
            <p:cNvSpPr/>
            <p:nvPr/>
          </p:nvSpPr>
          <p:spPr>
            <a:xfrm>
              <a:off x="3473936" y="1054014"/>
              <a:ext cx="884329" cy="959517"/>
            </a:xfrm>
            <a:custGeom>
              <a:rect b="b" l="l" r="r" t="t"/>
              <a:pathLst>
                <a:path extrusionOk="0" h="25166" w="23194">
                  <a:moveTo>
                    <a:pt x="2885" y="0"/>
                  </a:moveTo>
                  <a:cubicBezTo>
                    <a:pt x="1722" y="524"/>
                    <a:pt x="768" y="1105"/>
                    <a:pt x="1" y="1687"/>
                  </a:cubicBezTo>
                  <a:cubicBezTo>
                    <a:pt x="2246" y="3955"/>
                    <a:pt x="6863" y="8398"/>
                    <a:pt x="9725" y="9969"/>
                  </a:cubicBezTo>
                  <a:cubicBezTo>
                    <a:pt x="13633" y="12109"/>
                    <a:pt x="16541" y="10178"/>
                    <a:pt x="17215" y="12632"/>
                  </a:cubicBezTo>
                  <a:cubicBezTo>
                    <a:pt x="17878" y="15098"/>
                    <a:pt x="13807" y="15121"/>
                    <a:pt x="13505" y="17913"/>
                  </a:cubicBezTo>
                  <a:cubicBezTo>
                    <a:pt x="13228" y="20566"/>
                    <a:pt x="11691" y="23955"/>
                    <a:pt x="9652" y="23955"/>
                  </a:cubicBezTo>
                  <a:cubicBezTo>
                    <a:pt x="9546" y="23955"/>
                    <a:pt x="9438" y="23945"/>
                    <a:pt x="9329" y="23926"/>
                  </a:cubicBezTo>
                  <a:cubicBezTo>
                    <a:pt x="8515" y="23798"/>
                    <a:pt x="7410" y="23345"/>
                    <a:pt x="6317" y="22833"/>
                  </a:cubicBezTo>
                  <a:lnTo>
                    <a:pt x="6317" y="22833"/>
                  </a:lnTo>
                  <a:cubicBezTo>
                    <a:pt x="6363" y="22926"/>
                    <a:pt x="6433" y="23031"/>
                    <a:pt x="6491" y="23112"/>
                  </a:cubicBezTo>
                  <a:cubicBezTo>
                    <a:pt x="7450" y="24460"/>
                    <a:pt x="9127" y="25166"/>
                    <a:pt x="10762" y="25166"/>
                  </a:cubicBezTo>
                  <a:cubicBezTo>
                    <a:pt x="11963" y="25166"/>
                    <a:pt x="13141" y="24784"/>
                    <a:pt x="13993" y="23996"/>
                  </a:cubicBezTo>
                  <a:cubicBezTo>
                    <a:pt x="16006" y="22158"/>
                    <a:pt x="14273" y="18611"/>
                    <a:pt x="17215" y="18273"/>
                  </a:cubicBezTo>
                  <a:cubicBezTo>
                    <a:pt x="20135" y="17936"/>
                    <a:pt x="23194" y="14924"/>
                    <a:pt x="21589" y="12225"/>
                  </a:cubicBezTo>
                  <a:cubicBezTo>
                    <a:pt x="20007" y="9538"/>
                    <a:pt x="14214" y="10434"/>
                    <a:pt x="10353" y="7828"/>
                  </a:cubicBezTo>
                  <a:cubicBezTo>
                    <a:pt x="6479" y="5235"/>
                    <a:pt x="2885" y="0"/>
                    <a:pt x="288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41"/>
            <p:cNvSpPr/>
            <p:nvPr/>
          </p:nvSpPr>
          <p:spPr>
            <a:xfrm>
              <a:off x="3881519" y="1876118"/>
              <a:ext cx="839072" cy="1015412"/>
            </a:xfrm>
            <a:custGeom>
              <a:rect b="b" l="l" r="r" t="t"/>
              <a:pathLst>
                <a:path extrusionOk="0" h="26632" w="22007">
                  <a:moveTo>
                    <a:pt x="14667" y="1"/>
                  </a:moveTo>
                  <a:cubicBezTo>
                    <a:pt x="12828" y="1"/>
                    <a:pt x="10792" y="1391"/>
                    <a:pt x="9898" y="3155"/>
                  </a:cubicBezTo>
                  <a:cubicBezTo>
                    <a:pt x="9444" y="4049"/>
                    <a:pt x="8829" y="4307"/>
                    <a:pt x="8120" y="4307"/>
                  </a:cubicBezTo>
                  <a:cubicBezTo>
                    <a:pt x="7152" y="4307"/>
                    <a:pt x="6007" y="3826"/>
                    <a:pt x="4852" y="3826"/>
                  </a:cubicBezTo>
                  <a:cubicBezTo>
                    <a:pt x="4365" y="3826"/>
                    <a:pt x="3875" y="3912"/>
                    <a:pt x="3396" y="4155"/>
                  </a:cubicBezTo>
                  <a:cubicBezTo>
                    <a:pt x="954" y="5388"/>
                    <a:pt x="0" y="9110"/>
                    <a:pt x="1605" y="11495"/>
                  </a:cubicBezTo>
                  <a:cubicBezTo>
                    <a:pt x="1663" y="11588"/>
                    <a:pt x="1745" y="11669"/>
                    <a:pt x="1815" y="11751"/>
                  </a:cubicBezTo>
                  <a:cubicBezTo>
                    <a:pt x="3548" y="13914"/>
                    <a:pt x="7339" y="14345"/>
                    <a:pt x="8700" y="15973"/>
                  </a:cubicBezTo>
                  <a:cubicBezTo>
                    <a:pt x="10131" y="17660"/>
                    <a:pt x="13248" y="26453"/>
                    <a:pt x="13248" y="26453"/>
                  </a:cubicBezTo>
                  <a:cubicBezTo>
                    <a:pt x="13248" y="26453"/>
                    <a:pt x="13755" y="26631"/>
                    <a:pt x="14631" y="26631"/>
                  </a:cubicBezTo>
                  <a:cubicBezTo>
                    <a:pt x="15731" y="26631"/>
                    <a:pt x="17413" y="26350"/>
                    <a:pt x="19401" y="25080"/>
                  </a:cubicBezTo>
                  <a:cubicBezTo>
                    <a:pt x="20216" y="24557"/>
                    <a:pt x="21088" y="23871"/>
                    <a:pt x="22007" y="22952"/>
                  </a:cubicBezTo>
                  <a:cubicBezTo>
                    <a:pt x="22007" y="22952"/>
                    <a:pt x="18354" y="17764"/>
                    <a:pt x="17284" y="13228"/>
                  </a:cubicBezTo>
                  <a:cubicBezTo>
                    <a:pt x="16203" y="8692"/>
                    <a:pt x="19076" y="3597"/>
                    <a:pt x="17098" y="1155"/>
                  </a:cubicBezTo>
                  <a:cubicBezTo>
                    <a:pt x="16446" y="344"/>
                    <a:pt x="15581" y="1"/>
                    <a:pt x="1466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41"/>
            <p:cNvSpPr/>
            <p:nvPr/>
          </p:nvSpPr>
          <p:spPr>
            <a:xfrm>
              <a:off x="3881519" y="1876118"/>
              <a:ext cx="838652" cy="956276"/>
            </a:xfrm>
            <a:custGeom>
              <a:rect b="b" l="l" r="r" t="t"/>
              <a:pathLst>
                <a:path extrusionOk="0" h="25081" w="21996">
                  <a:moveTo>
                    <a:pt x="14667" y="1"/>
                  </a:moveTo>
                  <a:cubicBezTo>
                    <a:pt x="12828" y="1"/>
                    <a:pt x="10792" y="1391"/>
                    <a:pt x="9898" y="3155"/>
                  </a:cubicBezTo>
                  <a:cubicBezTo>
                    <a:pt x="9444" y="4049"/>
                    <a:pt x="8829" y="4307"/>
                    <a:pt x="8120" y="4307"/>
                  </a:cubicBezTo>
                  <a:cubicBezTo>
                    <a:pt x="7152" y="4307"/>
                    <a:pt x="6007" y="3826"/>
                    <a:pt x="4852" y="3826"/>
                  </a:cubicBezTo>
                  <a:cubicBezTo>
                    <a:pt x="4365" y="3826"/>
                    <a:pt x="3875" y="3912"/>
                    <a:pt x="3396" y="4155"/>
                  </a:cubicBezTo>
                  <a:cubicBezTo>
                    <a:pt x="954" y="5388"/>
                    <a:pt x="0" y="9110"/>
                    <a:pt x="1605" y="11495"/>
                  </a:cubicBezTo>
                  <a:cubicBezTo>
                    <a:pt x="1663" y="11588"/>
                    <a:pt x="1745" y="11669"/>
                    <a:pt x="1815" y="11751"/>
                  </a:cubicBezTo>
                  <a:cubicBezTo>
                    <a:pt x="1722" y="10553"/>
                    <a:pt x="1687" y="9355"/>
                    <a:pt x="1838" y="8552"/>
                  </a:cubicBezTo>
                  <a:cubicBezTo>
                    <a:pt x="2137" y="7042"/>
                    <a:pt x="4140" y="6429"/>
                    <a:pt x="6241" y="6429"/>
                  </a:cubicBezTo>
                  <a:cubicBezTo>
                    <a:pt x="7165" y="6429"/>
                    <a:pt x="8108" y="6548"/>
                    <a:pt x="8933" y="6761"/>
                  </a:cubicBezTo>
                  <a:cubicBezTo>
                    <a:pt x="9165" y="6820"/>
                    <a:pt x="9388" y="6847"/>
                    <a:pt x="9602" y="6847"/>
                  </a:cubicBezTo>
                  <a:cubicBezTo>
                    <a:pt x="11488" y="6847"/>
                    <a:pt x="12748" y="4785"/>
                    <a:pt x="14188" y="4785"/>
                  </a:cubicBezTo>
                  <a:cubicBezTo>
                    <a:pt x="14506" y="4785"/>
                    <a:pt x="14834" y="4886"/>
                    <a:pt x="15179" y="5133"/>
                  </a:cubicBezTo>
                  <a:cubicBezTo>
                    <a:pt x="17238" y="6621"/>
                    <a:pt x="14400" y="8657"/>
                    <a:pt x="15040" y="13065"/>
                  </a:cubicBezTo>
                  <a:cubicBezTo>
                    <a:pt x="15505" y="16299"/>
                    <a:pt x="18064" y="22173"/>
                    <a:pt x="19390" y="25080"/>
                  </a:cubicBezTo>
                  <a:cubicBezTo>
                    <a:pt x="20204" y="24557"/>
                    <a:pt x="21076" y="23871"/>
                    <a:pt x="21995" y="22952"/>
                  </a:cubicBezTo>
                  <a:cubicBezTo>
                    <a:pt x="21995" y="22952"/>
                    <a:pt x="18343" y="17764"/>
                    <a:pt x="17261" y="13228"/>
                  </a:cubicBezTo>
                  <a:cubicBezTo>
                    <a:pt x="16191" y="8692"/>
                    <a:pt x="19076" y="3597"/>
                    <a:pt x="17098" y="1155"/>
                  </a:cubicBezTo>
                  <a:cubicBezTo>
                    <a:pt x="16446" y="344"/>
                    <a:pt x="15581" y="1"/>
                    <a:pt x="1466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41"/>
            <p:cNvSpPr/>
            <p:nvPr/>
          </p:nvSpPr>
          <p:spPr>
            <a:xfrm>
              <a:off x="4106356" y="1789568"/>
              <a:ext cx="219538" cy="144999"/>
            </a:xfrm>
            <a:custGeom>
              <a:rect b="b" l="l" r="r" t="t"/>
              <a:pathLst>
                <a:path extrusionOk="0" h="3803" w="5758">
                  <a:moveTo>
                    <a:pt x="4260" y="1"/>
                  </a:moveTo>
                  <a:cubicBezTo>
                    <a:pt x="3994" y="1"/>
                    <a:pt x="3697" y="45"/>
                    <a:pt x="3385" y="133"/>
                  </a:cubicBezTo>
                  <a:cubicBezTo>
                    <a:pt x="3001" y="249"/>
                    <a:pt x="2571" y="400"/>
                    <a:pt x="2152" y="656"/>
                  </a:cubicBezTo>
                  <a:cubicBezTo>
                    <a:pt x="791" y="1436"/>
                    <a:pt x="0" y="2634"/>
                    <a:pt x="407" y="3332"/>
                  </a:cubicBezTo>
                  <a:cubicBezTo>
                    <a:pt x="477" y="3459"/>
                    <a:pt x="593" y="3564"/>
                    <a:pt x="733" y="3634"/>
                  </a:cubicBezTo>
                  <a:cubicBezTo>
                    <a:pt x="931" y="3747"/>
                    <a:pt x="1194" y="3802"/>
                    <a:pt x="1497" y="3802"/>
                  </a:cubicBezTo>
                  <a:cubicBezTo>
                    <a:pt x="2099" y="3802"/>
                    <a:pt x="2863" y="3583"/>
                    <a:pt x="3606" y="3157"/>
                  </a:cubicBezTo>
                  <a:cubicBezTo>
                    <a:pt x="4978" y="2366"/>
                    <a:pt x="5758" y="1180"/>
                    <a:pt x="5351" y="482"/>
                  </a:cubicBezTo>
                  <a:cubicBezTo>
                    <a:pt x="5167" y="161"/>
                    <a:pt x="4769" y="1"/>
                    <a:pt x="426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41"/>
            <p:cNvSpPr/>
            <p:nvPr/>
          </p:nvSpPr>
          <p:spPr>
            <a:xfrm>
              <a:off x="4134265" y="1790331"/>
              <a:ext cx="191629" cy="144236"/>
            </a:xfrm>
            <a:custGeom>
              <a:rect b="b" l="l" r="r" t="t"/>
              <a:pathLst>
                <a:path extrusionOk="0" h="3783" w="5026">
                  <a:moveTo>
                    <a:pt x="3534" y="0"/>
                  </a:moveTo>
                  <a:cubicBezTo>
                    <a:pt x="3271" y="0"/>
                    <a:pt x="2980" y="42"/>
                    <a:pt x="2676" y="125"/>
                  </a:cubicBezTo>
                  <a:cubicBezTo>
                    <a:pt x="3048" y="287"/>
                    <a:pt x="3793" y="671"/>
                    <a:pt x="3630" y="1241"/>
                  </a:cubicBezTo>
                  <a:cubicBezTo>
                    <a:pt x="3432" y="1986"/>
                    <a:pt x="722" y="3509"/>
                    <a:pt x="82" y="3602"/>
                  </a:cubicBezTo>
                  <a:cubicBezTo>
                    <a:pt x="59" y="3602"/>
                    <a:pt x="24" y="3602"/>
                    <a:pt x="1" y="3614"/>
                  </a:cubicBezTo>
                  <a:cubicBezTo>
                    <a:pt x="199" y="3727"/>
                    <a:pt x="462" y="3782"/>
                    <a:pt x="765" y="3782"/>
                  </a:cubicBezTo>
                  <a:cubicBezTo>
                    <a:pt x="1367" y="3782"/>
                    <a:pt x="2131" y="3563"/>
                    <a:pt x="2874" y="3137"/>
                  </a:cubicBezTo>
                  <a:cubicBezTo>
                    <a:pt x="4246" y="2346"/>
                    <a:pt x="5026" y="1160"/>
                    <a:pt x="4630" y="473"/>
                  </a:cubicBezTo>
                  <a:cubicBezTo>
                    <a:pt x="4453" y="158"/>
                    <a:pt x="4048" y="0"/>
                    <a:pt x="353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41"/>
            <p:cNvSpPr/>
            <p:nvPr/>
          </p:nvSpPr>
          <p:spPr>
            <a:xfrm>
              <a:off x="3395013" y="3157847"/>
              <a:ext cx="374336" cy="61233"/>
            </a:xfrm>
            <a:custGeom>
              <a:rect b="b" l="l" r="r" t="t"/>
              <a:pathLst>
                <a:path extrusionOk="0" h="1606" w="9818">
                  <a:moveTo>
                    <a:pt x="0" y="1"/>
                  </a:moveTo>
                  <a:lnTo>
                    <a:pt x="0" y="1606"/>
                  </a:lnTo>
                  <a:lnTo>
                    <a:pt x="9817" y="1606"/>
                  </a:lnTo>
                  <a:lnTo>
                    <a:pt x="981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41"/>
            <p:cNvSpPr/>
            <p:nvPr/>
          </p:nvSpPr>
          <p:spPr>
            <a:xfrm>
              <a:off x="3395013" y="3274479"/>
              <a:ext cx="374336" cy="60813"/>
            </a:xfrm>
            <a:custGeom>
              <a:rect b="b" l="l" r="r" t="t"/>
              <a:pathLst>
                <a:path extrusionOk="0" h="1595" w="9818">
                  <a:moveTo>
                    <a:pt x="0" y="1"/>
                  </a:moveTo>
                  <a:lnTo>
                    <a:pt x="0" y="1594"/>
                  </a:lnTo>
                  <a:lnTo>
                    <a:pt x="9817" y="1594"/>
                  </a:lnTo>
                  <a:lnTo>
                    <a:pt x="981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41"/>
            <p:cNvSpPr/>
            <p:nvPr/>
          </p:nvSpPr>
          <p:spPr>
            <a:xfrm>
              <a:off x="3908551" y="3157847"/>
              <a:ext cx="873234" cy="61233"/>
            </a:xfrm>
            <a:custGeom>
              <a:rect b="b" l="l" r="r" t="t"/>
              <a:pathLst>
                <a:path extrusionOk="0" h="1606" w="22903">
                  <a:moveTo>
                    <a:pt x="1" y="1"/>
                  </a:moveTo>
                  <a:lnTo>
                    <a:pt x="1" y="1606"/>
                  </a:lnTo>
                  <a:lnTo>
                    <a:pt x="22903" y="1606"/>
                  </a:lnTo>
                  <a:lnTo>
                    <a:pt x="2290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41"/>
            <p:cNvSpPr/>
            <p:nvPr/>
          </p:nvSpPr>
          <p:spPr>
            <a:xfrm>
              <a:off x="3908551" y="3274479"/>
              <a:ext cx="873234" cy="60813"/>
            </a:xfrm>
            <a:custGeom>
              <a:rect b="b" l="l" r="r" t="t"/>
              <a:pathLst>
                <a:path extrusionOk="0" h="1595" w="22903">
                  <a:moveTo>
                    <a:pt x="1" y="1"/>
                  </a:moveTo>
                  <a:lnTo>
                    <a:pt x="1" y="1594"/>
                  </a:lnTo>
                  <a:lnTo>
                    <a:pt x="22903" y="1594"/>
                  </a:lnTo>
                  <a:lnTo>
                    <a:pt x="2290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07" name="Google Shape;707;p41"/>
          <p:cNvSpPr/>
          <p:nvPr/>
        </p:nvSpPr>
        <p:spPr>
          <a:xfrm>
            <a:off x="1855593" y="2949086"/>
            <a:ext cx="345674" cy="346056"/>
          </a:xfrm>
          <a:custGeom>
            <a:rect b="b" l="l" r="r" t="t"/>
            <a:pathLst>
              <a:path extrusionOk="0" h="10872" w="1086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08" name="Google Shape;708;p41"/>
          <p:cNvGrpSpPr/>
          <p:nvPr/>
        </p:nvGrpSpPr>
        <p:grpSpPr>
          <a:xfrm>
            <a:off x="2778602" y="2949277"/>
            <a:ext cx="346056" cy="345674"/>
            <a:chOff x="3303268" y="3817349"/>
            <a:chExt cx="346056" cy="345674"/>
          </a:xfrm>
        </p:grpSpPr>
        <p:sp>
          <p:nvSpPr>
            <p:cNvPr id="709" name="Google Shape;709;p41"/>
            <p:cNvSpPr/>
            <p:nvPr/>
          </p:nvSpPr>
          <p:spPr>
            <a:xfrm>
              <a:off x="3303268" y="3817349"/>
              <a:ext cx="346056" cy="345674"/>
            </a:xfrm>
            <a:custGeom>
              <a:rect b="b" l="l" r="r" t="t"/>
              <a:pathLst>
                <a:path extrusionOk="0" h="10860" w="10872">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41"/>
            <p:cNvSpPr/>
            <p:nvPr/>
          </p:nvSpPr>
          <p:spPr>
            <a:xfrm>
              <a:off x="3368074" y="3882537"/>
              <a:ext cx="215298" cy="215298"/>
            </a:xfrm>
            <a:custGeom>
              <a:rect b="b" l="l" r="r" t="t"/>
              <a:pathLst>
                <a:path extrusionOk="0" h="6764" w="6764">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41"/>
            <p:cNvSpPr/>
            <p:nvPr/>
          </p:nvSpPr>
          <p:spPr>
            <a:xfrm>
              <a:off x="3418143" y="3933656"/>
              <a:ext cx="114811" cy="112742"/>
            </a:xfrm>
            <a:custGeom>
              <a:rect b="b" l="l" r="r" t="t"/>
              <a:pathLst>
                <a:path extrusionOk="0" h="3542" w="3607">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41"/>
            <p:cNvSpPr/>
            <p:nvPr/>
          </p:nvSpPr>
          <p:spPr>
            <a:xfrm>
              <a:off x="3519298" y="3910197"/>
              <a:ext cx="29570" cy="29220"/>
            </a:xfrm>
            <a:custGeom>
              <a:rect b="b" l="l" r="r" t="t"/>
              <a:pathLst>
                <a:path extrusionOk="0" h="918" w="929">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3" name="Google Shape;713;p41"/>
          <p:cNvGrpSpPr/>
          <p:nvPr/>
        </p:nvGrpSpPr>
        <p:grpSpPr>
          <a:xfrm>
            <a:off x="3701791" y="2949277"/>
            <a:ext cx="346056" cy="345674"/>
            <a:chOff x="3752358" y="3817349"/>
            <a:chExt cx="346056" cy="345674"/>
          </a:xfrm>
        </p:grpSpPr>
        <p:sp>
          <p:nvSpPr>
            <p:cNvPr id="714" name="Google Shape;714;p41"/>
            <p:cNvSpPr/>
            <p:nvPr/>
          </p:nvSpPr>
          <p:spPr>
            <a:xfrm>
              <a:off x="3752358" y="3817349"/>
              <a:ext cx="346056" cy="345674"/>
            </a:xfrm>
            <a:custGeom>
              <a:rect b="b" l="l" r="r" t="t"/>
              <a:pathLst>
                <a:path extrusionOk="0" h="10860" w="10872">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41"/>
            <p:cNvSpPr/>
            <p:nvPr/>
          </p:nvSpPr>
          <p:spPr>
            <a:xfrm>
              <a:off x="3831933" y="3955682"/>
              <a:ext cx="47809" cy="120540"/>
            </a:xfrm>
            <a:custGeom>
              <a:rect b="b" l="l" r="r" t="t"/>
              <a:pathLst>
                <a:path extrusionOk="0" h="3787" w="1502">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41"/>
            <p:cNvSpPr/>
            <p:nvPr/>
          </p:nvSpPr>
          <p:spPr>
            <a:xfrm>
              <a:off x="3824739" y="3890112"/>
              <a:ext cx="55002" cy="55002"/>
            </a:xfrm>
            <a:custGeom>
              <a:rect b="b" l="l" r="r" t="t"/>
              <a:pathLst>
                <a:path extrusionOk="0" h="1728" w="1728">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41"/>
            <p:cNvSpPr/>
            <p:nvPr/>
          </p:nvSpPr>
          <p:spPr>
            <a:xfrm>
              <a:off x="3904696" y="3955682"/>
              <a:ext cx="128148" cy="120540"/>
            </a:xfrm>
            <a:custGeom>
              <a:rect b="b" l="l" r="r" t="t"/>
              <a:pathLst>
                <a:path extrusionOk="0" h="3787" w="4026">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8" name="Google Shape;718;p41"/>
          <p:cNvGrpSpPr/>
          <p:nvPr/>
        </p:nvGrpSpPr>
        <p:grpSpPr>
          <a:xfrm>
            <a:off x="4625006" y="2949277"/>
            <a:ext cx="346024" cy="345674"/>
            <a:chOff x="4201447" y="3817349"/>
            <a:chExt cx="346024" cy="345674"/>
          </a:xfrm>
        </p:grpSpPr>
        <p:sp>
          <p:nvSpPr>
            <p:cNvPr id="719" name="Google Shape;719;p41"/>
            <p:cNvSpPr/>
            <p:nvPr/>
          </p:nvSpPr>
          <p:spPr>
            <a:xfrm>
              <a:off x="4201447" y="3817349"/>
              <a:ext cx="346024" cy="345674"/>
            </a:xfrm>
            <a:custGeom>
              <a:rect b="b" l="l" r="r" t="t"/>
              <a:pathLst>
                <a:path extrusionOk="0" h="10860" w="10871">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41"/>
            <p:cNvSpPr/>
            <p:nvPr/>
          </p:nvSpPr>
          <p:spPr>
            <a:xfrm>
              <a:off x="4271569" y="3904531"/>
              <a:ext cx="227394" cy="185728"/>
            </a:xfrm>
            <a:custGeom>
              <a:rect b="b" l="l" r="r" t="t"/>
              <a:pathLst>
                <a:path extrusionOk="0" h="5835" w="7144">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21" name="Google Shape;721;p41"/>
          <p:cNvSpPr txBox="1"/>
          <p:nvPr/>
        </p:nvSpPr>
        <p:spPr>
          <a:xfrm>
            <a:off x="836100" y="3687350"/>
            <a:ext cx="5157600" cy="5919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Ubuntu"/>
              <a:ea typeface="Ubuntu"/>
              <a:cs typeface="Ubuntu"/>
              <a:sym typeface="Ubuntu"/>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30"/>
          <p:cNvSpPr txBox="1"/>
          <p:nvPr>
            <p:ph type="title"/>
          </p:nvPr>
        </p:nvSpPr>
        <p:spPr>
          <a:xfrm>
            <a:off x="1923325" y="1909400"/>
            <a:ext cx="2465400" cy="42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800"/>
              <a:t>Introduction</a:t>
            </a:r>
            <a:endParaRPr sz="1800"/>
          </a:p>
        </p:txBody>
      </p:sp>
      <p:sp>
        <p:nvSpPr>
          <p:cNvPr id="424" name="Google Shape;424;p30"/>
          <p:cNvSpPr txBox="1"/>
          <p:nvPr>
            <p:ph idx="2" type="title"/>
          </p:nvPr>
        </p:nvSpPr>
        <p:spPr>
          <a:xfrm>
            <a:off x="2519900" y="1405100"/>
            <a:ext cx="1322100" cy="42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425" name="Google Shape;425;p30"/>
          <p:cNvSpPr txBox="1"/>
          <p:nvPr>
            <p:ph idx="3" type="title"/>
          </p:nvPr>
        </p:nvSpPr>
        <p:spPr>
          <a:xfrm>
            <a:off x="4755326" y="1909400"/>
            <a:ext cx="2465400" cy="42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800"/>
              <a:t>Methodology</a:t>
            </a:r>
            <a:endParaRPr sz="1800"/>
          </a:p>
        </p:txBody>
      </p:sp>
      <p:sp>
        <p:nvSpPr>
          <p:cNvPr id="426" name="Google Shape;426;p30"/>
          <p:cNvSpPr txBox="1"/>
          <p:nvPr>
            <p:ph idx="4" type="title"/>
          </p:nvPr>
        </p:nvSpPr>
        <p:spPr>
          <a:xfrm>
            <a:off x="5302000" y="1405100"/>
            <a:ext cx="1322100" cy="42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427" name="Google Shape;427;p30"/>
          <p:cNvSpPr txBox="1"/>
          <p:nvPr>
            <p:ph idx="6" type="title"/>
          </p:nvPr>
        </p:nvSpPr>
        <p:spPr>
          <a:xfrm>
            <a:off x="1923325" y="3437975"/>
            <a:ext cx="2465400" cy="42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800"/>
              <a:t>Data Processing</a:t>
            </a:r>
            <a:endParaRPr sz="1800"/>
          </a:p>
        </p:txBody>
      </p:sp>
      <p:sp>
        <p:nvSpPr>
          <p:cNvPr id="428" name="Google Shape;428;p30"/>
          <p:cNvSpPr txBox="1"/>
          <p:nvPr>
            <p:ph idx="7" type="title"/>
          </p:nvPr>
        </p:nvSpPr>
        <p:spPr>
          <a:xfrm>
            <a:off x="2519900" y="2933677"/>
            <a:ext cx="1322100" cy="42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429" name="Google Shape;429;p30"/>
          <p:cNvSpPr txBox="1"/>
          <p:nvPr>
            <p:ph idx="9" type="title"/>
          </p:nvPr>
        </p:nvSpPr>
        <p:spPr>
          <a:xfrm>
            <a:off x="4755328" y="3437975"/>
            <a:ext cx="2465400" cy="42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800"/>
              <a:t>Conclusion</a:t>
            </a:r>
            <a:endParaRPr sz="1800"/>
          </a:p>
        </p:txBody>
      </p:sp>
      <p:sp>
        <p:nvSpPr>
          <p:cNvPr id="430" name="Google Shape;430;p30"/>
          <p:cNvSpPr txBox="1"/>
          <p:nvPr>
            <p:ph idx="13" type="title"/>
          </p:nvPr>
        </p:nvSpPr>
        <p:spPr>
          <a:xfrm>
            <a:off x="5302000" y="2933677"/>
            <a:ext cx="1322100" cy="42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sp>
        <p:nvSpPr>
          <p:cNvPr id="431" name="Google Shape;431;p30"/>
          <p:cNvSpPr txBox="1"/>
          <p:nvPr>
            <p:ph idx="15"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Table of contents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31"/>
          <p:cNvSpPr txBox="1"/>
          <p:nvPr/>
        </p:nvSpPr>
        <p:spPr>
          <a:xfrm>
            <a:off x="597775" y="1545750"/>
            <a:ext cx="6712500" cy="1621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sz="1600">
                <a:solidFill>
                  <a:schemeClr val="dk1"/>
                </a:solidFill>
                <a:latin typeface="Ubuntu"/>
                <a:ea typeface="Ubuntu"/>
                <a:cs typeface="Ubuntu"/>
                <a:sym typeface="Ubuntu"/>
              </a:rPr>
              <a:t>Walking is a fundamental feature of human movement allowing individuals to freely explore their environment.</a:t>
            </a:r>
            <a:endParaRPr sz="1600">
              <a:solidFill>
                <a:schemeClr val="dk1"/>
              </a:solidFill>
              <a:latin typeface="Ubuntu"/>
              <a:ea typeface="Ubuntu"/>
              <a:cs typeface="Ubuntu"/>
              <a:sym typeface="Ubuntu"/>
            </a:endParaRPr>
          </a:p>
          <a:p>
            <a:pPr indent="-317500" lvl="0" marL="457200" rtl="0" algn="l">
              <a:spcBef>
                <a:spcPts val="1600"/>
              </a:spcBef>
              <a:spcAft>
                <a:spcPts val="1600"/>
              </a:spcAft>
              <a:buSzPts val="1400"/>
              <a:buChar char="●"/>
            </a:pPr>
            <a:r>
              <a:rPr lang="en" sz="1600">
                <a:solidFill>
                  <a:schemeClr val="dk1"/>
                </a:solidFill>
                <a:latin typeface="Ubuntu"/>
                <a:ea typeface="Ubuntu"/>
                <a:cs typeface="Ubuntu"/>
                <a:sym typeface="Ubuntu"/>
              </a:rPr>
              <a:t>Bipedal locomotion is an inherently unstable activity in which balance control is needed to maintain an upright posture and avoid falls. </a:t>
            </a:r>
            <a:endParaRPr/>
          </a:p>
        </p:txBody>
      </p:sp>
      <p:sp>
        <p:nvSpPr>
          <p:cNvPr id="437" name="Google Shape;437;p31"/>
          <p:cNvSpPr txBox="1"/>
          <p:nvPr>
            <p:ph type="title"/>
          </p:nvPr>
        </p:nvSpPr>
        <p:spPr>
          <a:xfrm>
            <a:off x="2018100" y="263975"/>
            <a:ext cx="51078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Introduction</a:t>
            </a:r>
            <a:endParaRPr/>
          </a:p>
        </p:txBody>
      </p:sp>
      <p:pic>
        <p:nvPicPr>
          <p:cNvPr id="438" name="Google Shape;438;p31"/>
          <p:cNvPicPr preferRelativeResize="0"/>
          <p:nvPr/>
        </p:nvPicPr>
        <p:blipFill rotWithShape="1">
          <a:blip r:embed="rId3">
            <a:alphaModFix/>
          </a:blip>
          <a:srcRect b="0" l="30398" r="25711" t="0"/>
          <a:stretch/>
        </p:blipFill>
        <p:spPr>
          <a:xfrm>
            <a:off x="7310150" y="1545750"/>
            <a:ext cx="1210425" cy="1584525"/>
          </a:xfrm>
          <a:prstGeom prst="rect">
            <a:avLst/>
          </a:prstGeom>
          <a:noFill/>
          <a:ln>
            <a:noFill/>
          </a:ln>
        </p:spPr>
      </p:pic>
      <p:pic>
        <p:nvPicPr>
          <p:cNvPr id="439" name="Google Shape;439;p31"/>
          <p:cNvPicPr preferRelativeResize="0"/>
          <p:nvPr/>
        </p:nvPicPr>
        <p:blipFill>
          <a:blip r:embed="rId4">
            <a:alphaModFix/>
          </a:blip>
          <a:stretch>
            <a:fillRect/>
          </a:stretch>
        </p:blipFill>
        <p:spPr>
          <a:xfrm>
            <a:off x="3650520" y="3670870"/>
            <a:ext cx="2264800" cy="1298325"/>
          </a:xfrm>
          <a:prstGeom prst="rect">
            <a:avLst/>
          </a:prstGeom>
          <a:noFill/>
          <a:ln>
            <a:noFill/>
          </a:ln>
        </p:spPr>
      </p:pic>
      <p:pic>
        <p:nvPicPr>
          <p:cNvPr id="440" name="Google Shape;440;p31"/>
          <p:cNvPicPr preferRelativeResize="0"/>
          <p:nvPr/>
        </p:nvPicPr>
        <p:blipFill rotWithShape="1">
          <a:blip r:embed="rId5">
            <a:alphaModFix/>
          </a:blip>
          <a:srcRect b="0" l="30088" r="4359" t="0"/>
          <a:stretch/>
        </p:blipFill>
        <p:spPr>
          <a:xfrm>
            <a:off x="1224550" y="3650700"/>
            <a:ext cx="2264799" cy="1338674"/>
          </a:xfrm>
          <a:prstGeom prst="rect">
            <a:avLst/>
          </a:prstGeom>
          <a:noFill/>
          <a:ln>
            <a:noFill/>
          </a:ln>
        </p:spPr>
      </p:pic>
      <p:pic>
        <p:nvPicPr>
          <p:cNvPr id="441" name="Google Shape;441;p31"/>
          <p:cNvPicPr preferRelativeResize="0"/>
          <p:nvPr/>
        </p:nvPicPr>
        <p:blipFill rotWithShape="1">
          <a:blip r:embed="rId6">
            <a:alphaModFix/>
          </a:blip>
          <a:srcRect b="0" l="15540" r="0" t="0"/>
          <a:stretch/>
        </p:blipFill>
        <p:spPr>
          <a:xfrm>
            <a:off x="6076500" y="3670875"/>
            <a:ext cx="2264800" cy="1298325"/>
          </a:xfrm>
          <a:prstGeom prst="rect">
            <a:avLst/>
          </a:prstGeom>
          <a:noFill/>
          <a:ln>
            <a:noFill/>
          </a:ln>
        </p:spPr>
      </p:pic>
      <p:sp>
        <p:nvSpPr>
          <p:cNvPr id="442" name="Google Shape;442;p31"/>
          <p:cNvSpPr txBox="1"/>
          <p:nvPr/>
        </p:nvSpPr>
        <p:spPr>
          <a:xfrm>
            <a:off x="1207950" y="3256675"/>
            <a:ext cx="7133400" cy="337800"/>
          </a:xfrm>
          <a:prstGeom prst="rect">
            <a:avLst/>
          </a:prstGeom>
          <a:noFill/>
          <a:ln>
            <a:noFill/>
          </a:ln>
        </p:spPr>
        <p:txBody>
          <a:bodyPr anchorCtr="0" anchor="t" bIns="91425" lIns="91425" spcFirstLastPara="1" rIns="91425" wrap="square" tIns="91425">
            <a:noAutofit/>
          </a:bodyPr>
          <a:lstStyle/>
          <a:p>
            <a:pPr indent="457200" lvl="0" marL="0" rtl="0" algn="l">
              <a:spcBef>
                <a:spcPts val="0"/>
              </a:spcBef>
              <a:spcAft>
                <a:spcPts val="0"/>
              </a:spcAft>
              <a:buNone/>
            </a:pPr>
            <a:r>
              <a:rPr lang="en">
                <a:solidFill>
                  <a:schemeClr val="dk1"/>
                </a:solidFill>
                <a:latin typeface="Ubuntu"/>
                <a:ea typeface="Ubuntu"/>
                <a:cs typeface="Ubuntu"/>
                <a:sym typeface="Ubuntu"/>
              </a:rPr>
              <a:t> Healthcare				Sports			      Rehabilitation</a:t>
            </a:r>
            <a:endParaRPr>
              <a:solidFill>
                <a:schemeClr val="dk1"/>
              </a:solidFill>
              <a:latin typeface="Ubuntu"/>
              <a:ea typeface="Ubuntu"/>
              <a:cs typeface="Ubuntu"/>
              <a:sym typeface="Ubuntu"/>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32"/>
          <p:cNvSpPr txBox="1"/>
          <p:nvPr>
            <p:ph type="title"/>
          </p:nvPr>
        </p:nvSpPr>
        <p:spPr>
          <a:xfrm>
            <a:off x="1178250" y="314200"/>
            <a:ext cx="60045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Previous Research</a:t>
            </a:r>
            <a:endParaRPr/>
          </a:p>
        </p:txBody>
      </p:sp>
      <p:sp>
        <p:nvSpPr>
          <p:cNvPr id="448" name="Google Shape;448;p32"/>
          <p:cNvSpPr txBox="1"/>
          <p:nvPr>
            <p:ph idx="1" type="subTitle"/>
          </p:nvPr>
        </p:nvSpPr>
        <p:spPr>
          <a:xfrm>
            <a:off x="389650" y="1472350"/>
            <a:ext cx="5832000" cy="3453900"/>
          </a:xfrm>
          <a:prstGeom prst="rect">
            <a:avLst/>
          </a:prstGeom>
        </p:spPr>
        <p:txBody>
          <a:bodyPr anchorCtr="0" anchor="ctr" bIns="91425" lIns="91425" spcFirstLastPara="1" rIns="91425" wrap="square" tIns="91425">
            <a:noAutofit/>
          </a:bodyPr>
          <a:lstStyle/>
          <a:p>
            <a:pPr indent="-330200" lvl="0" marL="457200" rtl="0" algn="l">
              <a:lnSpc>
                <a:spcPct val="100000"/>
              </a:lnSpc>
              <a:spcBef>
                <a:spcPts val="0"/>
              </a:spcBef>
              <a:spcAft>
                <a:spcPts val="0"/>
              </a:spcAft>
              <a:buClr>
                <a:srgbClr val="374151"/>
              </a:buClr>
              <a:buSzPts val="1600"/>
              <a:buChar char="●"/>
            </a:pPr>
            <a:r>
              <a:rPr lang="en">
                <a:solidFill>
                  <a:srgbClr val="374151"/>
                </a:solidFill>
              </a:rPr>
              <a:t>Aging may negatively impact movement smoothness during stair negotiation.</a:t>
            </a:r>
            <a:endParaRPr>
              <a:solidFill>
                <a:srgbClr val="374151"/>
              </a:solidFill>
            </a:endParaRPr>
          </a:p>
          <a:p>
            <a:pPr indent="-330200" lvl="0" marL="457200" rtl="0" algn="l">
              <a:lnSpc>
                <a:spcPct val="100000"/>
              </a:lnSpc>
              <a:spcBef>
                <a:spcPts val="0"/>
              </a:spcBef>
              <a:spcAft>
                <a:spcPts val="0"/>
              </a:spcAft>
              <a:buClr>
                <a:srgbClr val="374151"/>
              </a:buClr>
              <a:buSzPts val="1600"/>
              <a:buChar char="●"/>
            </a:pPr>
            <a:r>
              <a:rPr lang="en">
                <a:solidFill>
                  <a:srgbClr val="374151"/>
                </a:solidFill>
              </a:rPr>
              <a:t>Gait adaptations of older adults on an uneven brick surface can be predicted by age-related physiological changes in strength. </a:t>
            </a:r>
            <a:endParaRPr>
              <a:solidFill>
                <a:srgbClr val="374151"/>
              </a:solidFill>
            </a:endParaRPr>
          </a:p>
          <a:p>
            <a:pPr indent="-330200" lvl="0" marL="457200" rtl="0" algn="l">
              <a:lnSpc>
                <a:spcPct val="100000"/>
              </a:lnSpc>
              <a:spcBef>
                <a:spcPts val="0"/>
              </a:spcBef>
              <a:spcAft>
                <a:spcPts val="0"/>
              </a:spcAft>
              <a:buClr>
                <a:srgbClr val="374151"/>
              </a:buClr>
              <a:buSzPts val="1600"/>
              <a:buChar char="●"/>
            </a:pPr>
            <a:r>
              <a:rPr lang="en">
                <a:solidFill>
                  <a:srgbClr val="374151"/>
                </a:solidFill>
              </a:rPr>
              <a:t>Muscle co-contractions are greater in older adults during walking at self-selected speeds over uneven compared to even surfaces. </a:t>
            </a:r>
            <a:endParaRPr>
              <a:solidFill>
                <a:srgbClr val="374151"/>
              </a:solidFill>
            </a:endParaRPr>
          </a:p>
          <a:p>
            <a:pPr indent="-330200" lvl="0" marL="457200" rtl="0" algn="l">
              <a:lnSpc>
                <a:spcPct val="100000"/>
              </a:lnSpc>
              <a:spcBef>
                <a:spcPts val="0"/>
              </a:spcBef>
              <a:spcAft>
                <a:spcPts val="0"/>
              </a:spcAft>
              <a:buClr>
                <a:srgbClr val="374151"/>
              </a:buClr>
              <a:buSzPts val="1600"/>
              <a:buChar char="●"/>
            </a:pPr>
            <a:r>
              <a:rPr lang="en">
                <a:solidFill>
                  <a:srgbClr val="374151"/>
                </a:solidFill>
              </a:rPr>
              <a:t>Machine learning algorithms can classify outdoor terrain types during running using accelerometry data</a:t>
            </a:r>
            <a:endParaRPr>
              <a:solidFill>
                <a:srgbClr val="374151"/>
              </a:solidFill>
            </a:endParaRPr>
          </a:p>
        </p:txBody>
      </p:sp>
      <p:grpSp>
        <p:nvGrpSpPr>
          <p:cNvPr id="449" name="Google Shape;449;p32"/>
          <p:cNvGrpSpPr/>
          <p:nvPr/>
        </p:nvGrpSpPr>
        <p:grpSpPr>
          <a:xfrm>
            <a:off x="6377327" y="1598549"/>
            <a:ext cx="3048421" cy="3201508"/>
            <a:chOff x="6153163" y="1598559"/>
            <a:chExt cx="3376630" cy="3545020"/>
          </a:xfrm>
        </p:grpSpPr>
        <p:grpSp>
          <p:nvGrpSpPr>
            <p:cNvPr id="450" name="Google Shape;450;p32"/>
            <p:cNvGrpSpPr/>
            <p:nvPr/>
          </p:nvGrpSpPr>
          <p:grpSpPr>
            <a:xfrm>
              <a:off x="6153163" y="1598559"/>
              <a:ext cx="3376630" cy="3545020"/>
              <a:chOff x="1759838" y="951675"/>
              <a:chExt cx="1310600" cy="1375959"/>
            </a:xfrm>
          </p:grpSpPr>
          <p:sp>
            <p:nvSpPr>
              <p:cNvPr id="451" name="Google Shape;451;p32"/>
              <p:cNvSpPr/>
              <p:nvPr/>
            </p:nvSpPr>
            <p:spPr>
              <a:xfrm>
                <a:off x="2367588" y="951675"/>
                <a:ext cx="421650" cy="452250"/>
              </a:xfrm>
              <a:custGeom>
                <a:rect b="b" l="l" r="r" t="t"/>
                <a:pathLst>
                  <a:path extrusionOk="0" h="18090" w="16866">
                    <a:moveTo>
                      <a:pt x="8363" y="1"/>
                    </a:moveTo>
                    <a:cubicBezTo>
                      <a:pt x="8189" y="1"/>
                      <a:pt x="8014" y="7"/>
                      <a:pt x="7840" y="18"/>
                    </a:cubicBezTo>
                    <a:cubicBezTo>
                      <a:pt x="7572" y="41"/>
                      <a:pt x="7305" y="76"/>
                      <a:pt x="7049" y="123"/>
                    </a:cubicBezTo>
                    <a:lnTo>
                      <a:pt x="7037" y="123"/>
                    </a:lnTo>
                    <a:cubicBezTo>
                      <a:pt x="6328" y="262"/>
                      <a:pt x="5641" y="495"/>
                      <a:pt x="5002" y="821"/>
                    </a:cubicBezTo>
                    <a:cubicBezTo>
                      <a:pt x="2699" y="1961"/>
                      <a:pt x="907" y="4229"/>
                      <a:pt x="268" y="7020"/>
                    </a:cubicBezTo>
                    <a:cubicBezTo>
                      <a:pt x="151" y="7509"/>
                      <a:pt x="70" y="8009"/>
                      <a:pt x="35" y="8509"/>
                    </a:cubicBezTo>
                    <a:cubicBezTo>
                      <a:pt x="23" y="8730"/>
                      <a:pt x="12" y="8963"/>
                      <a:pt x="12" y="9195"/>
                    </a:cubicBezTo>
                    <a:lnTo>
                      <a:pt x="12" y="9207"/>
                    </a:lnTo>
                    <a:cubicBezTo>
                      <a:pt x="0" y="9533"/>
                      <a:pt x="12" y="9870"/>
                      <a:pt x="47" y="10207"/>
                    </a:cubicBezTo>
                    <a:cubicBezTo>
                      <a:pt x="58" y="10335"/>
                      <a:pt x="70" y="10475"/>
                      <a:pt x="93" y="10614"/>
                    </a:cubicBezTo>
                    <a:cubicBezTo>
                      <a:pt x="268" y="12010"/>
                      <a:pt x="756" y="13348"/>
                      <a:pt x="1524" y="14523"/>
                    </a:cubicBezTo>
                    <a:cubicBezTo>
                      <a:pt x="2036" y="15302"/>
                      <a:pt x="2675" y="16000"/>
                      <a:pt x="3420" y="16558"/>
                    </a:cubicBezTo>
                    <a:cubicBezTo>
                      <a:pt x="3699" y="16779"/>
                      <a:pt x="3990" y="16965"/>
                      <a:pt x="4304" y="17140"/>
                    </a:cubicBezTo>
                    <a:cubicBezTo>
                      <a:pt x="4467" y="17244"/>
                      <a:pt x="4641" y="17337"/>
                      <a:pt x="4827" y="17419"/>
                    </a:cubicBezTo>
                    <a:cubicBezTo>
                      <a:pt x="4897" y="17442"/>
                      <a:pt x="4967" y="17477"/>
                      <a:pt x="5037" y="17500"/>
                    </a:cubicBezTo>
                    <a:cubicBezTo>
                      <a:pt x="5211" y="17582"/>
                      <a:pt x="5397" y="17651"/>
                      <a:pt x="5595" y="17710"/>
                    </a:cubicBezTo>
                    <a:cubicBezTo>
                      <a:pt x="6176" y="17907"/>
                      <a:pt x="6793" y="18024"/>
                      <a:pt x="7409" y="18070"/>
                    </a:cubicBezTo>
                    <a:cubicBezTo>
                      <a:pt x="7552" y="18084"/>
                      <a:pt x="7695" y="18089"/>
                      <a:pt x="7839" y="18089"/>
                    </a:cubicBezTo>
                    <a:cubicBezTo>
                      <a:pt x="7940" y="18089"/>
                      <a:pt x="8041" y="18087"/>
                      <a:pt x="8142" y="18082"/>
                    </a:cubicBezTo>
                    <a:cubicBezTo>
                      <a:pt x="8479" y="18070"/>
                      <a:pt x="8828" y="18035"/>
                      <a:pt x="9166" y="17977"/>
                    </a:cubicBezTo>
                    <a:cubicBezTo>
                      <a:pt x="9631" y="17907"/>
                      <a:pt x="10108" y="17779"/>
                      <a:pt x="10561" y="17617"/>
                    </a:cubicBezTo>
                    <a:cubicBezTo>
                      <a:pt x="10899" y="17500"/>
                      <a:pt x="11236" y="17361"/>
                      <a:pt x="11562" y="17198"/>
                    </a:cubicBezTo>
                    <a:cubicBezTo>
                      <a:pt x="12306" y="16826"/>
                      <a:pt x="12992" y="16349"/>
                      <a:pt x="13621" y="15802"/>
                    </a:cubicBezTo>
                    <a:cubicBezTo>
                      <a:pt x="13911" y="15546"/>
                      <a:pt x="14190" y="15267"/>
                      <a:pt x="14446" y="14976"/>
                    </a:cubicBezTo>
                    <a:cubicBezTo>
                      <a:pt x="14691" y="14709"/>
                      <a:pt x="14912" y="14430"/>
                      <a:pt x="15121" y="14127"/>
                    </a:cubicBezTo>
                    <a:cubicBezTo>
                      <a:pt x="15307" y="13871"/>
                      <a:pt x="15470" y="13615"/>
                      <a:pt x="15621" y="13348"/>
                    </a:cubicBezTo>
                    <a:cubicBezTo>
                      <a:pt x="15644" y="13313"/>
                      <a:pt x="15656" y="13290"/>
                      <a:pt x="15679" y="13255"/>
                    </a:cubicBezTo>
                    <a:cubicBezTo>
                      <a:pt x="15796" y="13045"/>
                      <a:pt x="15900" y="12836"/>
                      <a:pt x="15993" y="12627"/>
                    </a:cubicBezTo>
                    <a:cubicBezTo>
                      <a:pt x="16086" y="12429"/>
                      <a:pt x="16168" y="12243"/>
                      <a:pt x="16238" y="12057"/>
                    </a:cubicBezTo>
                    <a:cubicBezTo>
                      <a:pt x="16284" y="11952"/>
                      <a:pt x="16319" y="11836"/>
                      <a:pt x="16354" y="11731"/>
                    </a:cubicBezTo>
                    <a:cubicBezTo>
                      <a:pt x="16470" y="11394"/>
                      <a:pt x="16575" y="11045"/>
                      <a:pt x="16645" y="10696"/>
                    </a:cubicBezTo>
                    <a:cubicBezTo>
                      <a:pt x="16656" y="10661"/>
                      <a:pt x="16656" y="10638"/>
                      <a:pt x="16668" y="10603"/>
                    </a:cubicBezTo>
                    <a:cubicBezTo>
                      <a:pt x="16738" y="10254"/>
                      <a:pt x="16784" y="9893"/>
                      <a:pt x="16819" y="9533"/>
                    </a:cubicBezTo>
                    <a:cubicBezTo>
                      <a:pt x="16866" y="8974"/>
                      <a:pt x="16866" y="8416"/>
                      <a:pt x="16831" y="7869"/>
                    </a:cubicBezTo>
                    <a:cubicBezTo>
                      <a:pt x="16808" y="7486"/>
                      <a:pt x="16761" y="7113"/>
                      <a:pt x="16691" y="6741"/>
                    </a:cubicBezTo>
                    <a:cubicBezTo>
                      <a:pt x="16656" y="6543"/>
                      <a:pt x="16610" y="6346"/>
                      <a:pt x="16563" y="6160"/>
                    </a:cubicBezTo>
                    <a:lnTo>
                      <a:pt x="16563" y="6148"/>
                    </a:lnTo>
                    <a:cubicBezTo>
                      <a:pt x="16528" y="6020"/>
                      <a:pt x="16505" y="5915"/>
                      <a:pt x="16459" y="5787"/>
                    </a:cubicBezTo>
                    <a:cubicBezTo>
                      <a:pt x="16447" y="5741"/>
                      <a:pt x="16435" y="5694"/>
                      <a:pt x="16412" y="5648"/>
                    </a:cubicBezTo>
                    <a:cubicBezTo>
                      <a:pt x="16412" y="5613"/>
                      <a:pt x="16400" y="5578"/>
                      <a:pt x="16389" y="5555"/>
                    </a:cubicBezTo>
                    <a:cubicBezTo>
                      <a:pt x="16319" y="5334"/>
                      <a:pt x="16238" y="5113"/>
                      <a:pt x="16156" y="4892"/>
                    </a:cubicBezTo>
                    <a:cubicBezTo>
                      <a:pt x="16121" y="4834"/>
                      <a:pt x="16098" y="4764"/>
                      <a:pt x="16063" y="4694"/>
                    </a:cubicBezTo>
                    <a:cubicBezTo>
                      <a:pt x="16017" y="4589"/>
                      <a:pt x="15970" y="4485"/>
                      <a:pt x="15924" y="4380"/>
                    </a:cubicBezTo>
                    <a:cubicBezTo>
                      <a:pt x="15784" y="4112"/>
                      <a:pt x="15644" y="3857"/>
                      <a:pt x="15482" y="3612"/>
                    </a:cubicBezTo>
                    <a:cubicBezTo>
                      <a:pt x="15435" y="3531"/>
                      <a:pt x="15377" y="3449"/>
                      <a:pt x="15319" y="3368"/>
                    </a:cubicBezTo>
                    <a:cubicBezTo>
                      <a:pt x="15214" y="3228"/>
                      <a:pt x="15156" y="3135"/>
                      <a:pt x="15133" y="3124"/>
                    </a:cubicBezTo>
                    <a:cubicBezTo>
                      <a:pt x="13923" y="1519"/>
                      <a:pt x="12085" y="414"/>
                      <a:pt x="9677" y="88"/>
                    </a:cubicBezTo>
                    <a:cubicBezTo>
                      <a:pt x="9422" y="53"/>
                      <a:pt x="9154" y="30"/>
                      <a:pt x="8887" y="18"/>
                    </a:cubicBezTo>
                    <a:cubicBezTo>
                      <a:pt x="8712" y="7"/>
                      <a:pt x="8538" y="1"/>
                      <a:pt x="83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32"/>
              <p:cNvSpPr/>
              <p:nvPr/>
            </p:nvSpPr>
            <p:spPr>
              <a:xfrm>
                <a:off x="2237313" y="1054775"/>
                <a:ext cx="794100" cy="702750"/>
              </a:xfrm>
              <a:custGeom>
                <a:rect b="b" l="l" r="r" t="t"/>
                <a:pathLst>
                  <a:path extrusionOk="0" h="28110" w="31764">
                    <a:moveTo>
                      <a:pt x="6665" y="0"/>
                    </a:moveTo>
                    <a:cubicBezTo>
                      <a:pt x="0" y="12388"/>
                      <a:pt x="2199" y="22600"/>
                      <a:pt x="2199" y="22600"/>
                    </a:cubicBezTo>
                    <a:cubicBezTo>
                      <a:pt x="2199" y="22600"/>
                      <a:pt x="7735" y="22995"/>
                      <a:pt x="17424" y="27218"/>
                    </a:cubicBezTo>
                    <a:cubicBezTo>
                      <a:pt x="18855" y="27839"/>
                      <a:pt x="20190" y="28110"/>
                      <a:pt x="21412" y="28110"/>
                    </a:cubicBezTo>
                    <a:cubicBezTo>
                      <a:pt x="28473" y="28110"/>
                      <a:pt x="31764" y="19067"/>
                      <a:pt x="28055" y="16331"/>
                    </a:cubicBezTo>
                    <a:cubicBezTo>
                      <a:pt x="23705" y="13120"/>
                      <a:pt x="21786" y="2024"/>
                      <a:pt x="21786" y="2024"/>
                    </a:cubicBezTo>
                    <a:lnTo>
                      <a:pt x="666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32"/>
              <p:cNvSpPr/>
              <p:nvPr/>
            </p:nvSpPr>
            <p:spPr>
              <a:xfrm>
                <a:off x="2304763" y="1267050"/>
                <a:ext cx="537700" cy="349450"/>
              </a:xfrm>
              <a:custGeom>
                <a:rect b="b" l="l" r="r" t="t"/>
                <a:pathLst>
                  <a:path extrusionOk="0" h="13978" w="21508">
                    <a:moveTo>
                      <a:pt x="5037" y="0"/>
                    </a:moveTo>
                    <a:cubicBezTo>
                      <a:pt x="5037" y="0"/>
                      <a:pt x="1" y="12120"/>
                      <a:pt x="5944" y="13539"/>
                    </a:cubicBezTo>
                    <a:cubicBezTo>
                      <a:pt x="7268" y="13855"/>
                      <a:pt x="8723" y="13978"/>
                      <a:pt x="10187" y="13978"/>
                    </a:cubicBezTo>
                    <a:cubicBezTo>
                      <a:pt x="15298" y="13978"/>
                      <a:pt x="20507" y="12481"/>
                      <a:pt x="20507" y="12481"/>
                    </a:cubicBezTo>
                    <a:cubicBezTo>
                      <a:pt x="20507" y="12481"/>
                      <a:pt x="21507" y="5269"/>
                      <a:pt x="16436" y="302"/>
                    </a:cubicBezTo>
                    <a:lnTo>
                      <a:pt x="503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32"/>
              <p:cNvSpPr/>
              <p:nvPr/>
            </p:nvSpPr>
            <p:spPr>
              <a:xfrm>
                <a:off x="2237311" y="1703495"/>
                <a:ext cx="634800" cy="624113"/>
              </a:xfrm>
              <a:custGeom>
                <a:rect b="b" l="l" r="r" t="t"/>
                <a:pathLst>
                  <a:path extrusionOk="0" h="22252" w="25392">
                    <a:moveTo>
                      <a:pt x="13423" y="1"/>
                    </a:moveTo>
                    <a:lnTo>
                      <a:pt x="0" y="3665"/>
                    </a:lnTo>
                    <a:lnTo>
                      <a:pt x="4467" y="22252"/>
                    </a:lnTo>
                    <a:lnTo>
                      <a:pt x="24926" y="22252"/>
                    </a:lnTo>
                    <a:lnTo>
                      <a:pt x="25392" y="1315"/>
                    </a:lnTo>
                    <a:lnTo>
                      <a:pt x="1342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32"/>
              <p:cNvSpPr/>
              <p:nvPr/>
            </p:nvSpPr>
            <p:spPr>
              <a:xfrm>
                <a:off x="2223338" y="1487750"/>
                <a:ext cx="699375" cy="264625"/>
              </a:xfrm>
              <a:custGeom>
                <a:rect b="b" l="l" r="r" t="t"/>
                <a:pathLst>
                  <a:path extrusionOk="0" h="10585" w="27975">
                    <a:moveTo>
                      <a:pt x="10958" y="0"/>
                    </a:moveTo>
                    <a:cubicBezTo>
                      <a:pt x="10586" y="547"/>
                      <a:pt x="9981" y="908"/>
                      <a:pt x="9318" y="966"/>
                    </a:cubicBezTo>
                    <a:cubicBezTo>
                      <a:pt x="9213" y="977"/>
                      <a:pt x="9085" y="989"/>
                      <a:pt x="8957" y="1001"/>
                    </a:cubicBezTo>
                    <a:lnTo>
                      <a:pt x="8527" y="1350"/>
                    </a:lnTo>
                    <a:cubicBezTo>
                      <a:pt x="8527" y="1350"/>
                      <a:pt x="5375" y="1978"/>
                      <a:pt x="3095" y="3048"/>
                    </a:cubicBezTo>
                    <a:cubicBezTo>
                      <a:pt x="2816" y="3222"/>
                      <a:pt x="2513" y="3432"/>
                      <a:pt x="2257" y="3629"/>
                    </a:cubicBezTo>
                    <a:cubicBezTo>
                      <a:pt x="2001" y="3815"/>
                      <a:pt x="1746" y="4025"/>
                      <a:pt x="1501" y="4257"/>
                    </a:cubicBezTo>
                    <a:cubicBezTo>
                      <a:pt x="1420" y="4327"/>
                      <a:pt x="1350" y="4397"/>
                      <a:pt x="1269" y="4478"/>
                    </a:cubicBezTo>
                    <a:lnTo>
                      <a:pt x="1083" y="4664"/>
                    </a:lnTo>
                    <a:cubicBezTo>
                      <a:pt x="1071" y="4664"/>
                      <a:pt x="1071" y="4676"/>
                      <a:pt x="1059" y="4688"/>
                    </a:cubicBezTo>
                    <a:cubicBezTo>
                      <a:pt x="990" y="4758"/>
                      <a:pt x="931" y="4827"/>
                      <a:pt x="862" y="4897"/>
                    </a:cubicBezTo>
                    <a:cubicBezTo>
                      <a:pt x="803" y="4967"/>
                      <a:pt x="745" y="5025"/>
                      <a:pt x="687" y="5095"/>
                    </a:cubicBezTo>
                    <a:cubicBezTo>
                      <a:pt x="652" y="5130"/>
                      <a:pt x="617" y="5165"/>
                      <a:pt x="582" y="5211"/>
                    </a:cubicBezTo>
                    <a:cubicBezTo>
                      <a:pt x="536" y="5269"/>
                      <a:pt x="478" y="5327"/>
                      <a:pt x="420" y="5397"/>
                    </a:cubicBezTo>
                    <a:lnTo>
                      <a:pt x="1" y="6165"/>
                    </a:lnTo>
                    <a:lnTo>
                      <a:pt x="2571" y="6874"/>
                    </a:lnTo>
                    <a:lnTo>
                      <a:pt x="2816" y="6944"/>
                    </a:lnTo>
                    <a:lnTo>
                      <a:pt x="2967" y="6979"/>
                    </a:lnTo>
                    <a:lnTo>
                      <a:pt x="3676" y="7177"/>
                    </a:lnTo>
                    <a:lnTo>
                      <a:pt x="4653" y="7444"/>
                    </a:lnTo>
                    <a:lnTo>
                      <a:pt x="4688" y="7456"/>
                    </a:lnTo>
                    <a:lnTo>
                      <a:pt x="4723" y="7468"/>
                    </a:lnTo>
                    <a:lnTo>
                      <a:pt x="5084" y="7561"/>
                    </a:lnTo>
                    <a:lnTo>
                      <a:pt x="5910" y="7793"/>
                    </a:lnTo>
                    <a:lnTo>
                      <a:pt x="16017" y="10585"/>
                    </a:lnTo>
                    <a:lnTo>
                      <a:pt x="19263" y="9433"/>
                    </a:lnTo>
                    <a:lnTo>
                      <a:pt x="21147" y="8770"/>
                    </a:lnTo>
                    <a:lnTo>
                      <a:pt x="21682" y="8573"/>
                    </a:lnTo>
                    <a:lnTo>
                      <a:pt x="27975" y="6258"/>
                    </a:lnTo>
                    <a:cubicBezTo>
                      <a:pt x="27975" y="6258"/>
                      <a:pt x="27428" y="5432"/>
                      <a:pt x="26090" y="4385"/>
                    </a:cubicBezTo>
                    <a:cubicBezTo>
                      <a:pt x="24881" y="3466"/>
                      <a:pt x="23543" y="2710"/>
                      <a:pt x="22112" y="2164"/>
                    </a:cubicBezTo>
                    <a:cubicBezTo>
                      <a:pt x="21891" y="2071"/>
                      <a:pt x="21670" y="1989"/>
                      <a:pt x="21438" y="1908"/>
                    </a:cubicBezTo>
                    <a:cubicBezTo>
                      <a:pt x="21112" y="1791"/>
                      <a:pt x="20763" y="1675"/>
                      <a:pt x="20414" y="1571"/>
                    </a:cubicBezTo>
                    <a:cubicBezTo>
                      <a:pt x="20181" y="1501"/>
                      <a:pt x="19949" y="1431"/>
                      <a:pt x="19705" y="1373"/>
                    </a:cubicBezTo>
                    <a:lnTo>
                      <a:pt x="19495" y="1315"/>
                    </a:lnTo>
                    <a:cubicBezTo>
                      <a:pt x="19414" y="1291"/>
                      <a:pt x="19332" y="1280"/>
                      <a:pt x="19251" y="1256"/>
                    </a:cubicBezTo>
                    <a:cubicBezTo>
                      <a:pt x="19042" y="1210"/>
                      <a:pt x="18821" y="1152"/>
                      <a:pt x="18600" y="1105"/>
                    </a:cubicBezTo>
                    <a:cubicBezTo>
                      <a:pt x="18390" y="1024"/>
                      <a:pt x="18192" y="931"/>
                      <a:pt x="17995" y="826"/>
                    </a:cubicBezTo>
                    <a:cubicBezTo>
                      <a:pt x="17669" y="675"/>
                      <a:pt x="17367" y="454"/>
                      <a:pt x="17111" y="186"/>
                    </a:cubicBezTo>
                    <a:lnTo>
                      <a:pt x="10958" y="0"/>
                    </a:lnTo>
                    <a:close/>
                  </a:path>
                </a:pathLst>
              </a:custGeom>
              <a:solidFill>
                <a:srgbClr val="FFA4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32"/>
              <p:cNvSpPr/>
              <p:nvPr/>
            </p:nvSpPr>
            <p:spPr>
              <a:xfrm>
                <a:off x="2482438" y="1371150"/>
                <a:ext cx="180900" cy="173625"/>
              </a:xfrm>
              <a:custGeom>
                <a:rect b="b" l="l" r="r" t="t"/>
                <a:pathLst>
                  <a:path extrusionOk="0" h="6945" w="7236">
                    <a:moveTo>
                      <a:pt x="1594" y="0"/>
                    </a:moveTo>
                    <a:lnTo>
                      <a:pt x="1117" y="1977"/>
                    </a:lnTo>
                    <a:lnTo>
                      <a:pt x="1" y="6665"/>
                    </a:lnTo>
                    <a:lnTo>
                      <a:pt x="7235" y="6944"/>
                    </a:lnTo>
                    <a:lnTo>
                      <a:pt x="6991" y="5234"/>
                    </a:lnTo>
                    <a:lnTo>
                      <a:pt x="6258" y="198"/>
                    </a:lnTo>
                    <a:lnTo>
                      <a:pt x="1594" y="0"/>
                    </a:lnTo>
                    <a:close/>
                  </a:path>
                </a:pathLst>
              </a:custGeom>
              <a:solidFill>
                <a:srgbClr val="FFA4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32"/>
              <p:cNvSpPr/>
              <p:nvPr/>
            </p:nvSpPr>
            <p:spPr>
              <a:xfrm>
                <a:off x="2510638" y="1373750"/>
                <a:ext cx="146875" cy="130875"/>
              </a:xfrm>
              <a:custGeom>
                <a:rect b="b" l="l" r="r" t="t"/>
                <a:pathLst>
                  <a:path extrusionOk="0" h="5235" w="5875">
                    <a:moveTo>
                      <a:pt x="478" y="1"/>
                    </a:moveTo>
                    <a:lnTo>
                      <a:pt x="1" y="1978"/>
                    </a:lnTo>
                    <a:cubicBezTo>
                      <a:pt x="1839" y="4374"/>
                      <a:pt x="4270" y="5060"/>
                      <a:pt x="5875" y="5235"/>
                    </a:cubicBezTo>
                    <a:lnTo>
                      <a:pt x="5130" y="198"/>
                    </a:lnTo>
                    <a:lnTo>
                      <a:pt x="478" y="1"/>
                    </a:lnTo>
                    <a:close/>
                  </a:path>
                </a:pathLst>
              </a:custGeom>
              <a:solidFill>
                <a:srgbClr val="FF83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32"/>
              <p:cNvSpPr/>
              <p:nvPr/>
            </p:nvSpPr>
            <p:spPr>
              <a:xfrm>
                <a:off x="2345088" y="1202575"/>
                <a:ext cx="126900" cy="112500"/>
              </a:xfrm>
              <a:custGeom>
                <a:rect b="b" l="l" r="r" t="t"/>
                <a:pathLst>
                  <a:path extrusionOk="0" h="4500" w="5076">
                    <a:moveTo>
                      <a:pt x="1519" y="0"/>
                    </a:moveTo>
                    <a:cubicBezTo>
                      <a:pt x="856" y="0"/>
                      <a:pt x="346" y="558"/>
                      <a:pt x="202" y="1718"/>
                    </a:cubicBezTo>
                    <a:cubicBezTo>
                      <a:pt x="1" y="3346"/>
                      <a:pt x="1310" y="4500"/>
                      <a:pt x="2591" y="4500"/>
                    </a:cubicBezTo>
                    <a:cubicBezTo>
                      <a:pt x="2939" y="4500"/>
                      <a:pt x="3285" y="4415"/>
                      <a:pt x="3599" y="4231"/>
                    </a:cubicBezTo>
                    <a:cubicBezTo>
                      <a:pt x="5076" y="3370"/>
                      <a:pt x="3238" y="986"/>
                      <a:pt x="3238" y="986"/>
                    </a:cubicBezTo>
                    <a:cubicBezTo>
                      <a:pt x="2639" y="335"/>
                      <a:pt x="2033" y="0"/>
                      <a:pt x="1519" y="0"/>
                    </a:cubicBezTo>
                    <a:close/>
                  </a:path>
                </a:pathLst>
              </a:custGeom>
              <a:solidFill>
                <a:srgbClr val="FFA4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32"/>
              <p:cNvSpPr/>
              <p:nvPr/>
            </p:nvSpPr>
            <p:spPr>
              <a:xfrm>
                <a:off x="2380088" y="1236500"/>
                <a:ext cx="33750" cy="44800"/>
              </a:xfrm>
              <a:custGeom>
                <a:rect b="b" l="l" r="r" t="t"/>
                <a:pathLst>
                  <a:path extrusionOk="0" fill="none" h="1792" w="1350">
                    <a:moveTo>
                      <a:pt x="559" y="1792"/>
                    </a:moveTo>
                    <a:lnTo>
                      <a:pt x="1024" y="1792"/>
                    </a:lnTo>
                    <a:cubicBezTo>
                      <a:pt x="1245" y="1792"/>
                      <a:pt x="1349" y="1536"/>
                      <a:pt x="1210" y="1373"/>
                    </a:cubicBezTo>
                    <a:lnTo>
                      <a:pt x="0" y="1"/>
                    </a:lnTo>
                  </a:path>
                </a:pathLst>
              </a:custGeom>
              <a:noFill/>
              <a:ln cap="flat" cmpd="sng" w="6100">
                <a:solidFill>
                  <a:srgbClr val="FF8389"/>
                </a:solidFill>
                <a:prstDash val="solid"/>
                <a:miter lim="116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32"/>
              <p:cNvSpPr/>
              <p:nvPr/>
            </p:nvSpPr>
            <p:spPr>
              <a:xfrm>
                <a:off x="2694413" y="1218075"/>
                <a:ext cx="126900" cy="114800"/>
              </a:xfrm>
              <a:custGeom>
                <a:rect b="b" l="l" r="r" t="t"/>
                <a:pathLst>
                  <a:path extrusionOk="0" h="4592" w="5076">
                    <a:moveTo>
                      <a:pt x="3328" y="1"/>
                    </a:moveTo>
                    <a:cubicBezTo>
                      <a:pt x="2790" y="1"/>
                      <a:pt x="2177" y="395"/>
                      <a:pt x="1606" y="1145"/>
                    </a:cubicBezTo>
                    <a:cubicBezTo>
                      <a:pt x="1606" y="1145"/>
                      <a:pt x="1" y="3704"/>
                      <a:pt x="1548" y="4413"/>
                    </a:cubicBezTo>
                    <a:cubicBezTo>
                      <a:pt x="1814" y="4535"/>
                      <a:pt x="2094" y="4592"/>
                      <a:pt x="2375" y="4592"/>
                    </a:cubicBezTo>
                    <a:cubicBezTo>
                      <a:pt x="3728" y="4592"/>
                      <a:pt x="5076" y="3275"/>
                      <a:pt x="4700" y="1598"/>
                    </a:cubicBezTo>
                    <a:cubicBezTo>
                      <a:pt x="4458" y="514"/>
                      <a:pt x="3942" y="1"/>
                      <a:pt x="3328" y="1"/>
                    </a:cubicBezTo>
                    <a:close/>
                  </a:path>
                </a:pathLst>
              </a:custGeom>
              <a:solidFill>
                <a:srgbClr val="FFA4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32"/>
              <p:cNvSpPr/>
              <p:nvPr/>
            </p:nvSpPr>
            <p:spPr>
              <a:xfrm>
                <a:off x="2750538" y="1252200"/>
                <a:ext cx="33750" cy="44825"/>
              </a:xfrm>
              <a:custGeom>
                <a:rect b="b" l="l" r="r" t="t"/>
                <a:pathLst>
                  <a:path extrusionOk="0" fill="none" h="1793" w="1350">
                    <a:moveTo>
                      <a:pt x="1350" y="1"/>
                    </a:moveTo>
                    <a:lnTo>
                      <a:pt x="140" y="1373"/>
                    </a:lnTo>
                    <a:cubicBezTo>
                      <a:pt x="1" y="1536"/>
                      <a:pt x="105" y="1792"/>
                      <a:pt x="326" y="1792"/>
                    </a:cubicBezTo>
                    <a:lnTo>
                      <a:pt x="792" y="1792"/>
                    </a:lnTo>
                  </a:path>
                </a:pathLst>
              </a:custGeom>
              <a:noFill/>
              <a:ln cap="flat" cmpd="sng" w="6100">
                <a:solidFill>
                  <a:srgbClr val="FF8389"/>
                </a:solidFill>
                <a:prstDash val="solid"/>
                <a:miter lim="116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32"/>
              <p:cNvSpPr/>
              <p:nvPr/>
            </p:nvSpPr>
            <p:spPr>
              <a:xfrm>
                <a:off x="2402763" y="1087925"/>
                <a:ext cx="349250" cy="350825"/>
              </a:xfrm>
              <a:custGeom>
                <a:rect b="b" l="l" r="r" t="t"/>
                <a:pathLst>
                  <a:path extrusionOk="0" h="14033" w="13970">
                    <a:moveTo>
                      <a:pt x="1396" y="0"/>
                    </a:moveTo>
                    <a:cubicBezTo>
                      <a:pt x="1396" y="0"/>
                      <a:pt x="1" y="6269"/>
                      <a:pt x="1699" y="10422"/>
                    </a:cubicBezTo>
                    <a:cubicBezTo>
                      <a:pt x="1827" y="10736"/>
                      <a:pt x="1978" y="11038"/>
                      <a:pt x="2141" y="11329"/>
                    </a:cubicBezTo>
                    <a:cubicBezTo>
                      <a:pt x="3058" y="12918"/>
                      <a:pt x="4589" y="14033"/>
                      <a:pt x="7064" y="14033"/>
                    </a:cubicBezTo>
                    <a:cubicBezTo>
                      <a:pt x="7162" y="14033"/>
                      <a:pt x="7262" y="14031"/>
                      <a:pt x="7363" y="14028"/>
                    </a:cubicBezTo>
                    <a:cubicBezTo>
                      <a:pt x="9341" y="13969"/>
                      <a:pt x="10667" y="13027"/>
                      <a:pt x="11539" y="11678"/>
                    </a:cubicBezTo>
                    <a:cubicBezTo>
                      <a:pt x="11609" y="11585"/>
                      <a:pt x="11667" y="11480"/>
                      <a:pt x="11725" y="11387"/>
                    </a:cubicBezTo>
                    <a:cubicBezTo>
                      <a:pt x="13970" y="7502"/>
                      <a:pt x="12935" y="733"/>
                      <a:pt x="12935" y="733"/>
                    </a:cubicBezTo>
                    <a:lnTo>
                      <a:pt x="1396" y="0"/>
                    </a:lnTo>
                    <a:close/>
                  </a:path>
                </a:pathLst>
              </a:custGeom>
              <a:solidFill>
                <a:srgbClr val="FFA4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32"/>
              <p:cNvSpPr/>
              <p:nvPr/>
            </p:nvSpPr>
            <p:spPr>
              <a:xfrm>
                <a:off x="2442888" y="1288275"/>
                <a:ext cx="83475" cy="43625"/>
              </a:xfrm>
              <a:custGeom>
                <a:rect b="b" l="l" r="r" t="t"/>
                <a:pathLst>
                  <a:path extrusionOk="0" h="1745" w="3339">
                    <a:moveTo>
                      <a:pt x="1676" y="0"/>
                    </a:moveTo>
                    <a:cubicBezTo>
                      <a:pt x="745" y="0"/>
                      <a:pt x="1" y="384"/>
                      <a:pt x="1" y="872"/>
                    </a:cubicBezTo>
                    <a:cubicBezTo>
                      <a:pt x="1" y="1349"/>
                      <a:pt x="745" y="1745"/>
                      <a:pt x="1676" y="1745"/>
                    </a:cubicBezTo>
                    <a:cubicBezTo>
                      <a:pt x="2594" y="1745"/>
                      <a:pt x="3339" y="1349"/>
                      <a:pt x="3339" y="872"/>
                    </a:cubicBezTo>
                    <a:cubicBezTo>
                      <a:pt x="3339" y="384"/>
                      <a:pt x="2594" y="0"/>
                      <a:pt x="1676" y="0"/>
                    </a:cubicBezTo>
                    <a:close/>
                  </a:path>
                </a:pathLst>
              </a:custGeom>
              <a:solidFill>
                <a:srgbClr val="FF83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32"/>
              <p:cNvSpPr/>
              <p:nvPr/>
            </p:nvSpPr>
            <p:spPr>
              <a:xfrm>
                <a:off x="2624913" y="1288275"/>
                <a:ext cx="83500" cy="43625"/>
              </a:xfrm>
              <a:custGeom>
                <a:rect b="b" l="l" r="r" t="t"/>
                <a:pathLst>
                  <a:path extrusionOk="0" h="1745" w="3340">
                    <a:moveTo>
                      <a:pt x="1676" y="0"/>
                    </a:moveTo>
                    <a:cubicBezTo>
                      <a:pt x="745" y="0"/>
                      <a:pt x="1" y="384"/>
                      <a:pt x="1" y="872"/>
                    </a:cubicBezTo>
                    <a:cubicBezTo>
                      <a:pt x="1" y="1349"/>
                      <a:pt x="745" y="1745"/>
                      <a:pt x="1676" y="1745"/>
                    </a:cubicBezTo>
                    <a:cubicBezTo>
                      <a:pt x="2595" y="1745"/>
                      <a:pt x="3339" y="1349"/>
                      <a:pt x="3339" y="872"/>
                    </a:cubicBezTo>
                    <a:cubicBezTo>
                      <a:pt x="3339" y="384"/>
                      <a:pt x="2595" y="0"/>
                      <a:pt x="1676" y="0"/>
                    </a:cubicBezTo>
                    <a:close/>
                  </a:path>
                </a:pathLst>
              </a:custGeom>
              <a:solidFill>
                <a:srgbClr val="FF83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32"/>
              <p:cNvSpPr/>
              <p:nvPr/>
            </p:nvSpPr>
            <p:spPr>
              <a:xfrm>
                <a:off x="2526338" y="1328400"/>
                <a:ext cx="93075" cy="38400"/>
              </a:xfrm>
              <a:custGeom>
                <a:rect b="b" l="l" r="r" t="t"/>
                <a:pathLst>
                  <a:path extrusionOk="0" fill="none" h="1536" w="3723">
                    <a:moveTo>
                      <a:pt x="1" y="0"/>
                    </a:moveTo>
                    <a:cubicBezTo>
                      <a:pt x="1" y="0"/>
                      <a:pt x="1746" y="1536"/>
                      <a:pt x="3723" y="117"/>
                    </a:cubicBezTo>
                  </a:path>
                </a:pathLst>
              </a:custGeom>
              <a:noFill/>
              <a:ln cap="flat" cmpd="sng" w="5525">
                <a:solidFill>
                  <a:srgbClr val="EA4B59"/>
                </a:solidFill>
                <a:prstDash val="solid"/>
                <a:miter lim="116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32"/>
              <p:cNvSpPr/>
              <p:nvPr/>
            </p:nvSpPr>
            <p:spPr>
              <a:xfrm>
                <a:off x="2561813" y="1255125"/>
                <a:ext cx="22125" cy="59925"/>
              </a:xfrm>
              <a:custGeom>
                <a:rect b="b" l="l" r="r" t="t"/>
                <a:pathLst>
                  <a:path extrusionOk="0" fill="none" h="2397" w="885">
                    <a:moveTo>
                      <a:pt x="676" y="0"/>
                    </a:moveTo>
                    <a:lnTo>
                      <a:pt x="885" y="2396"/>
                    </a:lnTo>
                    <a:lnTo>
                      <a:pt x="1" y="2396"/>
                    </a:lnTo>
                  </a:path>
                </a:pathLst>
              </a:custGeom>
              <a:noFill/>
              <a:ln cap="flat" cmpd="sng" w="6100">
                <a:solidFill>
                  <a:srgbClr val="FF8389"/>
                </a:solidFill>
                <a:prstDash val="solid"/>
                <a:miter lim="116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32"/>
              <p:cNvSpPr/>
              <p:nvPr/>
            </p:nvSpPr>
            <p:spPr>
              <a:xfrm>
                <a:off x="2440263" y="1176775"/>
                <a:ext cx="279950" cy="126725"/>
              </a:xfrm>
              <a:custGeom>
                <a:rect b="b" l="l" r="r" t="t"/>
                <a:pathLst>
                  <a:path extrusionOk="0" h="5069" w="11198">
                    <a:moveTo>
                      <a:pt x="2472" y="491"/>
                    </a:moveTo>
                    <a:cubicBezTo>
                      <a:pt x="2975" y="491"/>
                      <a:pt x="3486" y="687"/>
                      <a:pt x="3886" y="1122"/>
                    </a:cubicBezTo>
                    <a:cubicBezTo>
                      <a:pt x="5053" y="2369"/>
                      <a:pt x="4161" y="4392"/>
                      <a:pt x="2471" y="4392"/>
                    </a:cubicBezTo>
                    <a:cubicBezTo>
                      <a:pt x="2443" y="4392"/>
                      <a:pt x="2414" y="4391"/>
                      <a:pt x="2385" y="4390"/>
                    </a:cubicBezTo>
                    <a:cubicBezTo>
                      <a:pt x="1315" y="4355"/>
                      <a:pt x="478" y="3448"/>
                      <a:pt x="513" y="2378"/>
                    </a:cubicBezTo>
                    <a:cubicBezTo>
                      <a:pt x="551" y="1227"/>
                      <a:pt x="1496" y="491"/>
                      <a:pt x="2472" y="491"/>
                    </a:cubicBezTo>
                    <a:close/>
                    <a:moveTo>
                      <a:pt x="8618" y="720"/>
                    </a:moveTo>
                    <a:cubicBezTo>
                      <a:pt x="9120" y="720"/>
                      <a:pt x="9629" y="913"/>
                      <a:pt x="10027" y="1343"/>
                    </a:cubicBezTo>
                    <a:cubicBezTo>
                      <a:pt x="11197" y="2605"/>
                      <a:pt x="10297" y="4624"/>
                      <a:pt x="8599" y="4624"/>
                    </a:cubicBezTo>
                    <a:cubicBezTo>
                      <a:pt x="8575" y="4624"/>
                      <a:pt x="8551" y="4624"/>
                      <a:pt x="8527" y="4623"/>
                    </a:cubicBezTo>
                    <a:cubicBezTo>
                      <a:pt x="7457" y="4576"/>
                      <a:pt x="6619" y="3681"/>
                      <a:pt x="6654" y="2599"/>
                    </a:cubicBezTo>
                    <a:cubicBezTo>
                      <a:pt x="6693" y="1454"/>
                      <a:pt x="7640" y="720"/>
                      <a:pt x="8618" y="720"/>
                    </a:cubicBezTo>
                    <a:close/>
                    <a:moveTo>
                      <a:pt x="2451" y="0"/>
                    </a:moveTo>
                    <a:cubicBezTo>
                      <a:pt x="2398" y="0"/>
                      <a:pt x="2346" y="2"/>
                      <a:pt x="2292" y="5"/>
                    </a:cubicBezTo>
                    <a:cubicBezTo>
                      <a:pt x="1048" y="87"/>
                      <a:pt x="71" y="1110"/>
                      <a:pt x="36" y="2355"/>
                    </a:cubicBezTo>
                    <a:lnTo>
                      <a:pt x="47" y="2355"/>
                    </a:lnTo>
                    <a:cubicBezTo>
                      <a:pt x="1" y="3669"/>
                      <a:pt x="1013" y="4774"/>
                      <a:pt x="2327" y="4844"/>
                    </a:cubicBezTo>
                    <a:cubicBezTo>
                      <a:pt x="2372" y="4846"/>
                      <a:pt x="2416" y="4847"/>
                      <a:pt x="2460" y="4847"/>
                    </a:cubicBezTo>
                    <a:cubicBezTo>
                      <a:pt x="3717" y="4847"/>
                      <a:pt x="4773" y="3892"/>
                      <a:pt x="4863" y="2622"/>
                    </a:cubicBezTo>
                    <a:cubicBezTo>
                      <a:pt x="4979" y="2518"/>
                      <a:pt x="5096" y="2425"/>
                      <a:pt x="5235" y="2343"/>
                    </a:cubicBezTo>
                    <a:cubicBezTo>
                      <a:pt x="5340" y="2297"/>
                      <a:pt x="5468" y="2262"/>
                      <a:pt x="5584" y="2262"/>
                    </a:cubicBezTo>
                    <a:cubicBezTo>
                      <a:pt x="5793" y="2273"/>
                      <a:pt x="6003" y="2413"/>
                      <a:pt x="6189" y="2669"/>
                    </a:cubicBezTo>
                    <a:cubicBezTo>
                      <a:pt x="6189" y="3937"/>
                      <a:pt x="7178" y="4984"/>
                      <a:pt x="8445" y="5065"/>
                    </a:cubicBezTo>
                    <a:cubicBezTo>
                      <a:pt x="8491" y="5067"/>
                      <a:pt x="8536" y="5069"/>
                      <a:pt x="8581" y="5069"/>
                    </a:cubicBezTo>
                    <a:cubicBezTo>
                      <a:pt x="9791" y="5069"/>
                      <a:pt x="10824" y="4171"/>
                      <a:pt x="10969" y="2960"/>
                    </a:cubicBezTo>
                    <a:cubicBezTo>
                      <a:pt x="11132" y="1692"/>
                      <a:pt x="10283" y="529"/>
                      <a:pt x="9039" y="296"/>
                    </a:cubicBezTo>
                    <a:cubicBezTo>
                      <a:pt x="8889" y="268"/>
                      <a:pt x="8740" y="255"/>
                      <a:pt x="8594" y="255"/>
                    </a:cubicBezTo>
                    <a:cubicBezTo>
                      <a:pt x="7507" y="255"/>
                      <a:pt x="6535" y="988"/>
                      <a:pt x="6259" y="2064"/>
                    </a:cubicBezTo>
                    <a:cubicBezTo>
                      <a:pt x="6073" y="1913"/>
                      <a:pt x="5852" y="1820"/>
                      <a:pt x="5607" y="1797"/>
                    </a:cubicBezTo>
                    <a:lnTo>
                      <a:pt x="5596" y="1797"/>
                    </a:lnTo>
                    <a:cubicBezTo>
                      <a:pt x="5479" y="1797"/>
                      <a:pt x="5351" y="1820"/>
                      <a:pt x="5235" y="1855"/>
                    </a:cubicBezTo>
                    <a:cubicBezTo>
                      <a:pt x="5096" y="1901"/>
                      <a:pt x="4956" y="1959"/>
                      <a:pt x="4840" y="2052"/>
                    </a:cubicBezTo>
                    <a:cubicBezTo>
                      <a:pt x="4650" y="861"/>
                      <a:pt x="3630" y="0"/>
                      <a:pt x="245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32"/>
              <p:cNvSpPr/>
              <p:nvPr/>
            </p:nvSpPr>
            <p:spPr>
              <a:xfrm>
                <a:off x="2411788" y="1082675"/>
                <a:ext cx="114575" cy="145425"/>
              </a:xfrm>
              <a:custGeom>
                <a:rect b="b" l="l" r="r" t="t"/>
                <a:pathLst>
                  <a:path extrusionOk="0" h="5817" w="4583">
                    <a:moveTo>
                      <a:pt x="4583" y="1"/>
                    </a:moveTo>
                    <a:lnTo>
                      <a:pt x="291" y="233"/>
                    </a:lnTo>
                    <a:lnTo>
                      <a:pt x="0" y="3420"/>
                    </a:lnTo>
                    <a:lnTo>
                      <a:pt x="500" y="5816"/>
                    </a:lnTo>
                    <a:cubicBezTo>
                      <a:pt x="500" y="5816"/>
                      <a:pt x="3769" y="2583"/>
                      <a:pt x="458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32"/>
              <p:cNvSpPr/>
              <p:nvPr/>
            </p:nvSpPr>
            <p:spPr>
              <a:xfrm>
                <a:off x="2522563" y="1062900"/>
                <a:ext cx="222775" cy="192825"/>
              </a:xfrm>
              <a:custGeom>
                <a:rect b="b" l="l" r="r" t="t"/>
                <a:pathLst>
                  <a:path extrusionOk="0" h="7713" w="8911">
                    <a:moveTo>
                      <a:pt x="280" y="1"/>
                    </a:moveTo>
                    <a:lnTo>
                      <a:pt x="1" y="1234"/>
                    </a:lnTo>
                    <a:cubicBezTo>
                      <a:pt x="1" y="1234"/>
                      <a:pt x="536" y="4176"/>
                      <a:pt x="3874" y="5479"/>
                    </a:cubicBezTo>
                    <a:lnTo>
                      <a:pt x="3525" y="3700"/>
                    </a:lnTo>
                    <a:lnTo>
                      <a:pt x="3525" y="3700"/>
                    </a:lnTo>
                    <a:cubicBezTo>
                      <a:pt x="3525" y="3700"/>
                      <a:pt x="6735" y="7119"/>
                      <a:pt x="8259" y="7712"/>
                    </a:cubicBezTo>
                    <a:lnTo>
                      <a:pt x="8910" y="3060"/>
                    </a:lnTo>
                    <a:lnTo>
                      <a:pt x="759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32"/>
              <p:cNvSpPr/>
              <p:nvPr/>
            </p:nvSpPr>
            <p:spPr>
              <a:xfrm>
                <a:off x="2161413" y="1519225"/>
                <a:ext cx="807250" cy="345700"/>
              </a:xfrm>
              <a:custGeom>
                <a:rect b="b" l="l" r="r" t="t"/>
                <a:pathLst>
                  <a:path extrusionOk="0" h="13828" w="32290">
                    <a:moveTo>
                      <a:pt x="10381" y="1"/>
                    </a:moveTo>
                    <a:cubicBezTo>
                      <a:pt x="9625" y="1"/>
                      <a:pt x="8125" y="273"/>
                      <a:pt x="5583" y="1765"/>
                    </a:cubicBezTo>
                    <a:cubicBezTo>
                      <a:pt x="5572" y="1765"/>
                      <a:pt x="5572" y="1777"/>
                      <a:pt x="5560" y="1777"/>
                    </a:cubicBezTo>
                    <a:cubicBezTo>
                      <a:pt x="3955" y="2708"/>
                      <a:pt x="2722" y="4138"/>
                      <a:pt x="1827" y="5476"/>
                    </a:cubicBezTo>
                    <a:lnTo>
                      <a:pt x="1815" y="5487"/>
                    </a:lnTo>
                    <a:cubicBezTo>
                      <a:pt x="1222" y="6383"/>
                      <a:pt x="698" y="7325"/>
                      <a:pt x="268" y="8314"/>
                    </a:cubicBezTo>
                    <a:cubicBezTo>
                      <a:pt x="93" y="8721"/>
                      <a:pt x="0" y="8965"/>
                      <a:pt x="0" y="8965"/>
                    </a:cubicBezTo>
                    <a:lnTo>
                      <a:pt x="6584" y="10850"/>
                    </a:lnTo>
                    <a:lnTo>
                      <a:pt x="16901" y="13827"/>
                    </a:lnTo>
                    <a:lnTo>
                      <a:pt x="23356" y="11443"/>
                    </a:lnTo>
                    <a:lnTo>
                      <a:pt x="32150" y="8198"/>
                    </a:lnTo>
                    <a:lnTo>
                      <a:pt x="32289" y="8139"/>
                    </a:lnTo>
                    <a:cubicBezTo>
                      <a:pt x="32243" y="7965"/>
                      <a:pt x="32185" y="7802"/>
                      <a:pt x="32126" y="7639"/>
                    </a:cubicBezTo>
                    <a:cubicBezTo>
                      <a:pt x="31580" y="6267"/>
                      <a:pt x="29568" y="2475"/>
                      <a:pt x="23356" y="474"/>
                    </a:cubicBezTo>
                    <a:cubicBezTo>
                      <a:pt x="22926" y="335"/>
                      <a:pt x="22484" y="207"/>
                      <a:pt x="22007" y="91"/>
                    </a:cubicBezTo>
                    <a:lnTo>
                      <a:pt x="16796" y="4429"/>
                    </a:lnTo>
                    <a:lnTo>
                      <a:pt x="11004" y="91"/>
                    </a:lnTo>
                    <a:cubicBezTo>
                      <a:pt x="11004" y="91"/>
                      <a:pt x="10815" y="1"/>
                      <a:pt x="1038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32"/>
              <p:cNvSpPr/>
              <p:nvPr/>
            </p:nvSpPr>
            <p:spPr>
              <a:xfrm>
                <a:off x="2654013" y="1481925"/>
                <a:ext cx="19200" cy="25900"/>
              </a:xfrm>
              <a:custGeom>
                <a:rect b="b" l="l" r="r" t="t"/>
                <a:pathLst>
                  <a:path extrusionOk="0" h="1036" w="768">
                    <a:moveTo>
                      <a:pt x="0" y="1"/>
                    </a:moveTo>
                    <a:lnTo>
                      <a:pt x="175" y="1036"/>
                    </a:lnTo>
                    <a:lnTo>
                      <a:pt x="768" y="315"/>
                    </a:lnTo>
                    <a:lnTo>
                      <a:pt x="384" y="1"/>
                    </a:lnTo>
                    <a:close/>
                  </a:path>
                </a:pathLst>
              </a:custGeom>
              <a:solidFill>
                <a:srgbClr val="EA4B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32"/>
              <p:cNvSpPr/>
              <p:nvPr/>
            </p:nvSpPr>
            <p:spPr>
              <a:xfrm>
                <a:off x="2485938" y="1481925"/>
                <a:ext cx="9900" cy="18050"/>
              </a:xfrm>
              <a:custGeom>
                <a:rect b="b" l="l" r="r" t="t"/>
                <a:pathLst>
                  <a:path extrusionOk="0" h="722" w="396">
                    <a:moveTo>
                      <a:pt x="82" y="1"/>
                    </a:moveTo>
                    <a:lnTo>
                      <a:pt x="0" y="70"/>
                    </a:lnTo>
                    <a:lnTo>
                      <a:pt x="221" y="722"/>
                    </a:lnTo>
                    <a:lnTo>
                      <a:pt x="396" y="1"/>
                    </a:lnTo>
                    <a:close/>
                  </a:path>
                </a:pathLst>
              </a:custGeom>
              <a:solidFill>
                <a:srgbClr val="EA4B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32"/>
              <p:cNvSpPr/>
              <p:nvPr/>
            </p:nvSpPr>
            <p:spPr>
              <a:xfrm>
                <a:off x="2436788" y="1481925"/>
                <a:ext cx="144550" cy="193975"/>
              </a:xfrm>
              <a:custGeom>
                <a:rect b="b" l="l" r="r" t="t"/>
                <a:pathLst>
                  <a:path extrusionOk="0" h="7759" w="5782">
                    <a:moveTo>
                      <a:pt x="2048" y="1"/>
                    </a:moveTo>
                    <a:lnTo>
                      <a:pt x="0" y="1571"/>
                    </a:lnTo>
                    <a:lnTo>
                      <a:pt x="2559" y="7759"/>
                    </a:lnTo>
                    <a:lnTo>
                      <a:pt x="5781" y="5909"/>
                    </a:lnTo>
                    <a:lnTo>
                      <a:pt x="204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32"/>
              <p:cNvSpPr/>
              <p:nvPr/>
            </p:nvSpPr>
            <p:spPr>
              <a:xfrm>
                <a:off x="2570263" y="1481925"/>
                <a:ext cx="141350" cy="193975"/>
              </a:xfrm>
              <a:custGeom>
                <a:rect b="b" l="l" r="r" t="t"/>
                <a:pathLst>
                  <a:path extrusionOk="0" h="7759" w="5654">
                    <a:moveTo>
                      <a:pt x="3734" y="1"/>
                    </a:moveTo>
                    <a:lnTo>
                      <a:pt x="0" y="5909"/>
                    </a:lnTo>
                    <a:lnTo>
                      <a:pt x="3222" y="7759"/>
                    </a:lnTo>
                    <a:lnTo>
                      <a:pt x="5653" y="1571"/>
                    </a:lnTo>
                    <a:lnTo>
                      <a:pt x="373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32"/>
              <p:cNvSpPr/>
              <p:nvPr/>
            </p:nvSpPr>
            <p:spPr>
              <a:xfrm>
                <a:off x="2140461" y="1521178"/>
                <a:ext cx="258550" cy="806456"/>
              </a:xfrm>
              <a:custGeom>
                <a:rect b="b" l="l" r="r" t="t"/>
                <a:pathLst>
                  <a:path extrusionOk="0" h="31860" w="10342">
                    <a:moveTo>
                      <a:pt x="10341" y="1"/>
                    </a:moveTo>
                    <a:cubicBezTo>
                      <a:pt x="3991" y="1722"/>
                      <a:pt x="2118" y="5793"/>
                      <a:pt x="1571" y="7166"/>
                    </a:cubicBezTo>
                    <a:lnTo>
                      <a:pt x="1536" y="7724"/>
                    </a:lnTo>
                    <a:lnTo>
                      <a:pt x="1" y="31859"/>
                    </a:lnTo>
                    <a:lnTo>
                      <a:pt x="10341" y="31859"/>
                    </a:lnTo>
                    <a:lnTo>
                      <a:pt x="1034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32"/>
              <p:cNvSpPr/>
              <p:nvPr/>
            </p:nvSpPr>
            <p:spPr>
              <a:xfrm>
                <a:off x="1759838" y="1413825"/>
                <a:ext cx="156475" cy="214675"/>
              </a:xfrm>
              <a:custGeom>
                <a:rect b="b" l="l" r="r" t="t"/>
                <a:pathLst>
                  <a:path extrusionOk="0" h="8587" w="6259">
                    <a:moveTo>
                      <a:pt x="3606" y="0"/>
                    </a:moveTo>
                    <a:cubicBezTo>
                      <a:pt x="3086" y="0"/>
                      <a:pt x="2978" y="759"/>
                      <a:pt x="2978" y="759"/>
                    </a:cubicBezTo>
                    <a:cubicBezTo>
                      <a:pt x="2855" y="706"/>
                      <a:pt x="2742" y="684"/>
                      <a:pt x="2640" y="684"/>
                    </a:cubicBezTo>
                    <a:cubicBezTo>
                      <a:pt x="2066" y="684"/>
                      <a:pt x="1815" y="1387"/>
                      <a:pt x="1815" y="1387"/>
                    </a:cubicBezTo>
                    <a:cubicBezTo>
                      <a:pt x="1715" y="1339"/>
                      <a:pt x="1624" y="1317"/>
                      <a:pt x="1543" y="1317"/>
                    </a:cubicBezTo>
                    <a:cubicBezTo>
                      <a:pt x="856" y="1317"/>
                      <a:pt x="791" y="2841"/>
                      <a:pt x="791" y="2841"/>
                    </a:cubicBezTo>
                    <a:cubicBezTo>
                      <a:pt x="791" y="2841"/>
                      <a:pt x="0" y="2841"/>
                      <a:pt x="163" y="4539"/>
                    </a:cubicBezTo>
                    <a:cubicBezTo>
                      <a:pt x="442" y="7435"/>
                      <a:pt x="4455" y="8587"/>
                      <a:pt x="4455" y="8587"/>
                    </a:cubicBezTo>
                    <a:lnTo>
                      <a:pt x="6223" y="6668"/>
                    </a:lnTo>
                    <a:cubicBezTo>
                      <a:pt x="5886" y="6214"/>
                      <a:pt x="6258" y="713"/>
                      <a:pt x="6258" y="712"/>
                    </a:cubicBezTo>
                    <a:lnTo>
                      <a:pt x="6258" y="712"/>
                    </a:lnTo>
                    <a:lnTo>
                      <a:pt x="4851" y="1771"/>
                    </a:lnTo>
                    <a:cubicBezTo>
                      <a:pt x="4851" y="1771"/>
                      <a:pt x="4746" y="468"/>
                      <a:pt x="3932" y="84"/>
                    </a:cubicBezTo>
                    <a:cubicBezTo>
                      <a:pt x="3809" y="25"/>
                      <a:pt x="3701" y="0"/>
                      <a:pt x="3606" y="0"/>
                    </a:cubicBezTo>
                    <a:close/>
                  </a:path>
                </a:pathLst>
              </a:custGeom>
              <a:solidFill>
                <a:srgbClr val="FFA4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32"/>
              <p:cNvSpPr/>
              <p:nvPr/>
            </p:nvSpPr>
            <p:spPr>
              <a:xfrm>
                <a:off x="1833688" y="1454600"/>
                <a:ext cx="33175" cy="70975"/>
              </a:xfrm>
              <a:custGeom>
                <a:rect b="b" l="l" r="r" t="t"/>
                <a:pathLst>
                  <a:path extrusionOk="0" fill="none" h="2839" w="1327">
                    <a:moveTo>
                      <a:pt x="326" y="0"/>
                    </a:moveTo>
                    <a:cubicBezTo>
                      <a:pt x="326" y="0"/>
                      <a:pt x="1327" y="2315"/>
                      <a:pt x="1" y="2838"/>
                    </a:cubicBezTo>
                  </a:path>
                </a:pathLst>
              </a:custGeom>
              <a:noFill/>
              <a:ln cap="flat" cmpd="sng" w="6700">
                <a:solidFill>
                  <a:srgbClr val="FF8389"/>
                </a:solidFill>
                <a:prstDash val="solid"/>
                <a:miter lim="116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32"/>
              <p:cNvSpPr/>
              <p:nvPr/>
            </p:nvSpPr>
            <p:spPr>
              <a:xfrm>
                <a:off x="1806363" y="1477850"/>
                <a:ext cx="43050" cy="79700"/>
              </a:xfrm>
              <a:custGeom>
                <a:rect b="b" l="l" r="r" t="t"/>
                <a:pathLst>
                  <a:path extrusionOk="0" fill="none" h="3188" w="1722">
                    <a:moveTo>
                      <a:pt x="245" y="1"/>
                    </a:moveTo>
                    <a:cubicBezTo>
                      <a:pt x="245" y="1"/>
                      <a:pt x="1722" y="2374"/>
                      <a:pt x="791" y="2897"/>
                    </a:cubicBezTo>
                    <a:cubicBezTo>
                      <a:pt x="291" y="3188"/>
                      <a:pt x="0" y="2467"/>
                      <a:pt x="0" y="2467"/>
                    </a:cubicBezTo>
                  </a:path>
                </a:pathLst>
              </a:custGeom>
              <a:noFill/>
              <a:ln cap="flat" cmpd="sng" w="6700">
                <a:solidFill>
                  <a:srgbClr val="FF8389"/>
                </a:solidFill>
                <a:prstDash val="solid"/>
                <a:miter lim="116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32"/>
              <p:cNvSpPr/>
              <p:nvPr/>
            </p:nvSpPr>
            <p:spPr>
              <a:xfrm>
                <a:off x="1781063" y="1497625"/>
                <a:ext cx="38400" cy="54125"/>
              </a:xfrm>
              <a:custGeom>
                <a:rect b="b" l="l" r="r" t="t"/>
                <a:pathLst>
                  <a:path extrusionOk="0" fill="none" h="2165" w="1536">
                    <a:moveTo>
                      <a:pt x="535" y="1"/>
                    </a:moveTo>
                    <a:cubicBezTo>
                      <a:pt x="535" y="1"/>
                      <a:pt x="1536" y="1652"/>
                      <a:pt x="687" y="1943"/>
                    </a:cubicBezTo>
                    <a:cubicBezTo>
                      <a:pt x="59" y="2164"/>
                      <a:pt x="0" y="1315"/>
                      <a:pt x="0" y="1315"/>
                    </a:cubicBezTo>
                  </a:path>
                </a:pathLst>
              </a:custGeom>
              <a:noFill/>
              <a:ln cap="flat" cmpd="sng" w="6700">
                <a:solidFill>
                  <a:srgbClr val="FF8389"/>
                </a:solidFill>
                <a:prstDash val="solid"/>
                <a:miter lim="116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32"/>
              <p:cNvSpPr/>
              <p:nvPr/>
            </p:nvSpPr>
            <p:spPr>
              <a:xfrm>
                <a:off x="1877013" y="1385275"/>
                <a:ext cx="40325" cy="72825"/>
              </a:xfrm>
              <a:custGeom>
                <a:rect b="b" l="l" r="r" t="t"/>
                <a:pathLst>
                  <a:path extrusionOk="0" h="2913" w="1613">
                    <a:moveTo>
                      <a:pt x="1127" y="0"/>
                    </a:moveTo>
                    <a:cubicBezTo>
                      <a:pt x="889" y="0"/>
                      <a:pt x="611" y="396"/>
                      <a:pt x="420" y="959"/>
                    </a:cubicBezTo>
                    <a:cubicBezTo>
                      <a:pt x="1" y="2145"/>
                      <a:pt x="187" y="2913"/>
                      <a:pt x="187" y="2913"/>
                    </a:cubicBezTo>
                    <a:lnTo>
                      <a:pt x="908" y="2657"/>
                    </a:lnTo>
                    <a:lnTo>
                      <a:pt x="1594" y="1843"/>
                    </a:lnTo>
                    <a:cubicBezTo>
                      <a:pt x="1613" y="504"/>
                      <a:pt x="1396" y="0"/>
                      <a:pt x="1127" y="0"/>
                    </a:cubicBezTo>
                    <a:close/>
                  </a:path>
                </a:pathLst>
              </a:custGeom>
              <a:solidFill>
                <a:srgbClr val="FFA4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32"/>
              <p:cNvSpPr/>
              <p:nvPr/>
            </p:nvSpPr>
            <p:spPr>
              <a:xfrm>
                <a:off x="1789488" y="1339150"/>
                <a:ext cx="87275" cy="98900"/>
              </a:xfrm>
              <a:custGeom>
                <a:rect b="b" l="l" r="r" t="t"/>
                <a:pathLst>
                  <a:path extrusionOk="0" h="3956" w="3491">
                    <a:moveTo>
                      <a:pt x="866" y="0"/>
                    </a:moveTo>
                    <a:cubicBezTo>
                      <a:pt x="860" y="0"/>
                      <a:pt x="855" y="0"/>
                      <a:pt x="850" y="1"/>
                    </a:cubicBezTo>
                    <a:cubicBezTo>
                      <a:pt x="1" y="36"/>
                      <a:pt x="1804" y="3746"/>
                      <a:pt x="1804" y="3746"/>
                    </a:cubicBezTo>
                    <a:lnTo>
                      <a:pt x="3490" y="3955"/>
                    </a:lnTo>
                    <a:cubicBezTo>
                      <a:pt x="2681" y="1863"/>
                      <a:pt x="1711" y="0"/>
                      <a:pt x="866" y="0"/>
                    </a:cubicBezTo>
                    <a:close/>
                  </a:path>
                </a:pathLst>
              </a:custGeom>
              <a:solidFill>
                <a:srgbClr val="FFA4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32"/>
              <p:cNvSpPr/>
              <p:nvPr/>
            </p:nvSpPr>
            <p:spPr>
              <a:xfrm>
                <a:off x="1763313" y="1578475"/>
                <a:ext cx="555425" cy="489225"/>
              </a:xfrm>
              <a:custGeom>
                <a:rect b="b" l="l" r="r" t="t"/>
                <a:pathLst>
                  <a:path extrusionOk="0" h="19569" w="22217">
                    <a:moveTo>
                      <a:pt x="20635" y="0"/>
                    </a:moveTo>
                    <a:lnTo>
                      <a:pt x="20263" y="221"/>
                    </a:lnTo>
                    <a:cubicBezTo>
                      <a:pt x="16762" y="2629"/>
                      <a:pt x="13586" y="5502"/>
                      <a:pt x="10841" y="8759"/>
                    </a:cubicBezTo>
                    <a:cubicBezTo>
                      <a:pt x="10841" y="8759"/>
                      <a:pt x="9306" y="5339"/>
                      <a:pt x="6689" y="431"/>
                    </a:cubicBezTo>
                    <a:lnTo>
                      <a:pt x="2095" y="2943"/>
                    </a:lnTo>
                    <a:cubicBezTo>
                      <a:pt x="2095" y="2943"/>
                      <a:pt x="1" y="11981"/>
                      <a:pt x="4328" y="16970"/>
                    </a:cubicBezTo>
                    <a:cubicBezTo>
                      <a:pt x="5282" y="18064"/>
                      <a:pt x="6538" y="18878"/>
                      <a:pt x="7934" y="19297"/>
                    </a:cubicBezTo>
                    <a:cubicBezTo>
                      <a:pt x="8520" y="19477"/>
                      <a:pt x="9127" y="19568"/>
                      <a:pt x="9737" y="19568"/>
                    </a:cubicBezTo>
                    <a:cubicBezTo>
                      <a:pt x="10228" y="19568"/>
                      <a:pt x="10719" y="19509"/>
                      <a:pt x="11202" y="19390"/>
                    </a:cubicBezTo>
                    <a:cubicBezTo>
                      <a:pt x="16785" y="18122"/>
                      <a:pt x="22217" y="10620"/>
                      <a:pt x="22217" y="10620"/>
                    </a:cubicBezTo>
                    <a:lnTo>
                      <a:pt x="19949" y="8538"/>
                    </a:lnTo>
                    <a:lnTo>
                      <a:pt x="2063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32"/>
              <p:cNvSpPr/>
              <p:nvPr/>
            </p:nvSpPr>
            <p:spPr>
              <a:xfrm>
                <a:off x="1793863" y="1549400"/>
                <a:ext cx="143950" cy="102375"/>
              </a:xfrm>
              <a:custGeom>
                <a:rect b="b" l="l" r="r" t="t"/>
                <a:pathLst>
                  <a:path extrusionOk="0" h="4095" w="5758">
                    <a:moveTo>
                      <a:pt x="4734" y="0"/>
                    </a:moveTo>
                    <a:lnTo>
                      <a:pt x="0" y="1408"/>
                    </a:lnTo>
                    <a:lnTo>
                      <a:pt x="873" y="4094"/>
                    </a:lnTo>
                    <a:lnTo>
                      <a:pt x="5758" y="2117"/>
                    </a:lnTo>
                    <a:lnTo>
                      <a:pt x="473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32"/>
              <p:cNvSpPr/>
              <p:nvPr/>
            </p:nvSpPr>
            <p:spPr>
              <a:xfrm>
                <a:off x="1814138" y="1597825"/>
                <a:ext cx="28300" cy="23450"/>
              </a:xfrm>
              <a:custGeom>
                <a:rect b="b" l="l" r="r" t="t"/>
                <a:pathLst>
                  <a:path extrusionOk="0" h="938" w="1132">
                    <a:moveTo>
                      <a:pt x="516" y="1"/>
                    </a:moveTo>
                    <a:cubicBezTo>
                      <a:pt x="311" y="1"/>
                      <a:pt x="122" y="149"/>
                      <a:pt x="73" y="355"/>
                    </a:cubicBezTo>
                    <a:cubicBezTo>
                      <a:pt x="1" y="671"/>
                      <a:pt x="251" y="938"/>
                      <a:pt x="530" y="938"/>
                    </a:cubicBezTo>
                    <a:cubicBezTo>
                      <a:pt x="611" y="938"/>
                      <a:pt x="693" y="916"/>
                      <a:pt x="771" y="866"/>
                    </a:cubicBezTo>
                    <a:cubicBezTo>
                      <a:pt x="1132" y="645"/>
                      <a:pt x="1039" y="110"/>
                      <a:pt x="632" y="17"/>
                    </a:cubicBezTo>
                    <a:cubicBezTo>
                      <a:pt x="593" y="6"/>
                      <a:pt x="554" y="1"/>
                      <a:pt x="51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32"/>
              <p:cNvSpPr/>
              <p:nvPr/>
            </p:nvSpPr>
            <p:spPr>
              <a:xfrm>
                <a:off x="1815663" y="1615700"/>
                <a:ext cx="89000" cy="36075"/>
              </a:xfrm>
              <a:custGeom>
                <a:rect b="b" l="l" r="r" t="t"/>
                <a:pathLst>
                  <a:path extrusionOk="0" fill="none" h="1443" w="3560">
                    <a:moveTo>
                      <a:pt x="1" y="1442"/>
                    </a:moveTo>
                    <a:lnTo>
                      <a:pt x="3560" y="0"/>
                    </a:lnTo>
                  </a:path>
                </a:pathLst>
              </a:custGeom>
              <a:noFill/>
              <a:ln cap="flat" cmpd="sng" w="5525">
                <a:solidFill>
                  <a:schemeClr val="dk1"/>
                </a:solidFill>
                <a:prstDash val="solid"/>
                <a:miter lim="116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32"/>
              <p:cNvSpPr/>
              <p:nvPr/>
            </p:nvSpPr>
            <p:spPr>
              <a:xfrm>
                <a:off x="1978513" y="1794525"/>
                <a:ext cx="55850" cy="38125"/>
              </a:xfrm>
              <a:custGeom>
                <a:rect b="b" l="l" r="r" t="t"/>
                <a:pathLst>
                  <a:path extrusionOk="0" fill="none" h="1525" w="2234">
                    <a:moveTo>
                      <a:pt x="0" y="1140"/>
                    </a:moveTo>
                    <a:cubicBezTo>
                      <a:pt x="0" y="1140"/>
                      <a:pt x="942" y="0"/>
                      <a:pt x="2233" y="105"/>
                    </a:cubicBezTo>
                    <a:cubicBezTo>
                      <a:pt x="2233" y="105"/>
                      <a:pt x="1896" y="1233"/>
                      <a:pt x="1919" y="1524"/>
                    </a:cubicBezTo>
                  </a:path>
                </a:pathLst>
              </a:custGeom>
              <a:noFill/>
              <a:ln cap="flat" cmpd="sng" w="5525">
                <a:solidFill>
                  <a:schemeClr val="dk1"/>
                </a:solidFill>
                <a:prstDash val="solid"/>
                <a:miter lim="116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32"/>
              <p:cNvSpPr/>
              <p:nvPr/>
            </p:nvSpPr>
            <p:spPr>
              <a:xfrm>
                <a:off x="2160538" y="1969275"/>
                <a:ext cx="43650" cy="35500"/>
              </a:xfrm>
              <a:custGeom>
                <a:rect b="b" l="l" r="r" t="t"/>
                <a:pathLst>
                  <a:path extrusionOk="0" fill="none" h="1420" w="1746">
                    <a:moveTo>
                      <a:pt x="0" y="1420"/>
                    </a:moveTo>
                    <a:cubicBezTo>
                      <a:pt x="0" y="1420"/>
                      <a:pt x="1594" y="268"/>
                      <a:pt x="1745" y="1"/>
                    </a:cubicBezTo>
                  </a:path>
                </a:pathLst>
              </a:custGeom>
              <a:noFill/>
              <a:ln cap="flat" cmpd="sng" w="5525">
                <a:solidFill>
                  <a:schemeClr val="dk1"/>
                </a:solidFill>
                <a:prstDash val="solid"/>
                <a:miter lim="116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32"/>
              <p:cNvSpPr/>
              <p:nvPr/>
            </p:nvSpPr>
            <p:spPr>
              <a:xfrm>
                <a:off x="2745313" y="1531075"/>
                <a:ext cx="258525" cy="796475"/>
              </a:xfrm>
              <a:custGeom>
                <a:rect b="b" l="l" r="r" t="t"/>
                <a:pathLst>
                  <a:path extrusionOk="0" h="31859" w="10341">
                    <a:moveTo>
                      <a:pt x="0" y="0"/>
                    </a:moveTo>
                    <a:lnTo>
                      <a:pt x="0" y="31859"/>
                    </a:lnTo>
                    <a:lnTo>
                      <a:pt x="10341" y="31859"/>
                    </a:lnTo>
                    <a:lnTo>
                      <a:pt x="8805" y="7724"/>
                    </a:lnTo>
                    <a:lnTo>
                      <a:pt x="8770" y="7154"/>
                    </a:lnTo>
                    <a:cubicBezTo>
                      <a:pt x="8224" y="5793"/>
                      <a:pt x="6212" y="1989"/>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32"/>
              <p:cNvSpPr/>
              <p:nvPr/>
            </p:nvSpPr>
            <p:spPr>
              <a:xfrm>
                <a:off x="2294013" y="1653775"/>
                <a:ext cx="521400" cy="550775"/>
              </a:xfrm>
              <a:custGeom>
                <a:rect b="b" l="l" r="r" t="t"/>
                <a:pathLst>
                  <a:path extrusionOk="0" h="22031" w="20856">
                    <a:moveTo>
                      <a:pt x="12539" y="1"/>
                    </a:moveTo>
                    <a:lnTo>
                      <a:pt x="0" y="6887"/>
                    </a:lnTo>
                    <a:lnTo>
                      <a:pt x="8317" y="22031"/>
                    </a:lnTo>
                    <a:lnTo>
                      <a:pt x="20856" y="15145"/>
                    </a:lnTo>
                    <a:lnTo>
                      <a:pt x="1253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32"/>
              <p:cNvSpPr/>
              <p:nvPr/>
            </p:nvSpPr>
            <p:spPr>
              <a:xfrm>
                <a:off x="2319313" y="1678800"/>
                <a:ext cx="465850" cy="491725"/>
              </a:xfrm>
              <a:custGeom>
                <a:rect b="b" l="l" r="r" t="t"/>
                <a:pathLst>
                  <a:path extrusionOk="0" h="19669" w="18634">
                    <a:moveTo>
                      <a:pt x="11201" y="0"/>
                    </a:moveTo>
                    <a:lnTo>
                      <a:pt x="0" y="6153"/>
                    </a:lnTo>
                    <a:lnTo>
                      <a:pt x="7433" y="19669"/>
                    </a:lnTo>
                    <a:lnTo>
                      <a:pt x="18634" y="13516"/>
                    </a:lnTo>
                    <a:lnTo>
                      <a:pt x="1120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32"/>
              <p:cNvSpPr/>
              <p:nvPr/>
            </p:nvSpPr>
            <p:spPr>
              <a:xfrm>
                <a:off x="2319313" y="1679075"/>
                <a:ext cx="448400" cy="476625"/>
              </a:xfrm>
              <a:custGeom>
                <a:rect b="b" l="l" r="r" t="t"/>
                <a:pathLst>
                  <a:path extrusionOk="0" h="19065" w="17936">
                    <a:moveTo>
                      <a:pt x="11213" y="1"/>
                    </a:moveTo>
                    <a:lnTo>
                      <a:pt x="0" y="6130"/>
                    </a:lnTo>
                    <a:lnTo>
                      <a:pt x="4606" y="15261"/>
                    </a:lnTo>
                    <a:lnTo>
                      <a:pt x="6537" y="19065"/>
                    </a:lnTo>
                    <a:lnTo>
                      <a:pt x="17936" y="13295"/>
                    </a:lnTo>
                    <a:lnTo>
                      <a:pt x="1121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32"/>
              <p:cNvSpPr/>
              <p:nvPr/>
            </p:nvSpPr>
            <p:spPr>
              <a:xfrm>
                <a:off x="2378338" y="1759625"/>
                <a:ext cx="237300" cy="132625"/>
              </a:xfrm>
              <a:custGeom>
                <a:rect b="b" l="l" r="r" t="t"/>
                <a:pathLst>
                  <a:path extrusionOk="0" h="5305" w="9492">
                    <a:moveTo>
                      <a:pt x="9341" y="1"/>
                    </a:moveTo>
                    <a:lnTo>
                      <a:pt x="0" y="5037"/>
                    </a:lnTo>
                    <a:lnTo>
                      <a:pt x="140" y="5305"/>
                    </a:lnTo>
                    <a:lnTo>
                      <a:pt x="9492" y="268"/>
                    </a:lnTo>
                    <a:lnTo>
                      <a:pt x="934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32"/>
              <p:cNvSpPr/>
              <p:nvPr/>
            </p:nvSpPr>
            <p:spPr>
              <a:xfrm>
                <a:off x="2391138" y="1781425"/>
                <a:ext cx="237300" cy="132625"/>
              </a:xfrm>
              <a:custGeom>
                <a:rect b="b" l="l" r="r" t="t"/>
                <a:pathLst>
                  <a:path extrusionOk="0" h="5305" w="9492">
                    <a:moveTo>
                      <a:pt x="9352" y="1"/>
                    </a:moveTo>
                    <a:lnTo>
                      <a:pt x="0" y="5037"/>
                    </a:lnTo>
                    <a:lnTo>
                      <a:pt x="140" y="5305"/>
                    </a:lnTo>
                    <a:lnTo>
                      <a:pt x="9492" y="269"/>
                    </a:lnTo>
                    <a:lnTo>
                      <a:pt x="935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32"/>
              <p:cNvSpPr/>
              <p:nvPr/>
            </p:nvSpPr>
            <p:spPr>
              <a:xfrm>
                <a:off x="2403063" y="1803825"/>
                <a:ext cx="237300" cy="132625"/>
              </a:xfrm>
              <a:custGeom>
                <a:rect b="b" l="l" r="r" t="t"/>
                <a:pathLst>
                  <a:path extrusionOk="0" h="5305" w="9492">
                    <a:moveTo>
                      <a:pt x="9352" y="1"/>
                    </a:moveTo>
                    <a:lnTo>
                      <a:pt x="0" y="5037"/>
                    </a:lnTo>
                    <a:lnTo>
                      <a:pt x="151" y="5305"/>
                    </a:lnTo>
                    <a:lnTo>
                      <a:pt x="9491" y="268"/>
                    </a:lnTo>
                    <a:lnTo>
                      <a:pt x="935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32"/>
              <p:cNvSpPr/>
              <p:nvPr/>
            </p:nvSpPr>
            <p:spPr>
              <a:xfrm>
                <a:off x="2414388" y="1822725"/>
                <a:ext cx="237325" cy="132625"/>
              </a:xfrm>
              <a:custGeom>
                <a:rect b="b" l="l" r="r" t="t"/>
                <a:pathLst>
                  <a:path extrusionOk="0" h="5305" w="9493">
                    <a:moveTo>
                      <a:pt x="9352" y="1"/>
                    </a:moveTo>
                    <a:lnTo>
                      <a:pt x="1" y="5037"/>
                    </a:lnTo>
                    <a:lnTo>
                      <a:pt x="140" y="5305"/>
                    </a:lnTo>
                    <a:lnTo>
                      <a:pt x="9492" y="268"/>
                    </a:lnTo>
                    <a:lnTo>
                      <a:pt x="935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32"/>
              <p:cNvSpPr/>
              <p:nvPr/>
            </p:nvSpPr>
            <p:spPr>
              <a:xfrm>
                <a:off x="2425438" y="1843375"/>
                <a:ext cx="237325" cy="132325"/>
              </a:xfrm>
              <a:custGeom>
                <a:rect b="b" l="l" r="r" t="t"/>
                <a:pathLst>
                  <a:path extrusionOk="0" h="5293" w="9493">
                    <a:moveTo>
                      <a:pt x="9352" y="0"/>
                    </a:moveTo>
                    <a:lnTo>
                      <a:pt x="1" y="5025"/>
                    </a:lnTo>
                    <a:lnTo>
                      <a:pt x="152" y="5293"/>
                    </a:lnTo>
                    <a:lnTo>
                      <a:pt x="9492" y="268"/>
                    </a:lnTo>
                    <a:lnTo>
                      <a:pt x="935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32"/>
              <p:cNvSpPr/>
              <p:nvPr/>
            </p:nvSpPr>
            <p:spPr>
              <a:xfrm>
                <a:off x="2436488" y="1864025"/>
                <a:ext cx="237325" cy="132325"/>
              </a:xfrm>
              <a:custGeom>
                <a:rect b="b" l="l" r="r" t="t"/>
                <a:pathLst>
                  <a:path extrusionOk="0" h="5293" w="9493">
                    <a:moveTo>
                      <a:pt x="9352" y="0"/>
                    </a:moveTo>
                    <a:lnTo>
                      <a:pt x="1" y="5025"/>
                    </a:lnTo>
                    <a:lnTo>
                      <a:pt x="152" y="5293"/>
                    </a:lnTo>
                    <a:lnTo>
                      <a:pt x="9492" y="268"/>
                    </a:lnTo>
                    <a:lnTo>
                      <a:pt x="935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32"/>
              <p:cNvSpPr/>
              <p:nvPr/>
            </p:nvSpPr>
            <p:spPr>
              <a:xfrm>
                <a:off x="2447838" y="1884675"/>
                <a:ext cx="237300" cy="132325"/>
              </a:xfrm>
              <a:custGeom>
                <a:rect b="b" l="l" r="r" t="t"/>
                <a:pathLst>
                  <a:path extrusionOk="0" h="5293" w="9492">
                    <a:moveTo>
                      <a:pt x="9340" y="0"/>
                    </a:moveTo>
                    <a:lnTo>
                      <a:pt x="0" y="5025"/>
                    </a:lnTo>
                    <a:lnTo>
                      <a:pt x="140" y="5292"/>
                    </a:lnTo>
                    <a:lnTo>
                      <a:pt x="9492" y="268"/>
                    </a:lnTo>
                    <a:lnTo>
                      <a:pt x="934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32"/>
              <p:cNvSpPr/>
              <p:nvPr/>
            </p:nvSpPr>
            <p:spPr>
              <a:xfrm>
                <a:off x="2369038" y="1687525"/>
                <a:ext cx="161125" cy="124750"/>
              </a:xfrm>
              <a:custGeom>
                <a:rect b="b" l="l" r="r" t="t"/>
                <a:pathLst>
                  <a:path extrusionOk="0" h="4990" w="6445">
                    <a:moveTo>
                      <a:pt x="5316" y="0"/>
                    </a:moveTo>
                    <a:lnTo>
                      <a:pt x="0" y="2920"/>
                    </a:lnTo>
                    <a:lnTo>
                      <a:pt x="1128" y="4990"/>
                    </a:lnTo>
                    <a:lnTo>
                      <a:pt x="6444" y="2070"/>
                    </a:lnTo>
                    <a:lnTo>
                      <a:pt x="531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32"/>
              <p:cNvSpPr/>
              <p:nvPr/>
            </p:nvSpPr>
            <p:spPr>
              <a:xfrm>
                <a:off x="2487663" y="1714050"/>
                <a:ext cx="21100" cy="18250"/>
              </a:xfrm>
              <a:custGeom>
                <a:rect b="b" l="l" r="r" t="t"/>
                <a:pathLst>
                  <a:path extrusionOk="0" h="730" w="844">
                    <a:moveTo>
                      <a:pt x="414" y="1"/>
                    </a:moveTo>
                    <a:cubicBezTo>
                      <a:pt x="358" y="1"/>
                      <a:pt x="300" y="14"/>
                      <a:pt x="245" y="44"/>
                    </a:cubicBezTo>
                    <a:cubicBezTo>
                      <a:pt x="59" y="137"/>
                      <a:pt x="1" y="370"/>
                      <a:pt x="94" y="544"/>
                    </a:cubicBezTo>
                    <a:cubicBezTo>
                      <a:pt x="167" y="670"/>
                      <a:pt x="292" y="730"/>
                      <a:pt x="416" y="730"/>
                    </a:cubicBezTo>
                    <a:cubicBezTo>
                      <a:pt x="568" y="730"/>
                      <a:pt x="717" y="641"/>
                      <a:pt x="769" y="474"/>
                    </a:cubicBezTo>
                    <a:cubicBezTo>
                      <a:pt x="843" y="223"/>
                      <a:pt x="641" y="1"/>
                      <a:pt x="41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32"/>
              <p:cNvSpPr/>
              <p:nvPr/>
            </p:nvSpPr>
            <p:spPr>
              <a:xfrm>
                <a:off x="2391713" y="1766675"/>
                <a:ext cx="21075" cy="18475"/>
              </a:xfrm>
              <a:custGeom>
                <a:rect b="b" l="l" r="r" t="t"/>
                <a:pathLst>
                  <a:path extrusionOk="0" h="739" w="843">
                    <a:moveTo>
                      <a:pt x="414" y="1"/>
                    </a:moveTo>
                    <a:cubicBezTo>
                      <a:pt x="358" y="1"/>
                      <a:pt x="300" y="14"/>
                      <a:pt x="245" y="44"/>
                    </a:cubicBezTo>
                    <a:cubicBezTo>
                      <a:pt x="70" y="149"/>
                      <a:pt x="1" y="370"/>
                      <a:pt x="94" y="544"/>
                    </a:cubicBezTo>
                    <a:cubicBezTo>
                      <a:pt x="167" y="676"/>
                      <a:pt x="293" y="738"/>
                      <a:pt x="418" y="738"/>
                    </a:cubicBezTo>
                    <a:cubicBezTo>
                      <a:pt x="568" y="738"/>
                      <a:pt x="717" y="647"/>
                      <a:pt x="768" y="475"/>
                    </a:cubicBezTo>
                    <a:cubicBezTo>
                      <a:pt x="843" y="223"/>
                      <a:pt x="641" y="1"/>
                      <a:pt x="41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32"/>
              <p:cNvSpPr/>
              <p:nvPr/>
            </p:nvSpPr>
            <p:spPr>
              <a:xfrm>
                <a:off x="2350138" y="1996025"/>
                <a:ext cx="79975" cy="111125"/>
              </a:xfrm>
              <a:custGeom>
                <a:rect b="b" l="l" r="r" t="t"/>
                <a:pathLst>
                  <a:path extrusionOk="0" h="4445" w="3199">
                    <a:moveTo>
                      <a:pt x="791" y="1"/>
                    </a:moveTo>
                    <a:lnTo>
                      <a:pt x="791" y="1"/>
                    </a:lnTo>
                    <a:cubicBezTo>
                      <a:pt x="0" y="2141"/>
                      <a:pt x="2908" y="4444"/>
                      <a:pt x="2908" y="4444"/>
                    </a:cubicBezTo>
                    <a:lnTo>
                      <a:pt x="3199" y="3700"/>
                    </a:lnTo>
                    <a:lnTo>
                      <a:pt x="3176" y="2420"/>
                    </a:lnTo>
                    <a:lnTo>
                      <a:pt x="2105" y="862"/>
                    </a:lnTo>
                    <a:lnTo>
                      <a:pt x="791" y="1"/>
                    </a:lnTo>
                    <a:close/>
                  </a:path>
                </a:pathLst>
              </a:custGeom>
              <a:solidFill>
                <a:srgbClr val="FFA4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32"/>
              <p:cNvSpPr/>
              <p:nvPr/>
            </p:nvSpPr>
            <p:spPr>
              <a:xfrm>
                <a:off x="2361363" y="1974600"/>
                <a:ext cx="210075" cy="176450"/>
              </a:xfrm>
              <a:custGeom>
                <a:rect b="b" l="l" r="r" t="t"/>
                <a:pathLst>
                  <a:path extrusionOk="0" h="7058" w="8403">
                    <a:moveTo>
                      <a:pt x="778" y="1"/>
                    </a:moveTo>
                    <a:cubicBezTo>
                      <a:pt x="190" y="1"/>
                      <a:pt x="1" y="670"/>
                      <a:pt x="784" y="1509"/>
                    </a:cubicBezTo>
                    <a:cubicBezTo>
                      <a:pt x="1668" y="2451"/>
                      <a:pt x="1877" y="4080"/>
                      <a:pt x="1877" y="4080"/>
                    </a:cubicBezTo>
                    <a:cubicBezTo>
                      <a:pt x="1889" y="4545"/>
                      <a:pt x="2087" y="4987"/>
                      <a:pt x="2447" y="5301"/>
                    </a:cubicBezTo>
                    <a:cubicBezTo>
                      <a:pt x="2936" y="5720"/>
                      <a:pt x="3459" y="6092"/>
                      <a:pt x="4006" y="6418"/>
                    </a:cubicBezTo>
                    <a:cubicBezTo>
                      <a:pt x="4784" y="6877"/>
                      <a:pt x="5483" y="7058"/>
                      <a:pt x="6079" y="7058"/>
                    </a:cubicBezTo>
                    <a:cubicBezTo>
                      <a:pt x="7115" y="7058"/>
                      <a:pt x="7844" y="6512"/>
                      <a:pt x="8147" y="5929"/>
                    </a:cubicBezTo>
                    <a:cubicBezTo>
                      <a:pt x="8298" y="5615"/>
                      <a:pt x="8391" y="5266"/>
                      <a:pt x="8403" y="4917"/>
                    </a:cubicBezTo>
                    <a:cubicBezTo>
                      <a:pt x="7961" y="4243"/>
                      <a:pt x="7437" y="3545"/>
                      <a:pt x="6937" y="3138"/>
                    </a:cubicBezTo>
                    <a:cubicBezTo>
                      <a:pt x="6244" y="2583"/>
                      <a:pt x="5405" y="2463"/>
                      <a:pt x="4808" y="2463"/>
                    </a:cubicBezTo>
                    <a:cubicBezTo>
                      <a:pt x="4354" y="2463"/>
                      <a:pt x="4041" y="2533"/>
                      <a:pt x="4041" y="2533"/>
                    </a:cubicBezTo>
                    <a:cubicBezTo>
                      <a:pt x="4041" y="2533"/>
                      <a:pt x="2971" y="1498"/>
                      <a:pt x="1773" y="462"/>
                    </a:cubicBezTo>
                    <a:cubicBezTo>
                      <a:pt x="1395" y="139"/>
                      <a:pt x="1045" y="1"/>
                      <a:pt x="778" y="1"/>
                    </a:cubicBezTo>
                    <a:close/>
                  </a:path>
                </a:pathLst>
              </a:custGeom>
              <a:solidFill>
                <a:srgbClr val="FFA4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32"/>
              <p:cNvSpPr/>
              <p:nvPr/>
            </p:nvSpPr>
            <p:spPr>
              <a:xfrm>
                <a:off x="2401013" y="2047500"/>
                <a:ext cx="7600" cy="29100"/>
              </a:xfrm>
              <a:custGeom>
                <a:rect b="b" l="l" r="r" t="t"/>
                <a:pathLst>
                  <a:path extrusionOk="0" fill="none" h="1164" w="304">
                    <a:moveTo>
                      <a:pt x="303" y="1164"/>
                    </a:moveTo>
                    <a:lnTo>
                      <a:pt x="1" y="1"/>
                    </a:lnTo>
                  </a:path>
                </a:pathLst>
              </a:custGeom>
              <a:noFill/>
              <a:ln cap="flat" cmpd="sng" w="6700">
                <a:solidFill>
                  <a:srgbClr val="FF8389"/>
                </a:solidFill>
                <a:prstDash val="solid"/>
                <a:miter lim="116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32"/>
              <p:cNvSpPr/>
              <p:nvPr/>
            </p:nvSpPr>
            <p:spPr>
              <a:xfrm>
                <a:off x="2525763" y="1675875"/>
                <a:ext cx="544675" cy="521375"/>
              </a:xfrm>
              <a:custGeom>
                <a:rect b="b" l="l" r="r" t="t"/>
                <a:pathLst>
                  <a:path extrusionOk="0" h="20855" w="21787">
                    <a:moveTo>
                      <a:pt x="16855" y="1"/>
                    </a:moveTo>
                    <a:lnTo>
                      <a:pt x="12353" y="1873"/>
                    </a:lnTo>
                    <a:cubicBezTo>
                      <a:pt x="12353" y="1873"/>
                      <a:pt x="11527" y="7398"/>
                      <a:pt x="11353" y="7573"/>
                    </a:cubicBezTo>
                    <a:cubicBezTo>
                      <a:pt x="11178" y="7736"/>
                      <a:pt x="13423" y="11504"/>
                      <a:pt x="13423" y="11504"/>
                    </a:cubicBezTo>
                    <a:cubicBezTo>
                      <a:pt x="13423" y="11504"/>
                      <a:pt x="3792" y="12574"/>
                      <a:pt x="1" y="14540"/>
                    </a:cubicBezTo>
                    <a:lnTo>
                      <a:pt x="315" y="19158"/>
                    </a:lnTo>
                    <a:cubicBezTo>
                      <a:pt x="315" y="19158"/>
                      <a:pt x="5749" y="20854"/>
                      <a:pt x="11615" y="20854"/>
                    </a:cubicBezTo>
                    <a:cubicBezTo>
                      <a:pt x="13890" y="20854"/>
                      <a:pt x="16230" y="20599"/>
                      <a:pt x="18343" y="19890"/>
                    </a:cubicBezTo>
                    <a:cubicBezTo>
                      <a:pt x="18530" y="19821"/>
                      <a:pt x="18716" y="19751"/>
                      <a:pt x="18902" y="19658"/>
                    </a:cubicBezTo>
                    <a:cubicBezTo>
                      <a:pt x="20379" y="18972"/>
                      <a:pt x="21414" y="17587"/>
                      <a:pt x="21658" y="15971"/>
                    </a:cubicBezTo>
                    <a:cubicBezTo>
                      <a:pt x="21786" y="14959"/>
                      <a:pt x="21775" y="13924"/>
                      <a:pt x="21635" y="12912"/>
                    </a:cubicBezTo>
                    <a:cubicBezTo>
                      <a:pt x="20902" y="7061"/>
                      <a:pt x="16855" y="1"/>
                      <a:pt x="1685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32"/>
              <p:cNvSpPr/>
              <p:nvPr/>
            </p:nvSpPr>
            <p:spPr>
              <a:xfrm>
                <a:off x="2512088" y="2014075"/>
                <a:ext cx="77375" cy="153550"/>
              </a:xfrm>
              <a:custGeom>
                <a:rect b="b" l="l" r="r" t="t"/>
                <a:pathLst>
                  <a:path extrusionOk="0" h="6142" w="3095">
                    <a:moveTo>
                      <a:pt x="3095" y="0"/>
                    </a:moveTo>
                    <a:lnTo>
                      <a:pt x="699" y="919"/>
                    </a:lnTo>
                    <a:lnTo>
                      <a:pt x="1" y="5816"/>
                    </a:lnTo>
                    <a:lnTo>
                      <a:pt x="2792" y="6141"/>
                    </a:lnTo>
                    <a:lnTo>
                      <a:pt x="309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32"/>
              <p:cNvSpPr/>
              <p:nvPr/>
            </p:nvSpPr>
            <p:spPr>
              <a:xfrm>
                <a:off x="2535363" y="2127625"/>
                <a:ext cx="25600" cy="23325"/>
              </a:xfrm>
              <a:custGeom>
                <a:rect b="b" l="l" r="r" t="t"/>
                <a:pathLst>
                  <a:path extrusionOk="0" h="933" w="1024">
                    <a:moveTo>
                      <a:pt x="529" y="1"/>
                    </a:moveTo>
                    <a:cubicBezTo>
                      <a:pt x="395" y="1"/>
                      <a:pt x="260" y="57"/>
                      <a:pt x="163" y="180"/>
                    </a:cubicBezTo>
                    <a:cubicBezTo>
                      <a:pt x="0" y="378"/>
                      <a:pt x="35" y="681"/>
                      <a:pt x="233" y="832"/>
                    </a:cubicBezTo>
                    <a:cubicBezTo>
                      <a:pt x="325" y="901"/>
                      <a:pt x="426" y="932"/>
                      <a:pt x="523" y="932"/>
                    </a:cubicBezTo>
                    <a:cubicBezTo>
                      <a:pt x="785" y="932"/>
                      <a:pt x="1023" y="710"/>
                      <a:pt x="989" y="413"/>
                    </a:cubicBezTo>
                    <a:cubicBezTo>
                      <a:pt x="960" y="153"/>
                      <a:pt x="747" y="1"/>
                      <a:pt x="529" y="1"/>
                    </a:cubicBezTo>
                    <a:close/>
                  </a:path>
                </a:pathLst>
              </a:custGeom>
              <a:solidFill>
                <a:srgbClr val="4439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32"/>
              <p:cNvSpPr/>
              <p:nvPr/>
            </p:nvSpPr>
            <p:spPr>
              <a:xfrm>
                <a:off x="2581888" y="2047500"/>
                <a:ext cx="5850" cy="120125"/>
              </a:xfrm>
              <a:custGeom>
                <a:rect b="b" l="l" r="r" t="t"/>
                <a:pathLst>
                  <a:path extrusionOk="0" fill="none" h="4805" w="234">
                    <a:moveTo>
                      <a:pt x="0" y="4804"/>
                    </a:moveTo>
                    <a:lnTo>
                      <a:pt x="233" y="1"/>
                    </a:lnTo>
                  </a:path>
                </a:pathLst>
              </a:custGeom>
              <a:noFill/>
              <a:ln cap="flat" cmpd="sng" w="5525">
                <a:solidFill>
                  <a:schemeClr val="dk1"/>
                </a:solidFill>
                <a:prstDash val="solid"/>
                <a:miter lim="116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32"/>
              <p:cNvSpPr/>
              <p:nvPr/>
            </p:nvSpPr>
            <p:spPr>
              <a:xfrm>
                <a:off x="2745313" y="2167300"/>
                <a:ext cx="253000" cy="33175"/>
              </a:xfrm>
              <a:custGeom>
                <a:rect b="b" l="l" r="r" t="t"/>
                <a:pathLst>
                  <a:path extrusionOk="0" fill="none" h="1327" w="10120">
                    <a:moveTo>
                      <a:pt x="0" y="1071"/>
                    </a:moveTo>
                    <a:cubicBezTo>
                      <a:pt x="3083" y="1327"/>
                      <a:pt x="6549" y="1245"/>
                      <a:pt x="9561" y="222"/>
                    </a:cubicBezTo>
                    <a:cubicBezTo>
                      <a:pt x="9748" y="164"/>
                      <a:pt x="9945" y="82"/>
                      <a:pt x="10120" y="1"/>
                    </a:cubicBezTo>
                  </a:path>
                </a:pathLst>
              </a:custGeom>
              <a:noFill/>
              <a:ln cap="flat" cmpd="sng" w="5525">
                <a:solidFill>
                  <a:schemeClr val="dk1"/>
                </a:solidFill>
                <a:prstDash val="solid"/>
                <a:miter lim="116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32"/>
              <p:cNvSpPr/>
              <p:nvPr/>
            </p:nvSpPr>
            <p:spPr>
              <a:xfrm>
                <a:off x="2861613" y="1963175"/>
                <a:ext cx="53825" cy="38700"/>
              </a:xfrm>
              <a:custGeom>
                <a:rect b="b" l="l" r="r" t="t"/>
                <a:pathLst>
                  <a:path extrusionOk="0" fill="none" h="1548" w="2153">
                    <a:moveTo>
                      <a:pt x="2153" y="698"/>
                    </a:moveTo>
                    <a:cubicBezTo>
                      <a:pt x="1536" y="233"/>
                      <a:pt x="769" y="1"/>
                      <a:pt x="1" y="12"/>
                    </a:cubicBezTo>
                    <a:cubicBezTo>
                      <a:pt x="1" y="12"/>
                      <a:pt x="955" y="1106"/>
                      <a:pt x="873" y="1548"/>
                    </a:cubicBezTo>
                  </a:path>
                </a:pathLst>
              </a:custGeom>
              <a:noFill/>
              <a:ln cap="flat" cmpd="sng" w="5525">
                <a:solidFill>
                  <a:schemeClr val="dk1"/>
                </a:solidFill>
                <a:prstDash val="solid"/>
                <a:miter lim="116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32"/>
              <p:cNvSpPr/>
              <p:nvPr/>
            </p:nvSpPr>
            <p:spPr>
              <a:xfrm>
                <a:off x="2614738" y="1873025"/>
                <a:ext cx="240800" cy="141075"/>
              </a:xfrm>
              <a:custGeom>
                <a:rect b="b" l="l" r="r" t="t"/>
                <a:pathLst>
                  <a:path extrusionOk="0" fill="none" h="5643" w="9632">
                    <a:moveTo>
                      <a:pt x="1" y="5642"/>
                    </a:moveTo>
                    <a:cubicBezTo>
                      <a:pt x="1711" y="4653"/>
                      <a:pt x="9632" y="3502"/>
                      <a:pt x="9632" y="3502"/>
                    </a:cubicBezTo>
                    <a:lnTo>
                      <a:pt x="7491" y="1"/>
                    </a:lnTo>
                  </a:path>
                </a:pathLst>
              </a:custGeom>
              <a:noFill/>
              <a:ln cap="flat" cmpd="sng" w="5525">
                <a:solidFill>
                  <a:schemeClr val="dk1"/>
                </a:solidFill>
                <a:prstDash val="solid"/>
                <a:miter lim="116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12" name="Google Shape;512;p32"/>
            <p:cNvSpPr/>
            <p:nvPr/>
          </p:nvSpPr>
          <p:spPr>
            <a:xfrm>
              <a:off x="8037674" y="2278677"/>
              <a:ext cx="59750" cy="89325"/>
            </a:xfrm>
            <a:custGeom>
              <a:rect b="b" l="l" r="r" t="t"/>
              <a:pathLst>
                <a:path extrusionOk="0" h="559" w="374">
                  <a:moveTo>
                    <a:pt x="187" y="1"/>
                  </a:moveTo>
                  <a:cubicBezTo>
                    <a:pt x="82" y="1"/>
                    <a:pt x="1" y="129"/>
                    <a:pt x="1" y="280"/>
                  </a:cubicBezTo>
                  <a:cubicBezTo>
                    <a:pt x="1" y="431"/>
                    <a:pt x="82" y="559"/>
                    <a:pt x="187" y="559"/>
                  </a:cubicBezTo>
                  <a:cubicBezTo>
                    <a:pt x="292" y="559"/>
                    <a:pt x="373" y="431"/>
                    <a:pt x="373" y="280"/>
                  </a:cubicBezTo>
                  <a:cubicBezTo>
                    <a:pt x="373" y="129"/>
                    <a:pt x="292" y="1"/>
                    <a:pt x="1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32"/>
            <p:cNvSpPr/>
            <p:nvPr/>
          </p:nvSpPr>
          <p:spPr>
            <a:xfrm>
              <a:off x="8428899" y="2278677"/>
              <a:ext cx="59750" cy="89325"/>
            </a:xfrm>
            <a:custGeom>
              <a:rect b="b" l="l" r="r" t="t"/>
              <a:pathLst>
                <a:path extrusionOk="0" h="559" w="374">
                  <a:moveTo>
                    <a:pt x="187" y="1"/>
                  </a:moveTo>
                  <a:cubicBezTo>
                    <a:pt x="82" y="1"/>
                    <a:pt x="1" y="129"/>
                    <a:pt x="1" y="280"/>
                  </a:cubicBezTo>
                  <a:cubicBezTo>
                    <a:pt x="1" y="431"/>
                    <a:pt x="82" y="559"/>
                    <a:pt x="187" y="559"/>
                  </a:cubicBezTo>
                  <a:cubicBezTo>
                    <a:pt x="292" y="559"/>
                    <a:pt x="373" y="431"/>
                    <a:pt x="373" y="280"/>
                  </a:cubicBezTo>
                  <a:cubicBezTo>
                    <a:pt x="373" y="129"/>
                    <a:pt x="292" y="1"/>
                    <a:pt x="1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p33"/>
          <p:cNvSpPr/>
          <p:nvPr/>
        </p:nvSpPr>
        <p:spPr>
          <a:xfrm>
            <a:off x="5888695" y="1500675"/>
            <a:ext cx="827700" cy="8277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dk1"/>
                </a:solidFill>
                <a:latin typeface="Montserrat Alternates"/>
                <a:ea typeface="Montserrat Alternates"/>
                <a:cs typeface="Montserrat Alternates"/>
                <a:sym typeface="Montserrat Alternates"/>
              </a:rPr>
              <a:t>02</a:t>
            </a:r>
            <a:endParaRPr/>
          </a:p>
        </p:txBody>
      </p:sp>
      <p:sp>
        <p:nvSpPr>
          <p:cNvPr id="519" name="Google Shape;519;p33"/>
          <p:cNvSpPr/>
          <p:nvPr/>
        </p:nvSpPr>
        <p:spPr>
          <a:xfrm>
            <a:off x="2500845" y="1500675"/>
            <a:ext cx="827700" cy="8277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dk1"/>
                </a:solidFill>
                <a:latin typeface="Montserrat Alternates"/>
                <a:ea typeface="Montserrat Alternates"/>
                <a:cs typeface="Montserrat Alternates"/>
                <a:sym typeface="Montserrat Alternates"/>
              </a:rPr>
              <a:t>01</a:t>
            </a:r>
            <a:endParaRPr>
              <a:solidFill>
                <a:schemeClr val="dk1"/>
              </a:solidFill>
            </a:endParaRPr>
          </a:p>
        </p:txBody>
      </p:sp>
      <p:sp>
        <p:nvSpPr>
          <p:cNvPr id="520" name="Google Shape;520;p33"/>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Aim</a:t>
            </a:r>
            <a:endParaRPr/>
          </a:p>
        </p:txBody>
      </p:sp>
      <p:sp>
        <p:nvSpPr>
          <p:cNvPr id="521" name="Google Shape;521;p33"/>
          <p:cNvSpPr txBox="1"/>
          <p:nvPr>
            <p:ph idx="1" type="subTitle"/>
          </p:nvPr>
        </p:nvSpPr>
        <p:spPr>
          <a:xfrm>
            <a:off x="1064200" y="2613675"/>
            <a:ext cx="3237600" cy="42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Gait Biomechanics</a:t>
            </a:r>
            <a:endParaRPr/>
          </a:p>
        </p:txBody>
      </p:sp>
      <p:sp>
        <p:nvSpPr>
          <p:cNvPr id="522" name="Google Shape;522;p33"/>
          <p:cNvSpPr txBox="1"/>
          <p:nvPr>
            <p:ph idx="2" type="subTitle"/>
          </p:nvPr>
        </p:nvSpPr>
        <p:spPr>
          <a:xfrm>
            <a:off x="4764900" y="2613675"/>
            <a:ext cx="3237600" cy="42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Predictive Algorithms</a:t>
            </a:r>
            <a:endParaRPr/>
          </a:p>
        </p:txBody>
      </p:sp>
      <p:sp>
        <p:nvSpPr>
          <p:cNvPr id="523" name="Google Shape;523;p33"/>
          <p:cNvSpPr txBox="1"/>
          <p:nvPr>
            <p:ph idx="3" type="subTitle"/>
          </p:nvPr>
        </p:nvSpPr>
        <p:spPr>
          <a:xfrm>
            <a:off x="1606670" y="3041775"/>
            <a:ext cx="2695200" cy="1099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a:t>
            </a:r>
            <a:r>
              <a:rPr lang="en"/>
              <a:t>haracterize gait biomechanics over irregular surfaces</a:t>
            </a:r>
            <a:endParaRPr/>
          </a:p>
        </p:txBody>
      </p:sp>
      <p:sp>
        <p:nvSpPr>
          <p:cNvPr id="524" name="Google Shape;524;p33"/>
          <p:cNvSpPr txBox="1"/>
          <p:nvPr>
            <p:ph idx="4" type="subTitle"/>
          </p:nvPr>
        </p:nvSpPr>
        <p:spPr>
          <a:xfrm>
            <a:off x="4994530" y="3041775"/>
            <a:ext cx="2695200" cy="1099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t>
            </a:r>
            <a:r>
              <a:rPr lang="en"/>
              <a:t>evelop predictive algorithms for automatic surface classification</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grpSp>
        <p:nvGrpSpPr>
          <p:cNvPr id="529" name="Google Shape;529;p34"/>
          <p:cNvGrpSpPr/>
          <p:nvPr/>
        </p:nvGrpSpPr>
        <p:grpSpPr>
          <a:xfrm>
            <a:off x="3367041" y="1110059"/>
            <a:ext cx="2409917" cy="4033433"/>
            <a:chOff x="4627475" y="933688"/>
            <a:chExt cx="2015823" cy="3373846"/>
          </a:xfrm>
        </p:grpSpPr>
        <p:sp>
          <p:nvSpPr>
            <p:cNvPr id="530" name="Google Shape;530;p34"/>
            <p:cNvSpPr/>
            <p:nvPr/>
          </p:nvSpPr>
          <p:spPr>
            <a:xfrm>
              <a:off x="6060193" y="3684306"/>
              <a:ext cx="335461" cy="623228"/>
            </a:xfrm>
            <a:custGeom>
              <a:rect b="b" l="l" r="r" t="t"/>
              <a:pathLst>
                <a:path extrusionOk="0" h="13575" w="8666">
                  <a:moveTo>
                    <a:pt x="4246" y="0"/>
                  </a:moveTo>
                  <a:lnTo>
                    <a:pt x="0" y="1373"/>
                  </a:lnTo>
                  <a:lnTo>
                    <a:pt x="431" y="2734"/>
                  </a:lnTo>
                  <a:lnTo>
                    <a:pt x="884" y="4130"/>
                  </a:lnTo>
                  <a:lnTo>
                    <a:pt x="1838" y="7049"/>
                  </a:lnTo>
                  <a:lnTo>
                    <a:pt x="2769" y="9934"/>
                  </a:lnTo>
                  <a:lnTo>
                    <a:pt x="3955" y="13574"/>
                  </a:lnTo>
                  <a:lnTo>
                    <a:pt x="8666" y="13574"/>
                  </a:lnTo>
                  <a:lnTo>
                    <a:pt x="5595" y="4130"/>
                  </a:lnTo>
                  <a:lnTo>
                    <a:pt x="5130" y="2734"/>
                  </a:lnTo>
                  <a:lnTo>
                    <a:pt x="424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34"/>
            <p:cNvSpPr/>
            <p:nvPr/>
          </p:nvSpPr>
          <p:spPr>
            <a:xfrm>
              <a:off x="4879595" y="3684306"/>
              <a:ext cx="335500" cy="623228"/>
            </a:xfrm>
            <a:custGeom>
              <a:rect b="b" l="l" r="r" t="t"/>
              <a:pathLst>
                <a:path extrusionOk="0" h="13575" w="8667">
                  <a:moveTo>
                    <a:pt x="4421" y="0"/>
                  </a:moveTo>
                  <a:lnTo>
                    <a:pt x="3537" y="2734"/>
                  </a:lnTo>
                  <a:lnTo>
                    <a:pt x="3083" y="4130"/>
                  </a:lnTo>
                  <a:lnTo>
                    <a:pt x="1" y="13574"/>
                  </a:lnTo>
                  <a:lnTo>
                    <a:pt x="4711" y="13574"/>
                  </a:lnTo>
                  <a:lnTo>
                    <a:pt x="5898" y="9934"/>
                  </a:lnTo>
                  <a:lnTo>
                    <a:pt x="6828" y="7049"/>
                  </a:lnTo>
                  <a:lnTo>
                    <a:pt x="7782" y="4130"/>
                  </a:lnTo>
                  <a:lnTo>
                    <a:pt x="8236" y="2734"/>
                  </a:lnTo>
                  <a:lnTo>
                    <a:pt x="8666" y="1373"/>
                  </a:lnTo>
                  <a:lnTo>
                    <a:pt x="442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34"/>
            <p:cNvSpPr/>
            <p:nvPr/>
          </p:nvSpPr>
          <p:spPr>
            <a:xfrm>
              <a:off x="5055186" y="4007934"/>
              <a:ext cx="1190526" cy="131899"/>
            </a:xfrm>
            <a:custGeom>
              <a:rect b="b" l="l" r="r" t="t"/>
              <a:pathLst>
                <a:path extrusionOk="0" h="2873" w="30755">
                  <a:moveTo>
                    <a:pt x="1" y="0"/>
                  </a:moveTo>
                  <a:lnTo>
                    <a:pt x="1" y="2873"/>
                  </a:lnTo>
                  <a:lnTo>
                    <a:pt x="30754" y="2873"/>
                  </a:lnTo>
                  <a:lnTo>
                    <a:pt x="3075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34"/>
            <p:cNvSpPr/>
            <p:nvPr/>
          </p:nvSpPr>
          <p:spPr>
            <a:xfrm>
              <a:off x="4627475" y="1318627"/>
              <a:ext cx="2015823" cy="2471479"/>
            </a:xfrm>
            <a:custGeom>
              <a:rect b="b" l="l" r="r" t="t"/>
              <a:pathLst>
                <a:path extrusionOk="0" h="63846" w="52075">
                  <a:moveTo>
                    <a:pt x="2268" y="1"/>
                  </a:moveTo>
                  <a:cubicBezTo>
                    <a:pt x="1024" y="1"/>
                    <a:pt x="0" y="1001"/>
                    <a:pt x="0" y="2269"/>
                  </a:cubicBezTo>
                  <a:lnTo>
                    <a:pt x="0" y="61578"/>
                  </a:lnTo>
                  <a:cubicBezTo>
                    <a:pt x="0" y="62822"/>
                    <a:pt x="1024" y="63846"/>
                    <a:pt x="2268" y="63846"/>
                  </a:cubicBezTo>
                  <a:lnTo>
                    <a:pt x="49806" y="63846"/>
                  </a:lnTo>
                  <a:cubicBezTo>
                    <a:pt x="51050" y="63846"/>
                    <a:pt x="52074" y="62822"/>
                    <a:pt x="52074" y="61578"/>
                  </a:cubicBezTo>
                  <a:lnTo>
                    <a:pt x="52074" y="2269"/>
                  </a:lnTo>
                  <a:cubicBezTo>
                    <a:pt x="52074" y="1025"/>
                    <a:pt x="51050" y="1"/>
                    <a:pt x="4980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34"/>
            <p:cNvSpPr/>
            <p:nvPr/>
          </p:nvSpPr>
          <p:spPr>
            <a:xfrm>
              <a:off x="4731026" y="1445172"/>
              <a:ext cx="1808686" cy="2217541"/>
            </a:xfrm>
            <a:custGeom>
              <a:rect b="b" l="l" r="r" t="t"/>
              <a:pathLst>
                <a:path extrusionOk="0" h="57286" w="46724">
                  <a:moveTo>
                    <a:pt x="0" y="0"/>
                  </a:moveTo>
                  <a:lnTo>
                    <a:pt x="0" y="57285"/>
                  </a:lnTo>
                  <a:lnTo>
                    <a:pt x="46724" y="57285"/>
                  </a:lnTo>
                  <a:lnTo>
                    <a:pt x="4672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34"/>
            <p:cNvSpPr/>
            <p:nvPr/>
          </p:nvSpPr>
          <p:spPr>
            <a:xfrm>
              <a:off x="4731026" y="1445172"/>
              <a:ext cx="1811396" cy="271976"/>
            </a:xfrm>
            <a:custGeom>
              <a:rect b="b" l="l" r="r" t="t"/>
              <a:pathLst>
                <a:path extrusionOk="0" h="7026" w="46794">
                  <a:moveTo>
                    <a:pt x="0" y="0"/>
                  </a:moveTo>
                  <a:lnTo>
                    <a:pt x="0" y="7026"/>
                  </a:lnTo>
                  <a:lnTo>
                    <a:pt x="46794" y="7026"/>
                  </a:lnTo>
                  <a:lnTo>
                    <a:pt x="46794" y="0"/>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34"/>
            <p:cNvSpPr/>
            <p:nvPr/>
          </p:nvSpPr>
          <p:spPr>
            <a:xfrm>
              <a:off x="5199268" y="1280381"/>
              <a:ext cx="905504" cy="230557"/>
            </a:xfrm>
            <a:custGeom>
              <a:rect b="b" l="l" r="r" t="t"/>
              <a:pathLst>
                <a:path extrusionOk="0" h="5956" w="23392">
                  <a:moveTo>
                    <a:pt x="1" y="0"/>
                  </a:moveTo>
                  <a:lnTo>
                    <a:pt x="1" y="5956"/>
                  </a:lnTo>
                  <a:lnTo>
                    <a:pt x="23392" y="5956"/>
                  </a:lnTo>
                  <a:lnTo>
                    <a:pt x="2339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34"/>
            <p:cNvSpPr/>
            <p:nvPr/>
          </p:nvSpPr>
          <p:spPr>
            <a:xfrm>
              <a:off x="5966975" y="1395622"/>
              <a:ext cx="71188" cy="71188"/>
            </a:xfrm>
            <a:custGeom>
              <a:rect b="b" l="l" r="r" t="t"/>
              <a:pathLst>
                <a:path extrusionOk="0" h="1839" w="1839">
                  <a:moveTo>
                    <a:pt x="919" y="1"/>
                  </a:moveTo>
                  <a:cubicBezTo>
                    <a:pt x="408" y="1"/>
                    <a:pt x="1" y="408"/>
                    <a:pt x="1" y="920"/>
                  </a:cubicBezTo>
                  <a:cubicBezTo>
                    <a:pt x="1" y="1432"/>
                    <a:pt x="408" y="1839"/>
                    <a:pt x="919" y="1839"/>
                  </a:cubicBezTo>
                  <a:cubicBezTo>
                    <a:pt x="1431" y="1839"/>
                    <a:pt x="1838" y="1432"/>
                    <a:pt x="1838" y="920"/>
                  </a:cubicBezTo>
                  <a:cubicBezTo>
                    <a:pt x="1838" y="408"/>
                    <a:pt x="1431" y="1"/>
                    <a:pt x="91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34"/>
            <p:cNvSpPr/>
            <p:nvPr/>
          </p:nvSpPr>
          <p:spPr>
            <a:xfrm>
              <a:off x="5265463" y="1395622"/>
              <a:ext cx="70723" cy="71188"/>
            </a:xfrm>
            <a:custGeom>
              <a:rect b="b" l="l" r="r" t="t"/>
              <a:pathLst>
                <a:path extrusionOk="0" h="1839" w="1827">
                  <a:moveTo>
                    <a:pt x="908" y="1"/>
                  </a:moveTo>
                  <a:cubicBezTo>
                    <a:pt x="420" y="1"/>
                    <a:pt x="1" y="408"/>
                    <a:pt x="1" y="920"/>
                  </a:cubicBezTo>
                  <a:cubicBezTo>
                    <a:pt x="1" y="1432"/>
                    <a:pt x="408" y="1839"/>
                    <a:pt x="908" y="1839"/>
                  </a:cubicBezTo>
                  <a:cubicBezTo>
                    <a:pt x="1420" y="1839"/>
                    <a:pt x="1827" y="1432"/>
                    <a:pt x="1827" y="920"/>
                  </a:cubicBezTo>
                  <a:cubicBezTo>
                    <a:pt x="1827" y="408"/>
                    <a:pt x="1420" y="1"/>
                    <a:pt x="90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34"/>
            <p:cNvSpPr/>
            <p:nvPr/>
          </p:nvSpPr>
          <p:spPr>
            <a:xfrm>
              <a:off x="5528888" y="933688"/>
              <a:ext cx="234157" cy="234157"/>
            </a:xfrm>
            <a:custGeom>
              <a:rect b="b" l="l" r="r" t="t"/>
              <a:pathLst>
                <a:path extrusionOk="0" h="6049" w="6049">
                  <a:moveTo>
                    <a:pt x="3024" y="0"/>
                  </a:moveTo>
                  <a:cubicBezTo>
                    <a:pt x="1349" y="0"/>
                    <a:pt x="0" y="1349"/>
                    <a:pt x="0" y="3024"/>
                  </a:cubicBezTo>
                  <a:cubicBezTo>
                    <a:pt x="0" y="4699"/>
                    <a:pt x="1349" y="6048"/>
                    <a:pt x="3024" y="6048"/>
                  </a:cubicBezTo>
                  <a:cubicBezTo>
                    <a:pt x="4688" y="6048"/>
                    <a:pt x="6049" y="4699"/>
                    <a:pt x="6049" y="3024"/>
                  </a:cubicBezTo>
                  <a:cubicBezTo>
                    <a:pt x="6049" y="1349"/>
                    <a:pt x="4688" y="0"/>
                    <a:pt x="302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34"/>
            <p:cNvSpPr/>
            <p:nvPr/>
          </p:nvSpPr>
          <p:spPr>
            <a:xfrm>
              <a:off x="5645949" y="1050749"/>
              <a:ext cx="117098" cy="323770"/>
            </a:xfrm>
            <a:custGeom>
              <a:rect b="b" l="l" r="r" t="t"/>
              <a:pathLst>
                <a:path extrusionOk="0" h="8364" w="3025">
                  <a:moveTo>
                    <a:pt x="0" y="0"/>
                  </a:moveTo>
                  <a:lnTo>
                    <a:pt x="0" y="8363"/>
                  </a:lnTo>
                  <a:lnTo>
                    <a:pt x="2164" y="8363"/>
                  </a:lnTo>
                  <a:lnTo>
                    <a:pt x="30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34"/>
            <p:cNvSpPr/>
            <p:nvPr/>
          </p:nvSpPr>
          <p:spPr>
            <a:xfrm>
              <a:off x="5528888" y="1050749"/>
              <a:ext cx="117098" cy="323770"/>
            </a:xfrm>
            <a:custGeom>
              <a:rect b="b" l="l" r="r" t="t"/>
              <a:pathLst>
                <a:path extrusionOk="0" h="8364" w="3025">
                  <a:moveTo>
                    <a:pt x="0" y="0"/>
                  </a:moveTo>
                  <a:lnTo>
                    <a:pt x="849" y="8363"/>
                  </a:lnTo>
                  <a:lnTo>
                    <a:pt x="3024" y="8363"/>
                  </a:lnTo>
                  <a:lnTo>
                    <a:pt x="302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34"/>
            <p:cNvSpPr/>
            <p:nvPr/>
          </p:nvSpPr>
          <p:spPr>
            <a:xfrm>
              <a:off x="5599109" y="992218"/>
              <a:ext cx="105872" cy="105833"/>
            </a:xfrm>
            <a:custGeom>
              <a:rect b="b" l="l" r="r" t="t"/>
              <a:pathLst>
                <a:path extrusionOk="0" h="2734" w="2735">
                  <a:moveTo>
                    <a:pt x="1362" y="0"/>
                  </a:moveTo>
                  <a:cubicBezTo>
                    <a:pt x="606" y="12"/>
                    <a:pt x="1" y="628"/>
                    <a:pt x="1" y="1373"/>
                  </a:cubicBezTo>
                  <a:cubicBezTo>
                    <a:pt x="1" y="2129"/>
                    <a:pt x="606" y="2734"/>
                    <a:pt x="1362" y="2734"/>
                  </a:cubicBezTo>
                  <a:cubicBezTo>
                    <a:pt x="2118" y="2734"/>
                    <a:pt x="2734" y="2129"/>
                    <a:pt x="2734" y="1373"/>
                  </a:cubicBezTo>
                  <a:cubicBezTo>
                    <a:pt x="2734" y="617"/>
                    <a:pt x="2118" y="0"/>
                    <a:pt x="136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3" name="Google Shape;543;p34"/>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Leg Anatomy</a:t>
            </a:r>
            <a:endParaRPr/>
          </a:p>
        </p:txBody>
      </p:sp>
      <p:sp>
        <p:nvSpPr>
          <p:cNvPr id="544" name="Google Shape;544;p34"/>
          <p:cNvSpPr txBox="1"/>
          <p:nvPr/>
        </p:nvSpPr>
        <p:spPr>
          <a:xfrm>
            <a:off x="720000" y="1609200"/>
            <a:ext cx="1993500" cy="4281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lt1"/>
                </a:solidFill>
                <a:latin typeface="Montserrat Alternates"/>
                <a:ea typeface="Montserrat Alternates"/>
                <a:cs typeface="Montserrat Alternates"/>
                <a:sym typeface="Montserrat Alternates"/>
              </a:rPr>
              <a:t>Thigh</a:t>
            </a:r>
            <a:endParaRPr b="1" sz="2000">
              <a:solidFill>
                <a:schemeClr val="lt1"/>
              </a:solidFill>
              <a:latin typeface="Montserrat Alternates"/>
              <a:ea typeface="Montserrat Alternates"/>
              <a:cs typeface="Montserrat Alternates"/>
              <a:sym typeface="Montserrat Alternates"/>
            </a:endParaRPr>
          </a:p>
        </p:txBody>
      </p:sp>
      <p:sp>
        <p:nvSpPr>
          <p:cNvPr id="545" name="Google Shape;545;p34"/>
          <p:cNvSpPr txBox="1"/>
          <p:nvPr/>
        </p:nvSpPr>
        <p:spPr>
          <a:xfrm>
            <a:off x="644200" y="1990438"/>
            <a:ext cx="2312100" cy="48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Ubuntu"/>
                <a:ea typeface="Ubuntu"/>
                <a:cs typeface="Ubuntu"/>
                <a:sym typeface="Ubuntu"/>
              </a:rPr>
              <a:t>Leg segment contributes to walking and running</a:t>
            </a:r>
            <a:endParaRPr>
              <a:solidFill>
                <a:schemeClr val="dk1"/>
              </a:solidFill>
              <a:latin typeface="Ubuntu"/>
              <a:ea typeface="Ubuntu"/>
              <a:cs typeface="Ubuntu"/>
              <a:sym typeface="Ubuntu"/>
            </a:endParaRPr>
          </a:p>
        </p:txBody>
      </p:sp>
      <p:sp>
        <p:nvSpPr>
          <p:cNvPr id="546" name="Google Shape;546;p34"/>
          <p:cNvSpPr txBox="1"/>
          <p:nvPr/>
        </p:nvSpPr>
        <p:spPr>
          <a:xfrm>
            <a:off x="720000" y="3386307"/>
            <a:ext cx="1993500" cy="428100"/>
          </a:xfrm>
          <a:prstGeom prst="rect">
            <a:avLst/>
          </a:prstGeom>
          <a:solidFill>
            <a:schemeClr val="dk2"/>
          </a:solid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2000">
                <a:solidFill>
                  <a:schemeClr val="lt1"/>
                </a:solidFill>
                <a:latin typeface="Montserrat Alternates"/>
                <a:ea typeface="Montserrat Alternates"/>
                <a:cs typeface="Montserrat Alternates"/>
                <a:sym typeface="Montserrat Alternates"/>
              </a:rPr>
              <a:t>Foot</a:t>
            </a:r>
            <a:endParaRPr b="1" sz="2000">
              <a:solidFill>
                <a:schemeClr val="lt1"/>
              </a:solidFill>
              <a:latin typeface="Montserrat Alternates"/>
              <a:ea typeface="Montserrat Alternates"/>
              <a:cs typeface="Montserrat Alternates"/>
              <a:sym typeface="Montserrat Alternates"/>
            </a:endParaRPr>
          </a:p>
        </p:txBody>
      </p:sp>
      <p:sp>
        <p:nvSpPr>
          <p:cNvPr id="547" name="Google Shape;547;p34"/>
          <p:cNvSpPr txBox="1"/>
          <p:nvPr/>
        </p:nvSpPr>
        <p:spPr>
          <a:xfrm>
            <a:off x="720000" y="3814400"/>
            <a:ext cx="2312100" cy="48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Ubuntu"/>
                <a:ea typeface="Ubuntu"/>
                <a:cs typeface="Ubuntu"/>
                <a:sym typeface="Ubuntu"/>
              </a:rPr>
              <a:t>terminal segment for support and locomotion.</a:t>
            </a:r>
            <a:endParaRPr>
              <a:solidFill>
                <a:schemeClr val="dk1"/>
              </a:solidFill>
              <a:latin typeface="Ubuntu"/>
              <a:ea typeface="Ubuntu"/>
              <a:cs typeface="Ubuntu"/>
              <a:sym typeface="Ubuntu"/>
            </a:endParaRPr>
          </a:p>
          <a:p>
            <a:pPr indent="0" lvl="0" marL="0" rtl="0" algn="l">
              <a:spcBef>
                <a:spcPts val="0"/>
              </a:spcBef>
              <a:spcAft>
                <a:spcPts val="0"/>
              </a:spcAft>
              <a:buNone/>
            </a:pPr>
            <a:r>
              <a:t/>
            </a:r>
            <a:endParaRPr>
              <a:solidFill>
                <a:schemeClr val="dk1"/>
              </a:solidFill>
              <a:latin typeface="Ubuntu"/>
              <a:ea typeface="Ubuntu"/>
              <a:cs typeface="Ubuntu"/>
              <a:sym typeface="Ubuntu"/>
            </a:endParaRPr>
          </a:p>
          <a:p>
            <a:pPr indent="0" lvl="0" marL="0" rtl="0" algn="l">
              <a:spcBef>
                <a:spcPts val="0"/>
              </a:spcBef>
              <a:spcAft>
                <a:spcPts val="0"/>
              </a:spcAft>
              <a:buNone/>
            </a:pPr>
            <a:r>
              <a:t/>
            </a:r>
            <a:endParaRPr>
              <a:solidFill>
                <a:schemeClr val="dk1"/>
              </a:solidFill>
              <a:latin typeface="Ubuntu"/>
              <a:ea typeface="Ubuntu"/>
              <a:cs typeface="Ubuntu"/>
              <a:sym typeface="Ubuntu"/>
            </a:endParaRPr>
          </a:p>
        </p:txBody>
      </p:sp>
      <p:sp>
        <p:nvSpPr>
          <p:cNvPr id="548" name="Google Shape;548;p34"/>
          <p:cNvSpPr txBox="1"/>
          <p:nvPr/>
        </p:nvSpPr>
        <p:spPr>
          <a:xfrm>
            <a:off x="6430500" y="1609200"/>
            <a:ext cx="1993500" cy="4281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000">
                <a:solidFill>
                  <a:schemeClr val="lt1"/>
                </a:solidFill>
                <a:latin typeface="Montserrat Alternates"/>
                <a:ea typeface="Montserrat Alternates"/>
                <a:cs typeface="Montserrat Alternates"/>
                <a:sym typeface="Montserrat Alternates"/>
              </a:rPr>
              <a:t>Trunk</a:t>
            </a:r>
            <a:endParaRPr b="1" sz="2000">
              <a:solidFill>
                <a:schemeClr val="lt1"/>
              </a:solidFill>
              <a:latin typeface="Montserrat Alternates"/>
              <a:ea typeface="Montserrat Alternates"/>
              <a:cs typeface="Montserrat Alternates"/>
              <a:sym typeface="Montserrat Alternates"/>
            </a:endParaRPr>
          </a:p>
        </p:txBody>
      </p:sp>
      <p:sp>
        <p:nvSpPr>
          <p:cNvPr id="549" name="Google Shape;549;p34"/>
          <p:cNvSpPr txBox="1"/>
          <p:nvPr/>
        </p:nvSpPr>
        <p:spPr>
          <a:xfrm>
            <a:off x="6430500" y="2038050"/>
            <a:ext cx="1993500" cy="48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Ubuntu"/>
                <a:ea typeface="Ubuntu"/>
                <a:cs typeface="Ubuntu"/>
                <a:sym typeface="Ubuntu"/>
              </a:rPr>
              <a:t>Central body part for housing vital organs</a:t>
            </a:r>
            <a:endParaRPr>
              <a:solidFill>
                <a:schemeClr val="dk1"/>
              </a:solidFill>
              <a:latin typeface="Ubuntu"/>
              <a:ea typeface="Ubuntu"/>
              <a:cs typeface="Ubuntu"/>
              <a:sym typeface="Ubuntu"/>
            </a:endParaRPr>
          </a:p>
        </p:txBody>
      </p:sp>
      <p:sp>
        <p:nvSpPr>
          <p:cNvPr id="550" name="Google Shape;550;p34"/>
          <p:cNvSpPr txBox="1"/>
          <p:nvPr/>
        </p:nvSpPr>
        <p:spPr>
          <a:xfrm>
            <a:off x="6430500" y="3233905"/>
            <a:ext cx="1993500" cy="4281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000">
                <a:solidFill>
                  <a:schemeClr val="lt1"/>
                </a:solidFill>
                <a:latin typeface="Montserrat Alternates"/>
                <a:ea typeface="Montserrat Alternates"/>
                <a:cs typeface="Montserrat Alternates"/>
                <a:sym typeface="Montserrat Alternates"/>
              </a:rPr>
              <a:t>Shank</a:t>
            </a:r>
            <a:endParaRPr b="1" sz="2000">
              <a:solidFill>
                <a:schemeClr val="lt1"/>
              </a:solidFill>
              <a:latin typeface="Montserrat Alternates"/>
              <a:ea typeface="Montserrat Alternates"/>
              <a:cs typeface="Montserrat Alternates"/>
              <a:sym typeface="Montserrat Alternates"/>
            </a:endParaRPr>
          </a:p>
        </p:txBody>
      </p:sp>
      <p:pic>
        <p:nvPicPr>
          <p:cNvPr id="551" name="Google Shape;551;p34"/>
          <p:cNvPicPr preferRelativeResize="0"/>
          <p:nvPr/>
        </p:nvPicPr>
        <p:blipFill rotWithShape="1">
          <a:blip r:embed="rId3">
            <a:alphaModFix/>
          </a:blip>
          <a:srcRect b="12886" l="38765" r="39587" t="9152"/>
          <a:stretch/>
        </p:blipFill>
        <p:spPr>
          <a:xfrm>
            <a:off x="4090375" y="2038050"/>
            <a:ext cx="963250" cy="2336626"/>
          </a:xfrm>
          <a:prstGeom prst="rect">
            <a:avLst/>
          </a:prstGeom>
          <a:noFill/>
          <a:ln>
            <a:noFill/>
          </a:ln>
        </p:spPr>
      </p:pic>
      <p:sp>
        <p:nvSpPr>
          <p:cNvPr id="552" name="Google Shape;552;p34"/>
          <p:cNvSpPr txBox="1"/>
          <p:nvPr/>
        </p:nvSpPr>
        <p:spPr>
          <a:xfrm>
            <a:off x="6430500" y="3662000"/>
            <a:ext cx="2312100" cy="48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Ubuntu"/>
                <a:ea typeface="Ubuntu"/>
                <a:cs typeface="Ubuntu"/>
                <a:sym typeface="Ubuntu"/>
              </a:rPr>
              <a:t> Knee-to-ankle segment crucial for weight-bearing</a:t>
            </a:r>
            <a:endParaRPr>
              <a:solidFill>
                <a:schemeClr val="dk1"/>
              </a:solidFill>
              <a:latin typeface="Ubuntu"/>
              <a:ea typeface="Ubuntu"/>
              <a:cs typeface="Ubuntu"/>
              <a:sym typeface="Ubuntu"/>
            </a:endParaRPr>
          </a:p>
        </p:txBody>
      </p:sp>
      <p:cxnSp>
        <p:nvCxnSpPr>
          <p:cNvPr id="553" name="Google Shape;553;p34"/>
          <p:cNvCxnSpPr>
            <a:stCxn id="544" idx="3"/>
          </p:cNvCxnSpPr>
          <p:nvPr/>
        </p:nvCxnSpPr>
        <p:spPr>
          <a:xfrm>
            <a:off x="2713500" y="1823250"/>
            <a:ext cx="1758600" cy="1631100"/>
          </a:xfrm>
          <a:prstGeom prst="curvedConnector3">
            <a:avLst>
              <a:gd fmla="val 50000" name="adj1"/>
            </a:avLst>
          </a:prstGeom>
          <a:noFill/>
          <a:ln cap="flat" cmpd="sng" w="19050">
            <a:solidFill>
              <a:schemeClr val="accent2"/>
            </a:solidFill>
            <a:prstDash val="solid"/>
            <a:round/>
            <a:headEnd len="med" w="med" type="none"/>
            <a:tailEnd len="med" w="med" type="oval"/>
          </a:ln>
        </p:spPr>
      </p:cxnSp>
      <p:cxnSp>
        <p:nvCxnSpPr>
          <p:cNvPr id="554" name="Google Shape;554;p34"/>
          <p:cNvCxnSpPr>
            <a:stCxn id="546" idx="3"/>
          </p:cNvCxnSpPr>
          <p:nvPr/>
        </p:nvCxnSpPr>
        <p:spPr>
          <a:xfrm>
            <a:off x="2713500" y="3600357"/>
            <a:ext cx="1823700" cy="536100"/>
          </a:xfrm>
          <a:prstGeom prst="curvedConnector3">
            <a:avLst>
              <a:gd fmla="val 50000" name="adj1"/>
            </a:avLst>
          </a:prstGeom>
          <a:noFill/>
          <a:ln cap="flat" cmpd="sng" w="19050">
            <a:solidFill>
              <a:schemeClr val="accent2"/>
            </a:solidFill>
            <a:prstDash val="solid"/>
            <a:round/>
            <a:headEnd len="med" w="med" type="none"/>
            <a:tailEnd len="med" w="med" type="oval"/>
          </a:ln>
        </p:spPr>
      </p:cxnSp>
      <p:cxnSp>
        <p:nvCxnSpPr>
          <p:cNvPr id="555" name="Google Shape;555;p34"/>
          <p:cNvCxnSpPr>
            <a:stCxn id="548" idx="1"/>
          </p:cNvCxnSpPr>
          <p:nvPr/>
        </p:nvCxnSpPr>
        <p:spPr>
          <a:xfrm flipH="1">
            <a:off x="4764600" y="1823250"/>
            <a:ext cx="1665900" cy="1176300"/>
          </a:xfrm>
          <a:prstGeom prst="curvedConnector3">
            <a:avLst>
              <a:gd fmla="val 50000" name="adj1"/>
            </a:avLst>
          </a:prstGeom>
          <a:noFill/>
          <a:ln cap="flat" cmpd="sng" w="19050">
            <a:solidFill>
              <a:schemeClr val="accent2"/>
            </a:solidFill>
            <a:prstDash val="solid"/>
            <a:round/>
            <a:headEnd len="med" w="med" type="none"/>
            <a:tailEnd len="med" w="med" type="oval"/>
          </a:ln>
        </p:spPr>
      </p:cxnSp>
      <p:cxnSp>
        <p:nvCxnSpPr>
          <p:cNvPr id="556" name="Google Shape;556;p34"/>
          <p:cNvCxnSpPr>
            <a:stCxn id="550" idx="1"/>
          </p:cNvCxnSpPr>
          <p:nvPr/>
        </p:nvCxnSpPr>
        <p:spPr>
          <a:xfrm flipH="1">
            <a:off x="4807800" y="3447955"/>
            <a:ext cx="1622700" cy="276900"/>
          </a:xfrm>
          <a:prstGeom prst="curvedConnector3">
            <a:avLst>
              <a:gd fmla="val 50000" name="adj1"/>
            </a:avLst>
          </a:prstGeom>
          <a:noFill/>
          <a:ln cap="flat" cmpd="sng" w="19050">
            <a:solidFill>
              <a:schemeClr val="accent2"/>
            </a:solidFill>
            <a:prstDash val="solid"/>
            <a:round/>
            <a:headEnd len="med" w="med" type="none"/>
            <a:tailEnd len="med" w="med" type="oval"/>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0" name="Shape 560"/>
        <p:cNvGrpSpPr/>
        <p:nvPr/>
      </p:nvGrpSpPr>
      <p:grpSpPr>
        <a:xfrm>
          <a:off x="0" y="0"/>
          <a:ext cx="0" cy="0"/>
          <a:chOff x="0" y="0"/>
          <a:chExt cx="0" cy="0"/>
        </a:xfrm>
      </p:grpSpPr>
      <p:sp>
        <p:nvSpPr>
          <p:cNvPr id="561" name="Google Shape;561;p35"/>
          <p:cNvSpPr txBox="1"/>
          <p:nvPr>
            <p:ph idx="6" type="title"/>
          </p:nvPr>
        </p:nvSpPr>
        <p:spPr>
          <a:xfrm>
            <a:off x="720000" y="387325"/>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Data Collection</a:t>
            </a:r>
            <a:endParaRPr/>
          </a:p>
        </p:txBody>
      </p:sp>
      <p:sp>
        <p:nvSpPr>
          <p:cNvPr id="562" name="Google Shape;562;p35"/>
          <p:cNvSpPr txBox="1"/>
          <p:nvPr>
            <p:ph type="title"/>
          </p:nvPr>
        </p:nvSpPr>
        <p:spPr>
          <a:xfrm>
            <a:off x="1235541" y="2208641"/>
            <a:ext cx="2047800" cy="320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Information</a:t>
            </a:r>
            <a:endParaRPr/>
          </a:p>
        </p:txBody>
      </p:sp>
      <p:sp>
        <p:nvSpPr>
          <p:cNvPr id="563" name="Google Shape;563;p35"/>
          <p:cNvSpPr txBox="1"/>
          <p:nvPr>
            <p:ph idx="1" type="subTitle"/>
          </p:nvPr>
        </p:nvSpPr>
        <p:spPr>
          <a:xfrm>
            <a:off x="1156400" y="2529232"/>
            <a:ext cx="2126700" cy="666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About 176 participant undergo anthropometric measurements</a:t>
            </a:r>
            <a:endParaRPr/>
          </a:p>
        </p:txBody>
      </p:sp>
      <p:sp>
        <p:nvSpPr>
          <p:cNvPr id="564" name="Google Shape;564;p35"/>
          <p:cNvSpPr txBox="1"/>
          <p:nvPr>
            <p:ph idx="2" type="title"/>
          </p:nvPr>
        </p:nvSpPr>
        <p:spPr>
          <a:xfrm>
            <a:off x="3587675" y="2208641"/>
            <a:ext cx="2047800" cy="320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Sensors</a:t>
            </a:r>
            <a:endParaRPr/>
          </a:p>
        </p:txBody>
      </p:sp>
      <p:sp>
        <p:nvSpPr>
          <p:cNvPr id="565" name="Google Shape;565;p35"/>
          <p:cNvSpPr txBox="1"/>
          <p:nvPr>
            <p:ph idx="3" type="subTitle"/>
          </p:nvPr>
        </p:nvSpPr>
        <p:spPr>
          <a:xfrm>
            <a:off x="3508534" y="2529232"/>
            <a:ext cx="2126700" cy="666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fitting with wireless inertial measurement units (IMUs) and a camera</a:t>
            </a:r>
            <a:endParaRPr/>
          </a:p>
        </p:txBody>
      </p:sp>
      <p:sp>
        <p:nvSpPr>
          <p:cNvPr id="566" name="Google Shape;566;p35"/>
          <p:cNvSpPr txBox="1"/>
          <p:nvPr>
            <p:ph idx="4" type="title"/>
          </p:nvPr>
        </p:nvSpPr>
        <p:spPr>
          <a:xfrm>
            <a:off x="5939809" y="2208641"/>
            <a:ext cx="2047800" cy="320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a:t>
            </a:r>
            <a:r>
              <a:rPr lang="en"/>
              <a:t>alking</a:t>
            </a:r>
            <a:endParaRPr/>
          </a:p>
        </p:txBody>
      </p:sp>
      <p:sp>
        <p:nvSpPr>
          <p:cNvPr id="567" name="Google Shape;567;p35"/>
          <p:cNvSpPr txBox="1"/>
          <p:nvPr>
            <p:ph idx="5" type="subTitle"/>
          </p:nvPr>
        </p:nvSpPr>
        <p:spPr>
          <a:xfrm>
            <a:off x="5939809" y="2529231"/>
            <a:ext cx="2047800" cy="666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 walking on 5 different surfaces</a:t>
            </a:r>
            <a:endParaRPr/>
          </a:p>
        </p:txBody>
      </p:sp>
      <p:sp>
        <p:nvSpPr>
          <p:cNvPr id="568" name="Google Shape;568;p35"/>
          <p:cNvSpPr/>
          <p:nvPr/>
        </p:nvSpPr>
        <p:spPr>
          <a:xfrm>
            <a:off x="1896668" y="1375150"/>
            <a:ext cx="725400" cy="619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35"/>
          <p:cNvSpPr/>
          <p:nvPr/>
        </p:nvSpPr>
        <p:spPr>
          <a:xfrm>
            <a:off x="4248802" y="1375150"/>
            <a:ext cx="725400" cy="619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35"/>
          <p:cNvSpPr/>
          <p:nvPr/>
        </p:nvSpPr>
        <p:spPr>
          <a:xfrm>
            <a:off x="6600936" y="1375150"/>
            <a:ext cx="725400" cy="619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71" name="Google Shape;571;p35"/>
          <p:cNvGrpSpPr/>
          <p:nvPr/>
        </p:nvGrpSpPr>
        <p:grpSpPr>
          <a:xfrm>
            <a:off x="4449822" y="1593096"/>
            <a:ext cx="323120" cy="184075"/>
            <a:chOff x="6656812" y="2029388"/>
            <a:chExt cx="368690" cy="245793"/>
          </a:xfrm>
        </p:grpSpPr>
        <p:sp>
          <p:nvSpPr>
            <p:cNvPr id="572" name="Google Shape;572;p35"/>
            <p:cNvSpPr/>
            <p:nvPr/>
          </p:nvSpPr>
          <p:spPr>
            <a:xfrm>
              <a:off x="6915475" y="2164007"/>
              <a:ext cx="73967" cy="73999"/>
            </a:xfrm>
            <a:custGeom>
              <a:rect b="b" l="l" r="r" t="t"/>
              <a:pathLst>
                <a:path extrusionOk="0" h="2323" w="2322">
                  <a:moveTo>
                    <a:pt x="1167" y="323"/>
                  </a:moveTo>
                  <a:cubicBezTo>
                    <a:pt x="1631" y="323"/>
                    <a:pt x="2000" y="692"/>
                    <a:pt x="2000" y="1156"/>
                  </a:cubicBezTo>
                  <a:cubicBezTo>
                    <a:pt x="2000" y="1621"/>
                    <a:pt x="1631" y="1990"/>
                    <a:pt x="1167" y="1990"/>
                  </a:cubicBezTo>
                  <a:cubicBezTo>
                    <a:pt x="703" y="1990"/>
                    <a:pt x="334" y="1621"/>
                    <a:pt x="334" y="1156"/>
                  </a:cubicBezTo>
                  <a:cubicBezTo>
                    <a:pt x="334" y="692"/>
                    <a:pt x="703" y="323"/>
                    <a:pt x="1167" y="323"/>
                  </a:cubicBezTo>
                  <a:close/>
                  <a:moveTo>
                    <a:pt x="1126" y="0"/>
                  </a:moveTo>
                  <a:cubicBezTo>
                    <a:pt x="502" y="0"/>
                    <a:pt x="0" y="527"/>
                    <a:pt x="0" y="1156"/>
                  </a:cubicBezTo>
                  <a:cubicBezTo>
                    <a:pt x="0" y="1799"/>
                    <a:pt x="524" y="2323"/>
                    <a:pt x="1167" y="2323"/>
                  </a:cubicBezTo>
                  <a:cubicBezTo>
                    <a:pt x="1810" y="2323"/>
                    <a:pt x="2322" y="1799"/>
                    <a:pt x="2322" y="1156"/>
                  </a:cubicBezTo>
                  <a:cubicBezTo>
                    <a:pt x="2322" y="513"/>
                    <a:pt x="1810" y="1"/>
                    <a:pt x="1167" y="1"/>
                  </a:cubicBezTo>
                  <a:cubicBezTo>
                    <a:pt x="1153" y="1"/>
                    <a:pt x="1139" y="0"/>
                    <a:pt x="11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35"/>
            <p:cNvSpPr/>
            <p:nvPr/>
          </p:nvSpPr>
          <p:spPr>
            <a:xfrm>
              <a:off x="6901427" y="2057070"/>
              <a:ext cx="51605" cy="31154"/>
            </a:xfrm>
            <a:custGeom>
              <a:rect b="b" l="l" r="r" t="t"/>
              <a:pathLst>
                <a:path extrusionOk="0" h="978" w="1620">
                  <a:moveTo>
                    <a:pt x="1179" y="346"/>
                  </a:moveTo>
                  <a:cubicBezTo>
                    <a:pt x="1239" y="346"/>
                    <a:pt x="1275" y="394"/>
                    <a:pt x="1275" y="453"/>
                  </a:cubicBezTo>
                  <a:lnTo>
                    <a:pt x="1275" y="525"/>
                  </a:lnTo>
                  <a:cubicBezTo>
                    <a:pt x="1275" y="584"/>
                    <a:pt x="1239" y="632"/>
                    <a:pt x="1179" y="632"/>
                  </a:cubicBezTo>
                  <a:lnTo>
                    <a:pt x="441" y="632"/>
                  </a:lnTo>
                  <a:cubicBezTo>
                    <a:pt x="382" y="632"/>
                    <a:pt x="334" y="584"/>
                    <a:pt x="334" y="525"/>
                  </a:cubicBezTo>
                  <a:lnTo>
                    <a:pt x="334" y="453"/>
                  </a:lnTo>
                  <a:cubicBezTo>
                    <a:pt x="334" y="394"/>
                    <a:pt x="382" y="346"/>
                    <a:pt x="441" y="346"/>
                  </a:cubicBezTo>
                  <a:close/>
                  <a:moveTo>
                    <a:pt x="441" y="1"/>
                  </a:moveTo>
                  <a:cubicBezTo>
                    <a:pt x="203" y="1"/>
                    <a:pt x="1" y="203"/>
                    <a:pt x="1" y="453"/>
                  </a:cubicBezTo>
                  <a:lnTo>
                    <a:pt x="1" y="525"/>
                  </a:lnTo>
                  <a:cubicBezTo>
                    <a:pt x="1" y="763"/>
                    <a:pt x="191" y="977"/>
                    <a:pt x="441" y="977"/>
                  </a:cubicBezTo>
                  <a:lnTo>
                    <a:pt x="1179" y="977"/>
                  </a:lnTo>
                  <a:cubicBezTo>
                    <a:pt x="1418" y="977"/>
                    <a:pt x="1620" y="775"/>
                    <a:pt x="1620" y="525"/>
                  </a:cubicBezTo>
                  <a:lnTo>
                    <a:pt x="1620" y="453"/>
                  </a:lnTo>
                  <a:cubicBezTo>
                    <a:pt x="1620" y="215"/>
                    <a:pt x="1429" y="1"/>
                    <a:pt x="11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35"/>
            <p:cNvSpPr/>
            <p:nvPr/>
          </p:nvSpPr>
          <p:spPr>
            <a:xfrm>
              <a:off x="6901809" y="2091983"/>
              <a:ext cx="51605" cy="30358"/>
            </a:xfrm>
            <a:custGeom>
              <a:rect b="b" l="l" r="r" t="t"/>
              <a:pathLst>
                <a:path extrusionOk="0" h="953" w="1620">
                  <a:moveTo>
                    <a:pt x="1179" y="333"/>
                  </a:moveTo>
                  <a:cubicBezTo>
                    <a:pt x="1239" y="333"/>
                    <a:pt x="1286" y="381"/>
                    <a:pt x="1286" y="441"/>
                  </a:cubicBezTo>
                  <a:lnTo>
                    <a:pt x="1286" y="512"/>
                  </a:lnTo>
                  <a:cubicBezTo>
                    <a:pt x="1286" y="572"/>
                    <a:pt x="1239" y="619"/>
                    <a:pt x="1179" y="619"/>
                  </a:cubicBezTo>
                  <a:lnTo>
                    <a:pt x="453" y="619"/>
                  </a:lnTo>
                  <a:cubicBezTo>
                    <a:pt x="394" y="619"/>
                    <a:pt x="346" y="572"/>
                    <a:pt x="346" y="512"/>
                  </a:cubicBezTo>
                  <a:lnTo>
                    <a:pt x="346" y="441"/>
                  </a:lnTo>
                  <a:cubicBezTo>
                    <a:pt x="346" y="381"/>
                    <a:pt x="394" y="333"/>
                    <a:pt x="453" y="333"/>
                  </a:cubicBezTo>
                  <a:close/>
                  <a:moveTo>
                    <a:pt x="453" y="0"/>
                  </a:moveTo>
                  <a:cubicBezTo>
                    <a:pt x="215" y="0"/>
                    <a:pt x="1" y="191"/>
                    <a:pt x="1" y="441"/>
                  </a:cubicBezTo>
                  <a:lnTo>
                    <a:pt x="1" y="500"/>
                  </a:lnTo>
                  <a:cubicBezTo>
                    <a:pt x="1" y="738"/>
                    <a:pt x="191" y="953"/>
                    <a:pt x="453" y="953"/>
                  </a:cubicBezTo>
                  <a:lnTo>
                    <a:pt x="1179" y="953"/>
                  </a:lnTo>
                  <a:cubicBezTo>
                    <a:pt x="1417" y="953"/>
                    <a:pt x="1620" y="750"/>
                    <a:pt x="1620" y="500"/>
                  </a:cubicBezTo>
                  <a:lnTo>
                    <a:pt x="1620" y="441"/>
                  </a:lnTo>
                  <a:cubicBezTo>
                    <a:pt x="1620" y="202"/>
                    <a:pt x="1429" y="0"/>
                    <a:pt x="117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35"/>
            <p:cNvSpPr/>
            <p:nvPr/>
          </p:nvSpPr>
          <p:spPr>
            <a:xfrm>
              <a:off x="6901809" y="2126099"/>
              <a:ext cx="51605" cy="30772"/>
            </a:xfrm>
            <a:custGeom>
              <a:rect b="b" l="l" r="r" t="t"/>
              <a:pathLst>
                <a:path extrusionOk="0" h="966" w="1620">
                  <a:moveTo>
                    <a:pt x="1179" y="358"/>
                  </a:moveTo>
                  <a:cubicBezTo>
                    <a:pt x="1239" y="358"/>
                    <a:pt x="1286" y="394"/>
                    <a:pt x="1286" y="453"/>
                  </a:cubicBezTo>
                  <a:lnTo>
                    <a:pt x="1286" y="536"/>
                  </a:lnTo>
                  <a:cubicBezTo>
                    <a:pt x="1286" y="596"/>
                    <a:pt x="1239" y="632"/>
                    <a:pt x="1179" y="632"/>
                  </a:cubicBezTo>
                  <a:lnTo>
                    <a:pt x="453" y="632"/>
                  </a:lnTo>
                  <a:cubicBezTo>
                    <a:pt x="394" y="632"/>
                    <a:pt x="346" y="596"/>
                    <a:pt x="346" y="536"/>
                  </a:cubicBezTo>
                  <a:lnTo>
                    <a:pt x="346" y="453"/>
                  </a:lnTo>
                  <a:cubicBezTo>
                    <a:pt x="346" y="394"/>
                    <a:pt x="394" y="358"/>
                    <a:pt x="453" y="358"/>
                  </a:cubicBezTo>
                  <a:close/>
                  <a:moveTo>
                    <a:pt x="453" y="1"/>
                  </a:moveTo>
                  <a:cubicBezTo>
                    <a:pt x="215" y="1"/>
                    <a:pt x="1" y="191"/>
                    <a:pt x="1" y="441"/>
                  </a:cubicBezTo>
                  <a:lnTo>
                    <a:pt x="1" y="513"/>
                  </a:lnTo>
                  <a:cubicBezTo>
                    <a:pt x="1" y="751"/>
                    <a:pt x="191" y="965"/>
                    <a:pt x="453" y="965"/>
                  </a:cubicBezTo>
                  <a:lnTo>
                    <a:pt x="1179" y="965"/>
                  </a:lnTo>
                  <a:cubicBezTo>
                    <a:pt x="1417" y="965"/>
                    <a:pt x="1620" y="775"/>
                    <a:pt x="1620" y="513"/>
                  </a:cubicBezTo>
                  <a:lnTo>
                    <a:pt x="1620" y="441"/>
                  </a:lnTo>
                  <a:cubicBezTo>
                    <a:pt x="1620" y="203"/>
                    <a:pt x="1429" y="1"/>
                    <a:pt x="11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35"/>
            <p:cNvSpPr/>
            <p:nvPr/>
          </p:nvSpPr>
          <p:spPr>
            <a:xfrm>
              <a:off x="6959849" y="2057452"/>
              <a:ext cx="43641" cy="99419"/>
            </a:xfrm>
            <a:custGeom>
              <a:rect b="b" l="l" r="r" t="t"/>
              <a:pathLst>
                <a:path extrusionOk="0" h="3121" w="1370">
                  <a:moveTo>
                    <a:pt x="965" y="334"/>
                  </a:moveTo>
                  <a:cubicBezTo>
                    <a:pt x="1000" y="334"/>
                    <a:pt x="1048" y="382"/>
                    <a:pt x="1048" y="429"/>
                  </a:cubicBezTo>
                  <a:lnTo>
                    <a:pt x="1048" y="2703"/>
                  </a:lnTo>
                  <a:cubicBezTo>
                    <a:pt x="1048" y="2751"/>
                    <a:pt x="1000" y="2787"/>
                    <a:pt x="965" y="2787"/>
                  </a:cubicBezTo>
                  <a:lnTo>
                    <a:pt x="429" y="2787"/>
                  </a:lnTo>
                  <a:cubicBezTo>
                    <a:pt x="369" y="2775"/>
                    <a:pt x="334" y="2751"/>
                    <a:pt x="334" y="2703"/>
                  </a:cubicBezTo>
                  <a:lnTo>
                    <a:pt x="334" y="429"/>
                  </a:lnTo>
                  <a:cubicBezTo>
                    <a:pt x="334" y="382"/>
                    <a:pt x="381" y="334"/>
                    <a:pt x="429" y="334"/>
                  </a:cubicBezTo>
                  <a:close/>
                  <a:moveTo>
                    <a:pt x="417" y="1"/>
                  </a:moveTo>
                  <a:cubicBezTo>
                    <a:pt x="179" y="1"/>
                    <a:pt x="0" y="203"/>
                    <a:pt x="0" y="429"/>
                  </a:cubicBezTo>
                  <a:lnTo>
                    <a:pt x="0" y="2703"/>
                  </a:lnTo>
                  <a:cubicBezTo>
                    <a:pt x="0" y="2941"/>
                    <a:pt x="191" y="3120"/>
                    <a:pt x="417" y="3120"/>
                  </a:cubicBezTo>
                  <a:lnTo>
                    <a:pt x="953" y="3120"/>
                  </a:lnTo>
                  <a:cubicBezTo>
                    <a:pt x="1191" y="3120"/>
                    <a:pt x="1369" y="2930"/>
                    <a:pt x="1369" y="2703"/>
                  </a:cubicBezTo>
                  <a:lnTo>
                    <a:pt x="1369" y="429"/>
                  </a:lnTo>
                  <a:cubicBezTo>
                    <a:pt x="1369" y="179"/>
                    <a:pt x="1167" y="1"/>
                    <a:pt x="95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35"/>
            <p:cNvSpPr/>
            <p:nvPr/>
          </p:nvSpPr>
          <p:spPr>
            <a:xfrm>
              <a:off x="6835805" y="2075291"/>
              <a:ext cx="29243" cy="10257"/>
            </a:xfrm>
            <a:custGeom>
              <a:rect b="b" l="l" r="r" t="t"/>
              <a:pathLst>
                <a:path extrusionOk="0" h="322" w="918">
                  <a:moveTo>
                    <a:pt x="168" y="0"/>
                  </a:moveTo>
                  <a:cubicBezTo>
                    <a:pt x="84" y="0"/>
                    <a:pt x="1" y="72"/>
                    <a:pt x="1" y="167"/>
                  </a:cubicBezTo>
                  <a:cubicBezTo>
                    <a:pt x="1" y="250"/>
                    <a:pt x="84" y="322"/>
                    <a:pt x="168" y="322"/>
                  </a:cubicBezTo>
                  <a:lnTo>
                    <a:pt x="751" y="322"/>
                  </a:lnTo>
                  <a:cubicBezTo>
                    <a:pt x="834" y="322"/>
                    <a:pt x="918" y="250"/>
                    <a:pt x="918" y="167"/>
                  </a:cubicBezTo>
                  <a:cubicBezTo>
                    <a:pt x="918" y="72"/>
                    <a:pt x="834" y="0"/>
                    <a:pt x="7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35"/>
            <p:cNvSpPr/>
            <p:nvPr/>
          </p:nvSpPr>
          <p:spPr>
            <a:xfrm>
              <a:off x="6700422" y="2074908"/>
              <a:ext cx="11022" cy="10257"/>
            </a:xfrm>
            <a:custGeom>
              <a:rect b="b" l="l" r="r" t="t"/>
              <a:pathLst>
                <a:path extrusionOk="0" h="322" w="346">
                  <a:moveTo>
                    <a:pt x="167" y="0"/>
                  </a:moveTo>
                  <a:cubicBezTo>
                    <a:pt x="72" y="0"/>
                    <a:pt x="0" y="72"/>
                    <a:pt x="0" y="155"/>
                  </a:cubicBezTo>
                  <a:cubicBezTo>
                    <a:pt x="0" y="250"/>
                    <a:pt x="72" y="322"/>
                    <a:pt x="167" y="322"/>
                  </a:cubicBezTo>
                  <a:lnTo>
                    <a:pt x="179" y="322"/>
                  </a:lnTo>
                  <a:cubicBezTo>
                    <a:pt x="262" y="322"/>
                    <a:pt x="346" y="250"/>
                    <a:pt x="346" y="155"/>
                  </a:cubicBezTo>
                  <a:cubicBezTo>
                    <a:pt x="346" y="72"/>
                    <a:pt x="286" y="0"/>
                    <a:pt x="17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35"/>
            <p:cNvSpPr/>
            <p:nvPr/>
          </p:nvSpPr>
          <p:spPr>
            <a:xfrm>
              <a:off x="6706092" y="2098417"/>
              <a:ext cx="151375" cy="89162"/>
            </a:xfrm>
            <a:custGeom>
              <a:rect b="b" l="l" r="r" t="t"/>
              <a:pathLst>
                <a:path extrusionOk="0" h="2799" w="4752">
                  <a:moveTo>
                    <a:pt x="2119" y="0"/>
                  </a:moveTo>
                  <a:cubicBezTo>
                    <a:pt x="2047" y="0"/>
                    <a:pt x="1977" y="45"/>
                    <a:pt x="1966" y="131"/>
                  </a:cubicBezTo>
                  <a:lnTo>
                    <a:pt x="1573" y="1977"/>
                  </a:lnTo>
                  <a:lnTo>
                    <a:pt x="1239" y="941"/>
                  </a:lnTo>
                  <a:cubicBezTo>
                    <a:pt x="1214" y="859"/>
                    <a:pt x="1142" y="817"/>
                    <a:pt x="1071" y="817"/>
                  </a:cubicBezTo>
                  <a:cubicBezTo>
                    <a:pt x="1008" y="817"/>
                    <a:pt x="946" y="850"/>
                    <a:pt x="918" y="917"/>
                  </a:cubicBezTo>
                  <a:lnTo>
                    <a:pt x="501" y="1846"/>
                  </a:lnTo>
                  <a:lnTo>
                    <a:pt x="168" y="1846"/>
                  </a:lnTo>
                  <a:cubicBezTo>
                    <a:pt x="72" y="1846"/>
                    <a:pt x="1" y="1917"/>
                    <a:pt x="1" y="2013"/>
                  </a:cubicBezTo>
                  <a:cubicBezTo>
                    <a:pt x="1" y="2096"/>
                    <a:pt x="72" y="2167"/>
                    <a:pt x="168" y="2167"/>
                  </a:cubicBezTo>
                  <a:lnTo>
                    <a:pt x="608" y="2167"/>
                  </a:lnTo>
                  <a:cubicBezTo>
                    <a:pt x="680" y="2167"/>
                    <a:pt x="739" y="2132"/>
                    <a:pt x="763" y="2072"/>
                  </a:cubicBezTo>
                  <a:lnTo>
                    <a:pt x="1037" y="1441"/>
                  </a:lnTo>
                  <a:lnTo>
                    <a:pt x="1442" y="2679"/>
                  </a:lnTo>
                  <a:cubicBezTo>
                    <a:pt x="1470" y="2760"/>
                    <a:pt x="1541" y="2799"/>
                    <a:pt x="1610" y="2799"/>
                  </a:cubicBezTo>
                  <a:cubicBezTo>
                    <a:pt x="1684" y="2799"/>
                    <a:pt x="1757" y="2754"/>
                    <a:pt x="1775" y="2667"/>
                  </a:cubicBezTo>
                  <a:lnTo>
                    <a:pt x="2096" y="1084"/>
                  </a:lnTo>
                  <a:lnTo>
                    <a:pt x="2227" y="1917"/>
                  </a:lnTo>
                  <a:cubicBezTo>
                    <a:pt x="2251" y="2013"/>
                    <a:pt x="2323" y="2072"/>
                    <a:pt x="2394" y="2072"/>
                  </a:cubicBezTo>
                  <a:lnTo>
                    <a:pt x="3049" y="2072"/>
                  </a:lnTo>
                  <a:cubicBezTo>
                    <a:pt x="3144" y="2072"/>
                    <a:pt x="3204" y="2013"/>
                    <a:pt x="3216" y="1941"/>
                  </a:cubicBezTo>
                  <a:lnTo>
                    <a:pt x="3287" y="1501"/>
                  </a:lnTo>
                  <a:lnTo>
                    <a:pt x="3501" y="2453"/>
                  </a:lnTo>
                  <a:cubicBezTo>
                    <a:pt x="3514" y="2543"/>
                    <a:pt x="3586" y="2588"/>
                    <a:pt x="3660" y="2588"/>
                  </a:cubicBezTo>
                  <a:cubicBezTo>
                    <a:pt x="3724" y="2588"/>
                    <a:pt x="3790" y="2555"/>
                    <a:pt x="3823" y="2489"/>
                  </a:cubicBezTo>
                  <a:lnTo>
                    <a:pt x="4037" y="2036"/>
                  </a:lnTo>
                  <a:lnTo>
                    <a:pt x="4585" y="2036"/>
                  </a:lnTo>
                  <a:cubicBezTo>
                    <a:pt x="4668" y="2036"/>
                    <a:pt x="4752" y="1965"/>
                    <a:pt x="4752" y="1870"/>
                  </a:cubicBezTo>
                  <a:cubicBezTo>
                    <a:pt x="4752" y="1786"/>
                    <a:pt x="4668" y="1715"/>
                    <a:pt x="4585" y="1715"/>
                  </a:cubicBezTo>
                  <a:lnTo>
                    <a:pt x="3918" y="1715"/>
                  </a:lnTo>
                  <a:cubicBezTo>
                    <a:pt x="3775" y="1715"/>
                    <a:pt x="3763" y="1858"/>
                    <a:pt x="3740" y="1905"/>
                  </a:cubicBezTo>
                  <a:lnTo>
                    <a:pt x="3454" y="632"/>
                  </a:lnTo>
                  <a:cubicBezTo>
                    <a:pt x="3430" y="542"/>
                    <a:pt x="3356" y="498"/>
                    <a:pt x="3283" y="498"/>
                  </a:cubicBezTo>
                  <a:cubicBezTo>
                    <a:pt x="3210" y="498"/>
                    <a:pt x="3138" y="542"/>
                    <a:pt x="3120" y="632"/>
                  </a:cubicBezTo>
                  <a:lnTo>
                    <a:pt x="2918" y="1739"/>
                  </a:lnTo>
                  <a:lnTo>
                    <a:pt x="2549" y="1739"/>
                  </a:lnTo>
                  <a:lnTo>
                    <a:pt x="2287" y="155"/>
                  </a:lnTo>
                  <a:cubicBezTo>
                    <a:pt x="2275" y="51"/>
                    <a:pt x="2196" y="0"/>
                    <a:pt x="21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35"/>
            <p:cNvSpPr/>
            <p:nvPr/>
          </p:nvSpPr>
          <p:spPr>
            <a:xfrm>
              <a:off x="6656812" y="2029388"/>
              <a:ext cx="368690" cy="245793"/>
            </a:xfrm>
            <a:custGeom>
              <a:rect b="b" l="l" r="r" t="t"/>
              <a:pathLst>
                <a:path extrusionOk="0" h="7716" w="11574">
                  <a:moveTo>
                    <a:pt x="3286" y="7180"/>
                  </a:moveTo>
                  <a:lnTo>
                    <a:pt x="3286" y="7394"/>
                  </a:lnTo>
                  <a:lnTo>
                    <a:pt x="1596" y="7394"/>
                  </a:lnTo>
                  <a:lnTo>
                    <a:pt x="1596" y="7180"/>
                  </a:lnTo>
                  <a:close/>
                  <a:moveTo>
                    <a:pt x="9966" y="7180"/>
                  </a:moveTo>
                  <a:lnTo>
                    <a:pt x="9966" y="7394"/>
                  </a:lnTo>
                  <a:lnTo>
                    <a:pt x="8275" y="7394"/>
                  </a:lnTo>
                  <a:lnTo>
                    <a:pt x="8275" y="7180"/>
                  </a:lnTo>
                  <a:close/>
                  <a:moveTo>
                    <a:pt x="548" y="1"/>
                  </a:moveTo>
                  <a:cubicBezTo>
                    <a:pt x="250" y="1"/>
                    <a:pt x="0" y="251"/>
                    <a:pt x="0" y="548"/>
                  </a:cubicBezTo>
                  <a:lnTo>
                    <a:pt x="0" y="6632"/>
                  </a:lnTo>
                  <a:cubicBezTo>
                    <a:pt x="0" y="6930"/>
                    <a:pt x="250" y="7180"/>
                    <a:pt x="548" y="7180"/>
                  </a:cubicBezTo>
                  <a:lnTo>
                    <a:pt x="1250" y="7180"/>
                  </a:lnTo>
                  <a:lnTo>
                    <a:pt x="1250" y="7561"/>
                  </a:lnTo>
                  <a:cubicBezTo>
                    <a:pt x="1250" y="7644"/>
                    <a:pt x="1322" y="7716"/>
                    <a:pt x="1417" y="7716"/>
                  </a:cubicBezTo>
                  <a:lnTo>
                    <a:pt x="3453" y="7716"/>
                  </a:lnTo>
                  <a:cubicBezTo>
                    <a:pt x="3536" y="7716"/>
                    <a:pt x="3608" y="7644"/>
                    <a:pt x="3608" y="7561"/>
                  </a:cubicBezTo>
                  <a:lnTo>
                    <a:pt x="3608" y="7180"/>
                  </a:lnTo>
                  <a:lnTo>
                    <a:pt x="7930" y="7180"/>
                  </a:lnTo>
                  <a:lnTo>
                    <a:pt x="7930" y="7561"/>
                  </a:lnTo>
                  <a:cubicBezTo>
                    <a:pt x="7930" y="7644"/>
                    <a:pt x="8001" y="7716"/>
                    <a:pt x="8096" y="7716"/>
                  </a:cubicBezTo>
                  <a:lnTo>
                    <a:pt x="10132" y="7716"/>
                  </a:lnTo>
                  <a:cubicBezTo>
                    <a:pt x="10216" y="7716"/>
                    <a:pt x="10299" y="7644"/>
                    <a:pt x="10299" y="7561"/>
                  </a:cubicBezTo>
                  <a:lnTo>
                    <a:pt x="10299" y="7180"/>
                  </a:lnTo>
                  <a:lnTo>
                    <a:pt x="10990" y="7180"/>
                  </a:lnTo>
                  <a:cubicBezTo>
                    <a:pt x="11287" y="7180"/>
                    <a:pt x="11549" y="6930"/>
                    <a:pt x="11549" y="6632"/>
                  </a:cubicBezTo>
                  <a:lnTo>
                    <a:pt x="11549" y="548"/>
                  </a:lnTo>
                  <a:cubicBezTo>
                    <a:pt x="11573" y="251"/>
                    <a:pt x="11323" y="1"/>
                    <a:pt x="11025" y="1"/>
                  </a:cubicBezTo>
                  <a:lnTo>
                    <a:pt x="7620" y="1"/>
                  </a:lnTo>
                  <a:cubicBezTo>
                    <a:pt x="7525" y="1"/>
                    <a:pt x="7453" y="72"/>
                    <a:pt x="7453" y="155"/>
                  </a:cubicBezTo>
                  <a:cubicBezTo>
                    <a:pt x="7453" y="251"/>
                    <a:pt x="7525" y="322"/>
                    <a:pt x="7620" y="322"/>
                  </a:cubicBezTo>
                  <a:lnTo>
                    <a:pt x="11025" y="322"/>
                  </a:lnTo>
                  <a:cubicBezTo>
                    <a:pt x="11144" y="322"/>
                    <a:pt x="11240" y="417"/>
                    <a:pt x="11240" y="536"/>
                  </a:cubicBezTo>
                  <a:lnTo>
                    <a:pt x="11240" y="6620"/>
                  </a:lnTo>
                  <a:cubicBezTo>
                    <a:pt x="11240" y="6739"/>
                    <a:pt x="11144" y="6823"/>
                    <a:pt x="11025" y="6823"/>
                  </a:cubicBezTo>
                  <a:lnTo>
                    <a:pt x="548" y="6823"/>
                  </a:lnTo>
                  <a:cubicBezTo>
                    <a:pt x="429" y="6823"/>
                    <a:pt x="334" y="6739"/>
                    <a:pt x="334" y="6620"/>
                  </a:cubicBezTo>
                  <a:lnTo>
                    <a:pt x="334" y="536"/>
                  </a:lnTo>
                  <a:cubicBezTo>
                    <a:pt x="334" y="417"/>
                    <a:pt x="429" y="322"/>
                    <a:pt x="548" y="322"/>
                  </a:cubicBezTo>
                  <a:lnTo>
                    <a:pt x="6870" y="322"/>
                  </a:lnTo>
                  <a:cubicBezTo>
                    <a:pt x="6965" y="322"/>
                    <a:pt x="7037" y="251"/>
                    <a:pt x="7037" y="155"/>
                  </a:cubicBezTo>
                  <a:cubicBezTo>
                    <a:pt x="7037" y="72"/>
                    <a:pt x="6965" y="1"/>
                    <a:pt x="687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35"/>
            <p:cNvSpPr/>
            <p:nvPr/>
          </p:nvSpPr>
          <p:spPr>
            <a:xfrm>
              <a:off x="6681818" y="2057070"/>
              <a:ext cx="199540" cy="172622"/>
            </a:xfrm>
            <a:custGeom>
              <a:rect b="b" l="l" r="r" t="t"/>
              <a:pathLst>
                <a:path extrusionOk="0" h="5419" w="6264">
                  <a:moveTo>
                    <a:pt x="168" y="1"/>
                  </a:moveTo>
                  <a:cubicBezTo>
                    <a:pt x="72" y="1"/>
                    <a:pt x="1" y="84"/>
                    <a:pt x="1" y="167"/>
                  </a:cubicBezTo>
                  <a:lnTo>
                    <a:pt x="1" y="1691"/>
                  </a:lnTo>
                  <a:cubicBezTo>
                    <a:pt x="1" y="1775"/>
                    <a:pt x="72" y="1846"/>
                    <a:pt x="168" y="1846"/>
                  </a:cubicBezTo>
                  <a:cubicBezTo>
                    <a:pt x="251" y="1846"/>
                    <a:pt x="334" y="1775"/>
                    <a:pt x="334" y="1691"/>
                  </a:cubicBezTo>
                  <a:lnTo>
                    <a:pt x="334" y="346"/>
                  </a:lnTo>
                  <a:lnTo>
                    <a:pt x="5942" y="346"/>
                  </a:lnTo>
                  <a:lnTo>
                    <a:pt x="5942" y="5097"/>
                  </a:lnTo>
                  <a:lnTo>
                    <a:pt x="334" y="5097"/>
                  </a:lnTo>
                  <a:lnTo>
                    <a:pt x="334" y="2465"/>
                  </a:lnTo>
                  <a:cubicBezTo>
                    <a:pt x="334" y="2370"/>
                    <a:pt x="251" y="2299"/>
                    <a:pt x="168" y="2299"/>
                  </a:cubicBezTo>
                  <a:cubicBezTo>
                    <a:pt x="72" y="2299"/>
                    <a:pt x="1" y="2370"/>
                    <a:pt x="1" y="2465"/>
                  </a:cubicBezTo>
                  <a:lnTo>
                    <a:pt x="1" y="5263"/>
                  </a:lnTo>
                  <a:cubicBezTo>
                    <a:pt x="1" y="5347"/>
                    <a:pt x="72" y="5418"/>
                    <a:pt x="168" y="5418"/>
                  </a:cubicBezTo>
                  <a:lnTo>
                    <a:pt x="6109" y="5418"/>
                  </a:lnTo>
                  <a:cubicBezTo>
                    <a:pt x="6192" y="5418"/>
                    <a:pt x="6264" y="5347"/>
                    <a:pt x="6264" y="5263"/>
                  </a:cubicBezTo>
                  <a:lnTo>
                    <a:pt x="6264" y="167"/>
                  </a:lnTo>
                  <a:cubicBezTo>
                    <a:pt x="6264" y="84"/>
                    <a:pt x="6192" y="1"/>
                    <a:pt x="610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2" name="Google Shape;582;p35"/>
          <p:cNvGrpSpPr/>
          <p:nvPr/>
        </p:nvGrpSpPr>
        <p:grpSpPr>
          <a:xfrm>
            <a:off x="6824072" y="1552057"/>
            <a:ext cx="278898" cy="266211"/>
            <a:chOff x="6219124" y="2902788"/>
            <a:chExt cx="318231" cy="355470"/>
          </a:xfrm>
        </p:grpSpPr>
        <p:sp>
          <p:nvSpPr>
            <p:cNvPr id="583" name="Google Shape;583;p35"/>
            <p:cNvSpPr/>
            <p:nvPr/>
          </p:nvSpPr>
          <p:spPr>
            <a:xfrm>
              <a:off x="6219124" y="2990994"/>
              <a:ext cx="140353" cy="267263"/>
            </a:xfrm>
            <a:custGeom>
              <a:rect b="b" l="l" r="r" t="t"/>
              <a:pathLst>
                <a:path extrusionOk="0" h="8390" w="4406">
                  <a:moveTo>
                    <a:pt x="1303" y="0"/>
                  </a:moveTo>
                  <a:cubicBezTo>
                    <a:pt x="1243" y="0"/>
                    <a:pt x="1178" y="40"/>
                    <a:pt x="1143" y="91"/>
                  </a:cubicBezTo>
                  <a:cubicBezTo>
                    <a:pt x="858" y="686"/>
                    <a:pt x="715" y="1329"/>
                    <a:pt x="715" y="1984"/>
                  </a:cubicBezTo>
                  <a:cubicBezTo>
                    <a:pt x="715" y="2222"/>
                    <a:pt x="774" y="2627"/>
                    <a:pt x="786" y="2758"/>
                  </a:cubicBezTo>
                  <a:lnTo>
                    <a:pt x="191" y="3806"/>
                  </a:lnTo>
                  <a:cubicBezTo>
                    <a:pt x="0" y="4127"/>
                    <a:pt x="143" y="4544"/>
                    <a:pt x="500" y="4699"/>
                  </a:cubicBezTo>
                  <a:lnTo>
                    <a:pt x="1143" y="4961"/>
                  </a:lnTo>
                  <a:lnTo>
                    <a:pt x="1143" y="6104"/>
                  </a:lnTo>
                  <a:cubicBezTo>
                    <a:pt x="1143" y="6628"/>
                    <a:pt x="1572" y="7056"/>
                    <a:pt x="2096" y="7056"/>
                  </a:cubicBezTo>
                  <a:lnTo>
                    <a:pt x="2965" y="7056"/>
                  </a:lnTo>
                  <a:lnTo>
                    <a:pt x="2965" y="8223"/>
                  </a:lnTo>
                  <a:cubicBezTo>
                    <a:pt x="2965" y="8306"/>
                    <a:pt x="3036" y="8390"/>
                    <a:pt x="3120" y="8390"/>
                  </a:cubicBezTo>
                  <a:cubicBezTo>
                    <a:pt x="3215" y="8390"/>
                    <a:pt x="3286" y="8306"/>
                    <a:pt x="3286" y="8223"/>
                  </a:cubicBezTo>
                  <a:lnTo>
                    <a:pt x="3286" y="7044"/>
                  </a:lnTo>
                  <a:cubicBezTo>
                    <a:pt x="3525" y="7032"/>
                    <a:pt x="4001" y="6937"/>
                    <a:pt x="4334" y="6663"/>
                  </a:cubicBezTo>
                  <a:cubicBezTo>
                    <a:pt x="4406" y="6604"/>
                    <a:pt x="4406" y="6497"/>
                    <a:pt x="4346" y="6437"/>
                  </a:cubicBezTo>
                  <a:cubicBezTo>
                    <a:pt x="4320" y="6398"/>
                    <a:pt x="4279" y="6380"/>
                    <a:pt x="4234" y="6380"/>
                  </a:cubicBezTo>
                  <a:cubicBezTo>
                    <a:pt x="4197" y="6380"/>
                    <a:pt x="4157" y="6392"/>
                    <a:pt x="4120" y="6413"/>
                  </a:cubicBezTo>
                  <a:cubicBezTo>
                    <a:pt x="3763" y="6735"/>
                    <a:pt x="3144" y="6735"/>
                    <a:pt x="3132" y="6735"/>
                  </a:cubicBezTo>
                  <a:lnTo>
                    <a:pt x="2096" y="6735"/>
                  </a:lnTo>
                  <a:cubicBezTo>
                    <a:pt x="1762" y="6735"/>
                    <a:pt x="1477" y="6449"/>
                    <a:pt x="1477" y="6104"/>
                  </a:cubicBezTo>
                  <a:lnTo>
                    <a:pt x="1477" y="4854"/>
                  </a:lnTo>
                  <a:cubicBezTo>
                    <a:pt x="1477" y="4782"/>
                    <a:pt x="1429" y="4723"/>
                    <a:pt x="1370" y="4711"/>
                  </a:cubicBezTo>
                  <a:lnTo>
                    <a:pt x="619" y="4389"/>
                  </a:lnTo>
                  <a:cubicBezTo>
                    <a:pt x="465" y="4318"/>
                    <a:pt x="381" y="4127"/>
                    <a:pt x="477" y="3961"/>
                  </a:cubicBezTo>
                  <a:cubicBezTo>
                    <a:pt x="1120" y="2818"/>
                    <a:pt x="1131" y="2865"/>
                    <a:pt x="1120" y="2770"/>
                  </a:cubicBezTo>
                  <a:cubicBezTo>
                    <a:pt x="1120" y="2770"/>
                    <a:pt x="1036" y="2246"/>
                    <a:pt x="1036" y="1984"/>
                  </a:cubicBezTo>
                  <a:cubicBezTo>
                    <a:pt x="1036" y="1377"/>
                    <a:pt x="1179" y="782"/>
                    <a:pt x="1441" y="246"/>
                  </a:cubicBezTo>
                  <a:cubicBezTo>
                    <a:pt x="1489" y="163"/>
                    <a:pt x="1441" y="67"/>
                    <a:pt x="1370" y="20"/>
                  </a:cubicBezTo>
                  <a:cubicBezTo>
                    <a:pt x="1350" y="6"/>
                    <a:pt x="1327" y="0"/>
                    <a:pt x="130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35"/>
            <p:cNvSpPr/>
            <p:nvPr/>
          </p:nvSpPr>
          <p:spPr>
            <a:xfrm>
              <a:off x="6268054" y="2902788"/>
              <a:ext cx="269302" cy="354705"/>
            </a:xfrm>
            <a:custGeom>
              <a:rect b="b" l="l" r="r" t="t"/>
              <a:pathLst>
                <a:path extrusionOk="0" h="11135" w="8454">
                  <a:moveTo>
                    <a:pt x="8246" y="1"/>
                  </a:moveTo>
                  <a:cubicBezTo>
                    <a:pt x="8218" y="1"/>
                    <a:pt x="8187" y="9"/>
                    <a:pt x="8156" y="26"/>
                  </a:cubicBezTo>
                  <a:lnTo>
                    <a:pt x="5930" y="1098"/>
                  </a:lnTo>
                  <a:cubicBezTo>
                    <a:pt x="5192" y="610"/>
                    <a:pt x="4366" y="377"/>
                    <a:pt x="3549" y="377"/>
                  </a:cubicBezTo>
                  <a:cubicBezTo>
                    <a:pt x="2216" y="377"/>
                    <a:pt x="909" y="997"/>
                    <a:pt x="60" y="2134"/>
                  </a:cubicBezTo>
                  <a:cubicBezTo>
                    <a:pt x="0" y="2205"/>
                    <a:pt x="12" y="2312"/>
                    <a:pt x="84" y="2360"/>
                  </a:cubicBezTo>
                  <a:cubicBezTo>
                    <a:pt x="113" y="2385"/>
                    <a:pt x="149" y="2397"/>
                    <a:pt x="185" y="2397"/>
                  </a:cubicBezTo>
                  <a:cubicBezTo>
                    <a:pt x="234" y="2397"/>
                    <a:pt x="282" y="2373"/>
                    <a:pt x="310" y="2324"/>
                  </a:cubicBezTo>
                  <a:cubicBezTo>
                    <a:pt x="1125" y="1233"/>
                    <a:pt x="2334" y="704"/>
                    <a:pt x="3540" y="704"/>
                  </a:cubicBezTo>
                  <a:cubicBezTo>
                    <a:pt x="4255" y="704"/>
                    <a:pt x="4967" y="890"/>
                    <a:pt x="5596" y="1253"/>
                  </a:cubicBezTo>
                  <a:lnTo>
                    <a:pt x="5596" y="1277"/>
                  </a:lnTo>
                  <a:cubicBezTo>
                    <a:pt x="5513" y="1336"/>
                    <a:pt x="5513" y="1396"/>
                    <a:pt x="5513" y="1396"/>
                  </a:cubicBezTo>
                  <a:cubicBezTo>
                    <a:pt x="5513" y="1396"/>
                    <a:pt x="5501" y="1479"/>
                    <a:pt x="5596" y="1538"/>
                  </a:cubicBezTo>
                  <a:lnTo>
                    <a:pt x="6370" y="2050"/>
                  </a:lnTo>
                  <a:lnTo>
                    <a:pt x="4989" y="3253"/>
                  </a:lnTo>
                  <a:cubicBezTo>
                    <a:pt x="4906" y="3324"/>
                    <a:pt x="4906" y="3455"/>
                    <a:pt x="5025" y="3515"/>
                  </a:cubicBezTo>
                  <a:cubicBezTo>
                    <a:pt x="5046" y="3524"/>
                    <a:pt x="5059" y="3531"/>
                    <a:pt x="5082" y="3531"/>
                  </a:cubicBezTo>
                  <a:cubicBezTo>
                    <a:pt x="5175" y="3531"/>
                    <a:pt x="5438" y="3414"/>
                    <a:pt x="7120" y="2860"/>
                  </a:cubicBezTo>
                  <a:lnTo>
                    <a:pt x="7120" y="2860"/>
                  </a:lnTo>
                  <a:cubicBezTo>
                    <a:pt x="7989" y="4515"/>
                    <a:pt x="7632" y="6611"/>
                    <a:pt x="6108" y="7849"/>
                  </a:cubicBezTo>
                  <a:cubicBezTo>
                    <a:pt x="5775" y="8135"/>
                    <a:pt x="5584" y="8551"/>
                    <a:pt x="5584" y="8992"/>
                  </a:cubicBezTo>
                  <a:lnTo>
                    <a:pt x="5584" y="10980"/>
                  </a:lnTo>
                  <a:cubicBezTo>
                    <a:pt x="5584" y="11063"/>
                    <a:pt x="5656" y="11135"/>
                    <a:pt x="5739" y="11135"/>
                  </a:cubicBezTo>
                  <a:cubicBezTo>
                    <a:pt x="5834" y="11135"/>
                    <a:pt x="5906" y="11063"/>
                    <a:pt x="5906" y="10980"/>
                  </a:cubicBezTo>
                  <a:lnTo>
                    <a:pt x="5906" y="8992"/>
                  </a:lnTo>
                  <a:cubicBezTo>
                    <a:pt x="5906" y="8635"/>
                    <a:pt x="6049" y="8313"/>
                    <a:pt x="6322" y="8099"/>
                  </a:cubicBezTo>
                  <a:cubicBezTo>
                    <a:pt x="7870" y="6825"/>
                    <a:pt x="8394" y="4634"/>
                    <a:pt x="7442" y="2765"/>
                  </a:cubicBezTo>
                  <a:lnTo>
                    <a:pt x="8347" y="2467"/>
                  </a:lnTo>
                  <a:cubicBezTo>
                    <a:pt x="8406" y="2443"/>
                    <a:pt x="8454" y="2384"/>
                    <a:pt x="8454" y="2324"/>
                  </a:cubicBezTo>
                  <a:cubicBezTo>
                    <a:pt x="8454" y="2265"/>
                    <a:pt x="8418" y="2205"/>
                    <a:pt x="8382" y="2181"/>
                  </a:cubicBezTo>
                  <a:lnTo>
                    <a:pt x="8085" y="1955"/>
                  </a:lnTo>
                  <a:cubicBezTo>
                    <a:pt x="8050" y="1930"/>
                    <a:pt x="8013" y="1918"/>
                    <a:pt x="7979" y="1918"/>
                  </a:cubicBezTo>
                  <a:cubicBezTo>
                    <a:pt x="7930" y="1918"/>
                    <a:pt x="7886" y="1942"/>
                    <a:pt x="7858" y="1991"/>
                  </a:cubicBezTo>
                  <a:cubicBezTo>
                    <a:pt x="7799" y="2062"/>
                    <a:pt x="7811" y="2170"/>
                    <a:pt x="7882" y="2205"/>
                  </a:cubicBezTo>
                  <a:lnTo>
                    <a:pt x="7930" y="2241"/>
                  </a:lnTo>
                  <a:lnTo>
                    <a:pt x="7144" y="2503"/>
                  </a:lnTo>
                  <a:lnTo>
                    <a:pt x="5822" y="2955"/>
                  </a:lnTo>
                  <a:lnTo>
                    <a:pt x="5822" y="2955"/>
                  </a:lnTo>
                  <a:lnTo>
                    <a:pt x="6751" y="2134"/>
                  </a:lnTo>
                  <a:cubicBezTo>
                    <a:pt x="6834" y="2062"/>
                    <a:pt x="6834" y="1931"/>
                    <a:pt x="6739" y="1872"/>
                  </a:cubicBezTo>
                  <a:lnTo>
                    <a:pt x="6025" y="1408"/>
                  </a:lnTo>
                  <a:lnTo>
                    <a:pt x="7692" y="598"/>
                  </a:lnTo>
                  <a:lnTo>
                    <a:pt x="7692" y="598"/>
                  </a:lnTo>
                  <a:cubicBezTo>
                    <a:pt x="7096" y="1419"/>
                    <a:pt x="7037" y="1408"/>
                    <a:pt x="7049" y="1527"/>
                  </a:cubicBezTo>
                  <a:cubicBezTo>
                    <a:pt x="7073" y="1634"/>
                    <a:pt x="7156" y="1658"/>
                    <a:pt x="7323" y="1777"/>
                  </a:cubicBezTo>
                  <a:cubicBezTo>
                    <a:pt x="7353" y="1802"/>
                    <a:pt x="7391" y="1815"/>
                    <a:pt x="7428" y="1815"/>
                  </a:cubicBezTo>
                  <a:cubicBezTo>
                    <a:pt x="7476" y="1815"/>
                    <a:pt x="7522" y="1793"/>
                    <a:pt x="7549" y="1753"/>
                  </a:cubicBezTo>
                  <a:cubicBezTo>
                    <a:pt x="7608" y="1669"/>
                    <a:pt x="7585" y="1574"/>
                    <a:pt x="7513" y="1527"/>
                  </a:cubicBezTo>
                  <a:lnTo>
                    <a:pt x="7454" y="1479"/>
                  </a:lnTo>
                  <a:lnTo>
                    <a:pt x="8358" y="265"/>
                  </a:lnTo>
                  <a:cubicBezTo>
                    <a:pt x="8446" y="148"/>
                    <a:pt x="8367" y="1"/>
                    <a:pt x="82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35"/>
            <p:cNvSpPr/>
            <p:nvPr/>
          </p:nvSpPr>
          <p:spPr>
            <a:xfrm>
              <a:off x="6407993" y="2995773"/>
              <a:ext cx="31505" cy="37207"/>
            </a:xfrm>
            <a:custGeom>
              <a:rect b="b" l="l" r="r" t="t"/>
              <a:pathLst>
                <a:path extrusionOk="0" h="1168" w="989">
                  <a:moveTo>
                    <a:pt x="179" y="1"/>
                  </a:moveTo>
                  <a:cubicBezTo>
                    <a:pt x="84" y="1"/>
                    <a:pt x="13" y="84"/>
                    <a:pt x="13" y="167"/>
                  </a:cubicBezTo>
                  <a:cubicBezTo>
                    <a:pt x="1" y="763"/>
                    <a:pt x="263" y="1120"/>
                    <a:pt x="798" y="1167"/>
                  </a:cubicBezTo>
                  <a:cubicBezTo>
                    <a:pt x="894" y="1167"/>
                    <a:pt x="965" y="1108"/>
                    <a:pt x="977" y="1013"/>
                  </a:cubicBezTo>
                  <a:cubicBezTo>
                    <a:pt x="989" y="905"/>
                    <a:pt x="917" y="822"/>
                    <a:pt x="834" y="822"/>
                  </a:cubicBezTo>
                  <a:cubicBezTo>
                    <a:pt x="596" y="810"/>
                    <a:pt x="322" y="703"/>
                    <a:pt x="334" y="167"/>
                  </a:cubicBezTo>
                  <a:cubicBezTo>
                    <a:pt x="334" y="84"/>
                    <a:pt x="263" y="1"/>
                    <a:pt x="1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6" name="Google Shape;586;p35"/>
          <p:cNvGrpSpPr/>
          <p:nvPr/>
        </p:nvGrpSpPr>
        <p:grpSpPr>
          <a:xfrm>
            <a:off x="2113402" y="1597501"/>
            <a:ext cx="291631" cy="175292"/>
            <a:chOff x="7989683" y="2350207"/>
            <a:chExt cx="332761" cy="234066"/>
          </a:xfrm>
        </p:grpSpPr>
        <p:sp>
          <p:nvSpPr>
            <p:cNvPr id="587" name="Google Shape;587;p35"/>
            <p:cNvSpPr/>
            <p:nvPr/>
          </p:nvSpPr>
          <p:spPr>
            <a:xfrm>
              <a:off x="8258902" y="2396188"/>
              <a:ext cx="29119" cy="22101"/>
            </a:xfrm>
            <a:custGeom>
              <a:rect b="b" l="l" r="r" t="t"/>
              <a:pathLst>
                <a:path extrusionOk="0" h="696" w="917">
                  <a:moveTo>
                    <a:pt x="165" y="0"/>
                  </a:moveTo>
                  <a:cubicBezTo>
                    <a:pt x="114" y="0"/>
                    <a:pt x="64" y="22"/>
                    <a:pt x="36" y="64"/>
                  </a:cubicBezTo>
                  <a:cubicBezTo>
                    <a:pt x="0" y="148"/>
                    <a:pt x="12" y="243"/>
                    <a:pt x="84" y="291"/>
                  </a:cubicBezTo>
                  <a:cubicBezTo>
                    <a:pt x="262" y="410"/>
                    <a:pt x="441" y="529"/>
                    <a:pt x="631" y="660"/>
                  </a:cubicBezTo>
                  <a:cubicBezTo>
                    <a:pt x="667" y="684"/>
                    <a:pt x="691" y="695"/>
                    <a:pt x="726" y="695"/>
                  </a:cubicBezTo>
                  <a:cubicBezTo>
                    <a:pt x="762" y="695"/>
                    <a:pt x="834" y="660"/>
                    <a:pt x="857" y="624"/>
                  </a:cubicBezTo>
                  <a:cubicBezTo>
                    <a:pt x="917" y="565"/>
                    <a:pt x="893" y="457"/>
                    <a:pt x="810" y="398"/>
                  </a:cubicBezTo>
                  <a:cubicBezTo>
                    <a:pt x="619" y="267"/>
                    <a:pt x="441" y="148"/>
                    <a:pt x="262" y="29"/>
                  </a:cubicBezTo>
                  <a:cubicBezTo>
                    <a:pt x="234" y="10"/>
                    <a:pt x="199" y="0"/>
                    <a:pt x="1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35"/>
            <p:cNvSpPr/>
            <p:nvPr/>
          </p:nvSpPr>
          <p:spPr>
            <a:xfrm>
              <a:off x="8051320" y="2350207"/>
              <a:ext cx="194753" cy="49919"/>
            </a:xfrm>
            <a:custGeom>
              <a:rect b="b" l="l" r="r" t="t"/>
              <a:pathLst>
                <a:path extrusionOk="0" h="1572" w="6133">
                  <a:moveTo>
                    <a:pt x="3299" y="0"/>
                  </a:moveTo>
                  <a:cubicBezTo>
                    <a:pt x="2501" y="0"/>
                    <a:pt x="1441" y="417"/>
                    <a:pt x="108" y="1274"/>
                  </a:cubicBezTo>
                  <a:cubicBezTo>
                    <a:pt x="24" y="1322"/>
                    <a:pt x="1" y="1429"/>
                    <a:pt x="60" y="1501"/>
                  </a:cubicBezTo>
                  <a:cubicBezTo>
                    <a:pt x="84" y="1548"/>
                    <a:pt x="144" y="1572"/>
                    <a:pt x="191" y="1572"/>
                  </a:cubicBezTo>
                  <a:cubicBezTo>
                    <a:pt x="227" y="1572"/>
                    <a:pt x="251" y="1560"/>
                    <a:pt x="286" y="1548"/>
                  </a:cubicBezTo>
                  <a:cubicBezTo>
                    <a:pt x="1572" y="727"/>
                    <a:pt x="2560" y="322"/>
                    <a:pt x="3299" y="322"/>
                  </a:cubicBezTo>
                  <a:cubicBezTo>
                    <a:pt x="3954" y="322"/>
                    <a:pt x="4787" y="643"/>
                    <a:pt x="5859" y="1262"/>
                  </a:cubicBezTo>
                  <a:cubicBezTo>
                    <a:pt x="5885" y="1277"/>
                    <a:pt x="5912" y="1284"/>
                    <a:pt x="5939" y="1284"/>
                  </a:cubicBezTo>
                  <a:cubicBezTo>
                    <a:pt x="5997" y="1284"/>
                    <a:pt x="6052" y="1252"/>
                    <a:pt x="6085" y="1203"/>
                  </a:cubicBezTo>
                  <a:cubicBezTo>
                    <a:pt x="6132" y="1131"/>
                    <a:pt x="6097" y="1024"/>
                    <a:pt x="6025" y="977"/>
                  </a:cubicBezTo>
                  <a:cubicBezTo>
                    <a:pt x="4906" y="322"/>
                    <a:pt x="4013" y="0"/>
                    <a:pt x="32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35"/>
            <p:cNvSpPr/>
            <p:nvPr/>
          </p:nvSpPr>
          <p:spPr>
            <a:xfrm>
              <a:off x="7989683" y="2378183"/>
              <a:ext cx="332761" cy="206090"/>
            </a:xfrm>
            <a:custGeom>
              <a:rect b="b" l="l" r="r" t="t"/>
              <a:pathLst>
                <a:path extrusionOk="0" h="6490" w="10479">
                  <a:moveTo>
                    <a:pt x="5240" y="334"/>
                  </a:moveTo>
                  <a:cubicBezTo>
                    <a:pt x="6597" y="334"/>
                    <a:pt x="9276" y="2453"/>
                    <a:pt x="10086" y="3096"/>
                  </a:cubicBezTo>
                  <a:cubicBezTo>
                    <a:pt x="10121" y="3132"/>
                    <a:pt x="10157" y="3179"/>
                    <a:pt x="10157" y="3239"/>
                  </a:cubicBezTo>
                  <a:cubicBezTo>
                    <a:pt x="10157" y="3298"/>
                    <a:pt x="10121" y="3346"/>
                    <a:pt x="10086" y="3394"/>
                  </a:cubicBezTo>
                  <a:cubicBezTo>
                    <a:pt x="9288" y="4025"/>
                    <a:pt x="6597" y="6144"/>
                    <a:pt x="5240" y="6144"/>
                  </a:cubicBezTo>
                  <a:cubicBezTo>
                    <a:pt x="3894" y="6144"/>
                    <a:pt x="1215" y="4025"/>
                    <a:pt x="406" y="3394"/>
                  </a:cubicBezTo>
                  <a:cubicBezTo>
                    <a:pt x="358" y="3346"/>
                    <a:pt x="334" y="3298"/>
                    <a:pt x="334" y="3239"/>
                  </a:cubicBezTo>
                  <a:cubicBezTo>
                    <a:pt x="334" y="3179"/>
                    <a:pt x="358" y="3120"/>
                    <a:pt x="406" y="3096"/>
                  </a:cubicBezTo>
                  <a:cubicBezTo>
                    <a:pt x="1192" y="2453"/>
                    <a:pt x="3894" y="334"/>
                    <a:pt x="5240" y="334"/>
                  </a:cubicBezTo>
                  <a:close/>
                  <a:moveTo>
                    <a:pt x="5240" y="0"/>
                  </a:moveTo>
                  <a:cubicBezTo>
                    <a:pt x="3811" y="0"/>
                    <a:pt x="1239" y="1977"/>
                    <a:pt x="191" y="2822"/>
                  </a:cubicBezTo>
                  <a:cubicBezTo>
                    <a:pt x="84" y="2929"/>
                    <a:pt x="1" y="3072"/>
                    <a:pt x="1" y="3239"/>
                  </a:cubicBezTo>
                  <a:cubicBezTo>
                    <a:pt x="1" y="3406"/>
                    <a:pt x="84" y="3548"/>
                    <a:pt x="191" y="3656"/>
                  </a:cubicBezTo>
                  <a:cubicBezTo>
                    <a:pt x="1239" y="4501"/>
                    <a:pt x="3811" y="6489"/>
                    <a:pt x="5240" y="6489"/>
                  </a:cubicBezTo>
                  <a:cubicBezTo>
                    <a:pt x="6657" y="6489"/>
                    <a:pt x="9252" y="4501"/>
                    <a:pt x="10288" y="3656"/>
                  </a:cubicBezTo>
                  <a:cubicBezTo>
                    <a:pt x="10407" y="3548"/>
                    <a:pt x="10478" y="3406"/>
                    <a:pt x="10478" y="3239"/>
                  </a:cubicBezTo>
                  <a:cubicBezTo>
                    <a:pt x="10478" y="3072"/>
                    <a:pt x="10407" y="2929"/>
                    <a:pt x="10288" y="2822"/>
                  </a:cubicBezTo>
                  <a:cubicBezTo>
                    <a:pt x="9252" y="1977"/>
                    <a:pt x="6668" y="0"/>
                    <a:pt x="524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35"/>
            <p:cNvSpPr/>
            <p:nvPr/>
          </p:nvSpPr>
          <p:spPr>
            <a:xfrm>
              <a:off x="8081201" y="2405746"/>
              <a:ext cx="151598" cy="149884"/>
            </a:xfrm>
            <a:custGeom>
              <a:rect b="b" l="l" r="r" t="t"/>
              <a:pathLst>
                <a:path extrusionOk="0" h="4720" w="4774">
                  <a:moveTo>
                    <a:pt x="2351" y="1"/>
                  </a:moveTo>
                  <a:cubicBezTo>
                    <a:pt x="2329" y="1"/>
                    <a:pt x="2308" y="1"/>
                    <a:pt x="2286" y="2"/>
                  </a:cubicBezTo>
                  <a:cubicBezTo>
                    <a:pt x="1048" y="49"/>
                    <a:pt x="36" y="1049"/>
                    <a:pt x="12" y="2288"/>
                  </a:cubicBezTo>
                  <a:cubicBezTo>
                    <a:pt x="0" y="2907"/>
                    <a:pt x="203" y="3478"/>
                    <a:pt x="572" y="3907"/>
                  </a:cubicBezTo>
                  <a:cubicBezTo>
                    <a:pt x="602" y="3943"/>
                    <a:pt x="646" y="3960"/>
                    <a:pt x="691" y="3960"/>
                  </a:cubicBezTo>
                  <a:cubicBezTo>
                    <a:pt x="735" y="3960"/>
                    <a:pt x="780" y="3943"/>
                    <a:pt x="810" y="3907"/>
                  </a:cubicBezTo>
                  <a:cubicBezTo>
                    <a:pt x="869" y="3847"/>
                    <a:pt x="869" y="3740"/>
                    <a:pt x="810" y="3681"/>
                  </a:cubicBezTo>
                  <a:cubicBezTo>
                    <a:pt x="488" y="3312"/>
                    <a:pt x="310" y="2800"/>
                    <a:pt x="322" y="2264"/>
                  </a:cubicBezTo>
                  <a:cubicBezTo>
                    <a:pt x="369" y="1228"/>
                    <a:pt x="1215" y="383"/>
                    <a:pt x="2262" y="335"/>
                  </a:cubicBezTo>
                  <a:cubicBezTo>
                    <a:pt x="2297" y="333"/>
                    <a:pt x="2332" y="332"/>
                    <a:pt x="2366" y="332"/>
                  </a:cubicBezTo>
                  <a:cubicBezTo>
                    <a:pt x="3487" y="332"/>
                    <a:pt x="4416" y="1263"/>
                    <a:pt x="4382" y="2407"/>
                  </a:cubicBezTo>
                  <a:cubicBezTo>
                    <a:pt x="4370" y="3478"/>
                    <a:pt x="3489" y="4347"/>
                    <a:pt x="2417" y="4395"/>
                  </a:cubicBezTo>
                  <a:cubicBezTo>
                    <a:pt x="2394" y="4396"/>
                    <a:pt x="2371" y="4396"/>
                    <a:pt x="2348" y="4396"/>
                  </a:cubicBezTo>
                  <a:cubicBezTo>
                    <a:pt x="2003" y="4396"/>
                    <a:pt x="1671" y="4313"/>
                    <a:pt x="1381" y="4157"/>
                  </a:cubicBezTo>
                  <a:cubicBezTo>
                    <a:pt x="1355" y="4141"/>
                    <a:pt x="1323" y="4132"/>
                    <a:pt x="1290" y="4132"/>
                  </a:cubicBezTo>
                  <a:cubicBezTo>
                    <a:pt x="1248" y="4132"/>
                    <a:pt x="1206" y="4147"/>
                    <a:pt x="1179" y="4181"/>
                  </a:cubicBezTo>
                  <a:cubicBezTo>
                    <a:pt x="1108" y="4264"/>
                    <a:pt x="1119" y="4395"/>
                    <a:pt x="1227" y="4443"/>
                  </a:cubicBezTo>
                  <a:cubicBezTo>
                    <a:pt x="1540" y="4615"/>
                    <a:pt x="1902" y="4720"/>
                    <a:pt x="2287" y="4720"/>
                  </a:cubicBezTo>
                  <a:cubicBezTo>
                    <a:pt x="2326" y="4720"/>
                    <a:pt x="2366" y="4719"/>
                    <a:pt x="2405" y="4716"/>
                  </a:cubicBezTo>
                  <a:cubicBezTo>
                    <a:pt x="3655" y="4693"/>
                    <a:pt x="4679" y="3681"/>
                    <a:pt x="4715" y="2442"/>
                  </a:cubicBezTo>
                  <a:cubicBezTo>
                    <a:pt x="4774" y="1095"/>
                    <a:pt x="3690" y="1"/>
                    <a:pt x="23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35"/>
            <p:cNvSpPr/>
            <p:nvPr/>
          </p:nvSpPr>
          <p:spPr>
            <a:xfrm>
              <a:off x="8115973" y="2440550"/>
              <a:ext cx="80562" cy="80213"/>
            </a:xfrm>
            <a:custGeom>
              <a:rect b="b" l="l" r="r" t="t"/>
              <a:pathLst>
                <a:path extrusionOk="0" h="2526" w="2537">
                  <a:moveTo>
                    <a:pt x="1263" y="1"/>
                  </a:moveTo>
                  <a:cubicBezTo>
                    <a:pt x="572" y="1"/>
                    <a:pt x="1" y="561"/>
                    <a:pt x="1" y="1263"/>
                  </a:cubicBezTo>
                  <a:cubicBezTo>
                    <a:pt x="1" y="1965"/>
                    <a:pt x="572" y="2525"/>
                    <a:pt x="1263" y="2525"/>
                  </a:cubicBezTo>
                  <a:cubicBezTo>
                    <a:pt x="1965" y="2525"/>
                    <a:pt x="2537" y="1965"/>
                    <a:pt x="2537" y="1263"/>
                  </a:cubicBezTo>
                  <a:cubicBezTo>
                    <a:pt x="2537" y="1168"/>
                    <a:pt x="2453" y="1096"/>
                    <a:pt x="2370" y="1096"/>
                  </a:cubicBezTo>
                  <a:cubicBezTo>
                    <a:pt x="2275" y="1096"/>
                    <a:pt x="2203" y="1168"/>
                    <a:pt x="2203" y="1263"/>
                  </a:cubicBezTo>
                  <a:cubicBezTo>
                    <a:pt x="2203" y="1787"/>
                    <a:pt x="1787" y="2204"/>
                    <a:pt x="1263" y="2204"/>
                  </a:cubicBezTo>
                  <a:cubicBezTo>
                    <a:pt x="751" y="2204"/>
                    <a:pt x="334" y="1787"/>
                    <a:pt x="334" y="1263"/>
                  </a:cubicBezTo>
                  <a:cubicBezTo>
                    <a:pt x="334" y="739"/>
                    <a:pt x="751" y="322"/>
                    <a:pt x="1263" y="322"/>
                  </a:cubicBezTo>
                  <a:cubicBezTo>
                    <a:pt x="1358" y="322"/>
                    <a:pt x="1429" y="251"/>
                    <a:pt x="1429" y="156"/>
                  </a:cubicBezTo>
                  <a:cubicBezTo>
                    <a:pt x="1429" y="72"/>
                    <a:pt x="1358" y="1"/>
                    <a:pt x="12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35"/>
            <p:cNvSpPr/>
            <p:nvPr/>
          </p:nvSpPr>
          <p:spPr>
            <a:xfrm>
              <a:off x="8164749" y="2447377"/>
              <a:ext cx="24610" cy="24610"/>
            </a:xfrm>
            <a:custGeom>
              <a:rect b="b" l="l" r="r" t="t"/>
              <a:pathLst>
                <a:path extrusionOk="0" h="775" w="775">
                  <a:moveTo>
                    <a:pt x="382" y="0"/>
                  </a:moveTo>
                  <a:cubicBezTo>
                    <a:pt x="179" y="0"/>
                    <a:pt x="1" y="179"/>
                    <a:pt x="1" y="393"/>
                  </a:cubicBezTo>
                  <a:cubicBezTo>
                    <a:pt x="1" y="596"/>
                    <a:pt x="179" y="774"/>
                    <a:pt x="382" y="774"/>
                  </a:cubicBezTo>
                  <a:cubicBezTo>
                    <a:pt x="596" y="774"/>
                    <a:pt x="774" y="596"/>
                    <a:pt x="774" y="393"/>
                  </a:cubicBezTo>
                  <a:cubicBezTo>
                    <a:pt x="774" y="179"/>
                    <a:pt x="608" y="0"/>
                    <a:pt x="3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593" name="Google Shape;593;p35"/>
          <p:cNvPicPr preferRelativeResize="0"/>
          <p:nvPr/>
        </p:nvPicPr>
        <p:blipFill rotWithShape="1">
          <a:blip r:embed="rId3">
            <a:alphaModFix/>
          </a:blip>
          <a:srcRect b="45635" l="880" r="24481" t="4106"/>
          <a:stretch/>
        </p:blipFill>
        <p:spPr>
          <a:xfrm>
            <a:off x="3386175" y="3730400"/>
            <a:ext cx="2371400" cy="1260201"/>
          </a:xfrm>
          <a:prstGeom prst="rect">
            <a:avLst/>
          </a:prstGeom>
          <a:noFill/>
          <a:ln>
            <a:noFill/>
          </a:ln>
          <a:effectLst>
            <a:reflection blurRad="0" dir="5400000" dist="38100" endA="0" endPos="30000" fadeDir="5400012" kx="0" rotWithShape="0" algn="bl" stPos="0" sy="-100000" ky="0"/>
          </a:effectLst>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7" name="Shape 597"/>
        <p:cNvGrpSpPr/>
        <p:nvPr/>
      </p:nvGrpSpPr>
      <p:grpSpPr>
        <a:xfrm>
          <a:off x="0" y="0"/>
          <a:ext cx="0" cy="0"/>
          <a:chOff x="0" y="0"/>
          <a:chExt cx="0" cy="0"/>
        </a:xfrm>
      </p:grpSpPr>
      <p:pic>
        <p:nvPicPr>
          <p:cNvPr id="598" name="Google Shape;598;p36" title="Recording 2023-12-05 221610.mp4">
            <a:hlinkClick r:id="rId3"/>
          </p:cNvPr>
          <p:cNvPicPr preferRelativeResize="0"/>
          <p:nvPr/>
        </p:nvPicPr>
        <p:blipFill>
          <a:blip r:embed="rId4">
            <a:alphaModFix/>
          </a:blip>
          <a:stretch>
            <a:fillRect/>
          </a:stretch>
        </p:blipFill>
        <p:spPr>
          <a:xfrm>
            <a:off x="922250" y="1158625"/>
            <a:ext cx="7653875" cy="33396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8"/>
                                        </p:tgtEl>
                                        <p:attrNameLst>
                                          <p:attrName>style.visibility</p:attrName>
                                        </p:attrNameLst>
                                      </p:cBhvr>
                                      <p:to>
                                        <p:strVal val="visible"/>
                                      </p:to>
                                    </p:set>
                                    <p:animEffect filter="fade" transition="in">
                                      <p:cBhvr>
                                        <p:cTn dur="1000"/>
                                        <p:tgtEl>
                                          <p:spTgt spid="59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2" name="Shape 602"/>
        <p:cNvGrpSpPr/>
        <p:nvPr/>
      </p:nvGrpSpPr>
      <p:grpSpPr>
        <a:xfrm>
          <a:off x="0" y="0"/>
          <a:ext cx="0" cy="0"/>
          <a:chOff x="0" y="0"/>
          <a:chExt cx="0" cy="0"/>
        </a:xfrm>
      </p:grpSpPr>
      <p:sp>
        <p:nvSpPr>
          <p:cNvPr id="603" name="Google Shape;603;p37"/>
          <p:cNvSpPr txBox="1"/>
          <p:nvPr>
            <p:ph type="title"/>
          </p:nvPr>
        </p:nvSpPr>
        <p:spPr>
          <a:xfrm>
            <a:off x="720000" y="380075"/>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Data Preprocessing</a:t>
            </a:r>
            <a:endParaRPr/>
          </a:p>
        </p:txBody>
      </p:sp>
      <p:sp>
        <p:nvSpPr>
          <p:cNvPr id="604" name="Google Shape;604;p37"/>
          <p:cNvSpPr txBox="1"/>
          <p:nvPr/>
        </p:nvSpPr>
        <p:spPr>
          <a:xfrm>
            <a:off x="1567025" y="1373888"/>
            <a:ext cx="1866300" cy="4281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rgbClr val="FEF3FF"/>
                </a:solidFill>
                <a:latin typeface="Montserrat Alternates"/>
                <a:ea typeface="Montserrat Alternates"/>
                <a:cs typeface="Montserrat Alternates"/>
                <a:sym typeface="Montserrat Alternates"/>
              </a:rPr>
              <a:t>Annotate</a:t>
            </a:r>
            <a:endParaRPr b="1" sz="2000">
              <a:solidFill>
                <a:srgbClr val="FEF3FF"/>
              </a:solidFill>
              <a:latin typeface="Montserrat Alternates"/>
              <a:ea typeface="Montserrat Alternates"/>
              <a:cs typeface="Montserrat Alternates"/>
              <a:sym typeface="Montserrat Alternates"/>
            </a:endParaRPr>
          </a:p>
        </p:txBody>
      </p:sp>
      <p:sp>
        <p:nvSpPr>
          <p:cNvPr id="605" name="Google Shape;605;p37"/>
          <p:cNvSpPr txBox="1"/>
          <p:nvPr/>
        </p:nvSpPr>
        <p:spPr>
          <a:xfrm>
            <a:off x="976025" y="1897363"/>
            <a:ext cx="3048300" cy="639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42F78"/>
                </a:solidFill>
                <a:latin typeface="Ubuntu"/>
                <a:ea typeface="Ubuntu"/>
                <a:cs typeface="Ubuntu"/>
                <a:sym typeface="Ubuntu"/>
              </a:rPr>
              <a:t>The video was annotated to using MAD_gui</a:t>
            </a:r>
            <a:endParaRPr>
              <a:solidFill>
                <a:srgbClr val="442F78"/>
              </a:solidFill>
              <a:latin typeface="Ubuntu"/>
              <a:ea typeface="Ubuntu"/>
              <a:cs typeface="Ubuntu"/>
              <a:sym typeface="Ubuntu"/>
            </a:endParaRPr>
          </a:p>
        </p:txBody>
      </p:sp>
      <p:sp>
        <p:nvSpPr>
          <p:cNvPr id="606" name="Google Shape;606;p37"/>
          <p:cNvSpPr txBox="1"/>
          <p:nvPr/>
        </p:nvSpPr>
        <p:spPr>
          <a:xfrm>
            <a:off x="1567033" y="3013650"/>
            <a:ext cx="1866300" cy="4281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rgbClr val="FEF3FF"/>
                </a:solidFill>
                <a:latin typeface="Montserrat Alternates"/>
                <a:ea typeface="Montserrat Alternates"/>
                <a:cs typeface="Montserrat Alternates"/>
                <a:sym typeface="Montserrat Alternates"/>
              </a:rPr>
              <a:t>Detection</a:t>
            </a:r>
            <a:endParaRPr b="1" sz="2000">
              <a:solidFill>
                <a:srgbClr val="FEF3FF"/>
              </a:solidFill>
              <a:latin typeface="Montserrat Alternates"/>
              <a:ea typeface="Montserrat Alternates"/>
              <a:cs typeface="Montserrat Alternates"/>
              <a:sym typeface="Montserrat Alternates"/>
            </a:endParaRPr>
          </a:p>
        </p:txBody>
      </p:sp>
      <p:sp>
        <p:nvSpPr>
          <p:cNvPr id="607" name="Google Shape;607;p37"/>
          <p:cNvSpPr txBox="1"/>
          <p:nvPr/>
        </p:nvSpPr>
        <p:spPr>
          <a:xfrm>
            <a:off x="976025" y="3572063"/>
            <a:ext cx="3048300" cy="639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Ubuntu"/>
                <a:ea typeface="Ubuntu"/>
                <a:cs typeface="Ubuntu"/>
                <a:sym typeface="Ubuntu"/>
              </a:rPr>
              <a:t>Using matlab, found </a:t>
            </a:r>
            <a:r>
              <a:rPr lang="en">
                <a:solidFill>
                  <a:schemeClr val="dk1"/>
                </a:solidFill>
                <a:latin typeface="Ubuntu"/>
                <a:ea typeface="Ubuntu"/>
                <a:cs typeface="Ubuntu"/>
                <a:sym typeface="Ubuntu"/>
              </a:rPr>
              <a:t>first heel strike from the IMU data with low peaklim. </a:t>
            </a:r>
            <a:endParaRPr>
              <a:solidFill>
                <a:srgbClr val="442F78"/>
              </a:solidFill>
              <a:latin typeface="Ubuntu"/>
              <a:ea typeface="Ubuntu"/>
              <a:cs typeface="Ubuntu"/>
              <a:sym typeface="Ubuntu"/>
            </a:endParaRPr>
          </a:p>
        </p:txBody>
      </p:sp>
      <p:sp>
        <p:nvSpPr>
          <p:cNvPr id="608" name="Google Shape;608;p37"/>
          <p:cNvSpPr txBox="1"/>
          <p:nvPr/>
        </p:nvSpPr>
        <p:spPr>
          <a:xfrm>
            <a:off x="5487725" y="1373888"/>
            <a:ext cx="1866300" cy="4281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rgbClr val="FEF3FF"/>
                </a:solidFill>
                <a:latin typeface="Montserrat Alternates"/>
                <a:ea typeface="Montserrat Alternates"/>
                <a:cs typeface="Montserrat Alternates"/>
                <a:sym typeface="Montserrat Alternates"/>
              </a:rPr>
              <a:t>Filter</a:t>
            </a:r>
            <a:endParaRPr b="1" sz="2000">
              <a:solidFill>
                <a:srgbClr val="FEF3FF"/>
              </a:solidFill>
              <a:latin typeface="Montserrat Alternates"/>
              <a:ea typeface="Montserrat Alternates"/>
              <a:cs typeface="Montserrat Alternates"/>
              <a:sym typeface="Montserrat Alternates"/>
            </a:endParaRPr>
          </a:p>
        </p:txBody>
      </p:sp>
      <p:sp>
        <p:nvSpPr>
          <p:cNvPr id="609" name="Google Shape;609;p37"/>
          <p:cNvSpPr txBox="1"/>
          <p:nvPr/>
        </p:nvSpPr>
        <p:spPr>
          <a:xfrm>
            <a:off x="4896725" y="1897363"/>
            <a:ext cx="3048300" cy="639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42F78"/>
                </a:solidFill>
                <a:latin typeface="Ubuntu"/>
                <a:ea typeface="Ubuntu"/>
                <a:cs typeface="Ubuntu"/>
                <a:sym typeface="Ubuntu"/>
              </a:rPr>
              <a:t>	Filtering EMG value using a low pass Butterworth Filter</a:t>
            </a:r>
            <a:endParaRPr>
              <a:solidFill>
                <a:srgbClr val="442F78"/>
              </a:solidFill>
              <a:latin typeface="Ubuntu"/>
              <a:ea typeface="Ubuntu"/>
              <a:cs typeface="Ubuntu"/>
              <a:sym typeface="Ubuntu"/>
            </a:endParaRPr>
          </a:p>
        </p:txBody>
      </p:sp>
      <p:sp>
        <p:nvSpPr>
          <p:cNvPr id="610" name="Google Shape;610;p37"/>
          <p:cNvSpPr txBox="1"/>
          <p:nvPr/>
        </p:nvSpPr>
        <p:spPr>
          <a:xfrm>
            <a:off x="5487733" y="3013650"/>
            <a:ext cx="1866300" cy="4281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rgbClr val="FEF3FF"/>
                </a:solidFill>
                <a:latin typeface="Montserrat Alternates"/>
                <a:ea typeface="Montserrat Alternates"/>
                <a:cs typeface="Montserrat Alternates"/>
                <a:sym typeface="Montserrat Alternates"/>
              </a:rPr>
              <a:t>Sync</a:t>
            </a:r>
            <a:endParaRPr b="1" sz="2000">
              <a:solidFill>
                <a:srgbClr val="FEF3FF"/>
              </a:solidFill>
              <a:latin typeface="Montserrat Alternates"/>
              <a:ea typeface="Montserrat Alternates"/>
              <a:cs typeface="Montserrat Alternates"/>
              <a:sym typeface="Montserrat Alternates"/>
            </a:endParaRPr>
          </a:p>
        </p:txBody>
      </p:sp>
      <p:sp>
        <p:nvSpPr>
          <p:cNvPr id="611" name="Google Shape;611;p37"/>
          <p:cNvSpPr txBox="1"/>
          <p:nvPr/>
        </p:nvSpPr>
        <p:spPr>
          <a:xfrm>
            <a:off x="4896725" y="3572063"/>
            <a:ext cx="3048300" cy="639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42F78"/>
                </a:solidFill>
                <a:latin typeface="Ubuntu"/>
                <a:ea typeface="Ubuntu"/>
                <a:cs typeface="Ubuntu"/>
                <a:sym typeface="Ubuntu"/>
              </a:rPr>
              <a:t>The video is synced with the sensors.</a:t>
            </a:r>
            <a:endParaRPr>
              <a:solidFill>
                <a:srgbClr val="442F78"/>
              </a:solidFill>
              <a:latin typeface="Ubuntu"/>
              <a:ea typeface="Ubuntu"/>
              <a:cs typeface="Ubuntu"/>
              <a:sym typeface="Ubuntu"/>
            </a:endParaRPr>
          </a:p>
        </p:txBody>
      </p:sp>
    </p:spTree>
  </p:cSld>
  <p:clrMapOvr>
    <a:masterClrMapping/>
  </p:clrMapOvr>
</p:sld>
</file>

<file path=ppt/theme/theme1.xml><?xml version="1.0" encoding="utf-8"?>
<a:theme xmlns:a="http://schemas.openxmlformats.org/drawingml/2006/main" xmlns:r="http://schemas.openxmlformats.org/officeDocument/2006/relationships" name="Knee Joint Anatomy and Biomechanics Thesis by Slidesgo">
  <a:themeElements>
    <a:clrScheme name="Simple Light">
      <a:dk1>
        <a:srgbClr val="442F78"/>
      </a:dk1>
      <a:lt1>
        <a:srgbClr val="FEF3FF"/>
      </a:lt1>
      <a:dk2>
        <a:srgbClr val="6845A1"/>
      </a:dk2>
      <a:lt2>
        <a:srgbClr val="ECDED6"/>
      </a:lt2>
      <a:accent1>
        <a:srgbClr val="FAF4F2"/>
      </a:accent1>
      <a:accent2>
        <a:srgbClr val="E84A46"/>
      </a:accent2>
      <a:accent3>
        <a:srgbClr val="EEDEFC"/>
      </a:accent3>
      <a:accent4>
        <a:srgbClr val="FFFFFF"/>
      </a:accent4>
      <a:accent5>
        <a:srgbClr val="FFFFFF"/>
      </a:accent5>
      <a:accent6>
        <a:srgbClr val="FFFFFF"/>
      </a:accent6>
      <a:hlink>
        <a:srgbClr val="442F7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