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4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Dr. Simon Caton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7518-7B28-E741-A16A-22EB64485BF0}" type="datetime1">
              <a:rPr lang="en-GB" smtClean="0"/>
              <a:t>28/06/2017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and Web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8F01C-892B-F445-A348-07FDE3BD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050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Dr. Simon Caton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1336-FC36-DB43-A8C7-6E54631D06B2}" type="datetime1">
              <a:rPr lang="en-GB" smtClean="0"/>
              <a:t>28/06/2017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and Web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10A7-B2E5-5344-8118-581F4C1F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16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778" y="3365304"/>
            <a:ext cx="9107726" cy="3492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682997" y="314096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National College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Ireland</a:t>
            </a:r>
            <a:r>
              <a:rPr lang="de-DE" sz="1000" dirty="0">
                <a:solidFill>
                  <a:schemeClr val="bg1"/>
                </a:solidFill>
              </a:rPr>
              <a:t>, School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Computing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682997" y="1268760"/>
            <a:ext cx="7772400" cy="936104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pic>
        <p:nvPicPr>
          <p:cNvPr id="9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592" y="3585017"/>
            <a:ext cx="8876816" cy="3092220"/>
          </a:xfrm>
          <a:prstGeom prst="roundRect">
            <a:avLst>
              <a:gd name="adj" fmla="val 4238"/>
            </a:avLst>
          </a:prstGeom>
          <a:solidFill>
            <a:srgbClr val="FFFFFF">
              <a:shade val="85000"/>
            </a:srgbClr>
          </a:solidFill>
          <a:ln w="3175" cmpd="sng">
            <a:solidFill>
              <a:schemeClr val="bg1"/>
            </a:solidFill>
          </a:ln>
          <a:effectLst/>
        </p:spPr>
      </p:pic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2997" y="2203248"/>
            <a:ext cx="7772400" cy="8657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Sub-title / Name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020272" y="6112792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bg1"/>
                </a:solidFill>
              </a:rPr>
              <a:t>www.ncirl.ie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32100" y="2103120"/>
            <a:ext cx="5956300" cy="42849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64" y="5083969"/>
            <a:ext cx="7428096" cy="566738"/>
          </a:xfrm>
          <a:solidFill>
            <a:schemeClr val="bg2">
              <a:lumMod val="25000"/>
              <a:alpha val="50000"/>
            </a:schemeClr>
          </a:solidFill>
          <a:effectLst/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054-9A2D-1D47-88B4-73A69370FD83}" type="datetime1">
              <a:rPr lang="en-GB" smtClean="0"/>
              <a:t>28/06/2017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0AC-52AF-304B-A493-C3E9DB2F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4325" indent="-314325">
              <a:buFont typeface="Wingdings" charset="2"/>
              <a:buChar char="§"/>
              <a:defRPr/>
            </a:lvl1pPr>
            <a:lvl2pPr marL="790575" indent="-314325">
              <a:buFont typeface="Wingdings" charset="2"/>
              <a:buChar char="§"/>
              <a:defRPr/>
            </a:lvl2pPr>
            <a:lvl3pPr marL="1209675" indent="-276225">
              <a:buFont typeface="Wingdings" charset="2"/>
              <a:buChar char="§"/>
              <a:defRPr/>
            </a:lvl3pPr>
            <a:lvl4pPr marL="1657350" indent="-276225">
              <a:buFont typeface="Wingdings" charset="2"/>
              <a:buChar char="§"/>
              <a:defRPr/>
            </a:lvl4pPr>
            <a:lvl5pPr marL="2095500" indent="-276225">
              <a:buFont typeface="Wingdings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5DD1-0F18-4F4E-B2C3-565E9201FD4B}" type="datetime1">
              <a:rPr lang="en-GB" smtClean="0"/>
              <a:t>28/06/2017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64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6F8A-1EDD-6E4A-A63E-33F445655E01}" type="datetime1">
              <a:rPr lang="en-GB" smtClean="0"/>
              <a:t>28/06/2017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4A5-6F0F-7F43-A1AC-A9B729A490B1}" type="datetime1">
              <a:rPr lang="en-GB" smtClean="0"/>
              <a:t>28/06/2017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014E-DCD1-3D43-BB76-C13CF9B697C4}" type="datetime1">
              <a:rPr lang="en-GB" smtClean="0"/>
              <a:t>28/06/2017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46F-A1E2-604D-B879-B3FE5E65E729}" type="datetime1">
              <a:rPr lang="en-GB" smtClean="0"/>
              <a:t>28/06/2017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E1DA-3A6D-4F4B-9C9F-022445EB1EED}" type="datetime1">
              <a:rPr lang="en-GB" smtClean="0"/>
              <a:t>28/06/2017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Slide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1st level</a:t>
            </a:r>
          </a:p>
          <a:p>
            <a:pPr lvl="1"/>
            <a:r>
              <a:rPr lang="en-GB" noProof="0"/>
              <a:t>2nd level</a:t>
            </a:r>
          </a:p>
          <a:p>
            <a:pPr lvl="2"/>
            <a:r>
              <a:rPr lang="en-GB" noProof="0"/>
              <a:t>3rd level</a:t>
            </a:r>
          </a:p>
          <a:p>
            <a:pPr lvl="3"/>
            <a:r>
              <a:rPr lang="en-GB" noProof="0"/>
              <a:t>4th level</a:t>
            </a:r>
          </a:p>
          <a:p>
            <a:pPr lvl="4"/>
            <a:r>
              <a:rPr lang="en-GB" noProof="0"/>
              <a:t>5th level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29" y="333375"/>
            <a:ext cx="1243584" cy="7498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592D0200-EF45-8E42-A7A5-34FBBC0B258D}" type="datetime1">
              <a:rPr lang="en-GB" noProof="0" smtClean="0"/>
              <a:t>28/06/2017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97071" y="6356350"/>
            <a:ext cx="3581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ADM Gong Session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662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2000" baseline="0">
          <a:solidFill>
            <a:schemeClr val="bg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>
          <a:solidFill>
            <a:schemeClr val="bg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>
          <a:solidFill>
            <a:schemeClr val="bg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 Gong Session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NAME on behalf of Team N (other members: Name and Name)</a:t>
            </a:r>
          </a:p>
        </p:txBody>
      </p:sp>
    </p:spTree>
    <p:extLst>
      <p:ext uri="{BB962C8B-B14F-4D97-AF65-F5344CB8AC3E}">
        <p14:creationId xmlns:p14="http://schemas.microsoft.com/office/powerpoint/2010/main" val="17970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000" dirty="0"/>
              <a:t>To predict the movie  which collects high Gross based on movie Genre.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40925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xmlns:p14="http://schemas.microsoft.com/office/powerpoint/2010/main" spd="slow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People now a days likes to see reviews from critics rather than movie.</a:t>
            </a:r>
          </a:p>
          <a:p>
            <a:pPr lvl="1"/>
            <a:r>
              <a:rPr lang="en-GB" dirty="0"/>
              <a:t>It affects movie in revenue loss.</a:t>
            </a:r>
          </a:p>
          <a:p>
            <a:pPr lvl="1"/>
            <a:r>
              <a:rPr lang="en-GB" dirty="0"/>
              <a:t>Although certain people love certain kind of movies(</a:t>
            </a:r>
            <a:r>
              <a:rPr lang="en-GB" dirty="0" err="1"/>
              <a:t>eg</a:t>
            </a:r>
            <a:r>
              <a:rPr lang="en-GB" dirty="0"/>
              <a:t>., Action films, Thriller films etc.,)</a:t>
            </a:r>
          </a:p>
          <a:p>
            <a:pPr lvl="1"/>
            <a:r>
              <a:rPr lang="en-GB" dirty="0"/>
              <a:t>Depend on this Genre, We can predict the gross that movie may collect.</a:t>
            </a:r>
          </a:p>
          <a:p>
            <a:pPr lvl="1"/>
            <a:r>
              <a:rPr lang="en-GB" dirty="0"/>
              <a:t>Helps producers to stay in budget margin.</a:t>
            </a:r>
          </a:p>
          <a:p>
            <a:pPr marL="476250" lvl="1" indent="0">
              <a:buNone/>
            </a:pP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9FE6-8B7D-FF49-A67B-E2E29EA84805}" type="datetime1">
              <a:rPr lang="en-GB" smtClean="0"/>
              <a:t>28/06/2017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xmlns:p14="http://schemas.microsoft.com/office/powerpoint/2010/main" spd="slow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Success of film is mainly based on collection of amount.</a:t>
            </a:r>
          </a:p>
          <a:p>
            <a:r>
              <a:rPr lang="en-GB" dirty="0"/>
              <a:t>There are multiple Genres in movies in which people may like only few.</a:t>
            </a:r>
          </a:p>
          <a:p>
            <a:r>
              <a:rPr lang="en-GB" dirty="0"/>
              <a:t>So, its possible to predict gross for the movies based on its Genre type.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Dataset</a:t>
            </a:r>
          </a:p>
          <a:p>
            <a:r>
              <a:rPr lang="en-GB" dirty="0" err="1"/>
              <a:t>Imdb</a:t>
            </a:r>
            <a:r>
              <a:rPr lang="en-GB" dirty="0"/>
              <a:t> movies dataset taken from </a:t>
            </a:r>
            <a:r>
              <a:rPr lang="en-GB" dirty="0" err="1"/>
              <a:t>Kaggle</a:t>
            </a:r>
            <a:r>
              <a:rPr lang="en-GB" dirty="0"/>
              <a:t> consisting of </a:t>
            </a:r>
            <a:r>
              <a:rPr lang="en-GB" dirty="0" err="1"/>
              <a:t>facebook</a:t>
            </a:r>
            <a:r>
              <a:rPr lang="en-GB" dirty="0"/>
              <a:t> likes, Actors, Score etc as attributes.</a:t>
            </a:r>
          </a:p>
          <a:p>
            <a:r>
              <a:rPr lang="en-GB" dirty="0"/>
              <a:t>Association rules on Genre of movies can predict movies which are most likely to be watched. </a:t>
            </a:r>
          </a:p>
          <a:p>
            <a:r>
              <a:rPr lang="en-GB" dirty="0"/>
              <a:t>Cluster analysis can be made to group certain genre of movies.</a:t>
            </a:r>
          </a:p>
          <a:p>
            <a:pPr marL="47625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5DD1-0F18-4F4E-B2C3-565E9201FD4B}" type="datetime1">
              <a:rPr lang="en-GB" smtClean="0"/>
              <a:t>28/06/2017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Gong Session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xmlns:p14="http://schemas.microsoft.com/office/powerpoint/2010/main" spd="slow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Questions / Suggestions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pic>
        <p:nvPicPr>
          <p:cNvPr id="9" name="Air Horn-SoundBible.com-96460308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96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204</Words>
  <Application>Microsoft Office PowerPoint</Application>
  <PresentationFormat>On-screen Show (4:3)</PresentationFormat>
  <Paragraphs>30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KIT_master_ppt2007_de</vt:lpstr>
      <vt:lpstr>ADM Gong Session Presentation</vt:lpstr>
      <vt:lpstr>Proposed Research Question</vt:lpstr>
      <vt:lpstr>Motivation</vt:lpstr>
      <vt:lpstr>Proposed Approach</vt:lpstr>
      <vt:lpstr>Thanks!</vt:lpstr>
    </vt:vector>
  </TitlesOfParts>
  <Company>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Caton</dc:creator>
  <cp:lastModifiedBy>ganesh kumar</cp:lastModifiedBy>
  <cp:revision>40</cp:revision>
  <dcterms:created xsi:type="dcterms:W3CDTF">2014-09-15T09:05:41Z</dcterms:created>
  <dcterms:modified xsi:type="dcterms:W3CDTF">2017-06-28T00:25:10Z</dcterms:modified>
</cp:coreProperties>
</file>