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5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5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4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8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B3E2-FEEA-4B5B-AD2C-8BD138B56FB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C7F2-3A2C-4BA3-9BF6-5DC8ECD10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15873"/>
              </p:ext>
            </p:extLst>
          </p:nvPr>
        </p:nvGraphicFramePr>
        <p:xfrm>
          <a:off x="395536" y="172160"/>
          <a:ext cx="8208912" cy="2040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66247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항목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Static(</a:t>
                      </a:r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공유 영역</a:t>
                      </a:r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Static</a:t>
                      </a:r>
                      <a:r>
                        <a:rPr lang="en-US" altLang="ko-KR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변수</a:t>
                      </a:r>
                      <a:endParaRPr lang="en-US" altLang="ko-KR" sz="140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Main </a:t>
                      </a:r>
                      <a:r>
                        <a:rPr lang="ko-KR" altLang="en-US" sz="1400" baseline="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메소드</a:t>
                      </a:r>
                      <a:r>
                        <a:rPr lang="ko-KR" altLang="en-US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보다 먼저 메모리에 로딩된다</a:t>
                      </a:r>
                      <a:r>
                        <a:rPr lang="en-US" altLang="ko-KR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stack(</a:t>
                      </a:r>
                      <a:r>
                        <a:rPr lang="ko-KR" altLang="en-US" sz="14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스택</a:t>
                      </a:r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객체 변수</a:t>
                      </a:r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soo</a:t>
                      </a:r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hee</a:t>
                      </a:r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가 </a:t>
                      </a:r>
                      <a:r>
                        <a:rPr lang="ko-KR" altLang="en-US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놓여지는 공간</a:t>
                      </a:r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사람</a:t>
                      </a:r>
                      <a:r>
                        <a:rPr lang="ko-KR" altLang="en-US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이 접근할 수 있다</a:t>
                      </a:r>
                      <a:r>
                        <a:rPr lang="en-US" altLang="ko-KR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heap(</a:t>
                      </a:r>
                      <a:r>
                        <a:rPr lang="ko-KR" altLang="en-US" sz="14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힙</a:t>
                      </a:r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사람</a:t>
                      </a:r>
                      <a:r>
                        <a:rPr lang="ko-KR" altLang="en-US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이 접근할 수 없다</a:t>
                      </a:r>
                      <a:r>
                        <a:rPr lang="en-US" altLang="ko-KR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인스턴스</a:t>
                      </a:r>
                      <a:r>
                        <a:rPr lang="en-US" altLang="ko-KR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멤버</a:t>
                      </a:r>
                      <a:r>
                        <a:rPr lang="en-US" altLang="ko-KR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) </a:t>
                      </a:r>
                      <a:r>
                        <a:rPr lang="ko-KR" altLang="en-US" sz="14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변수가 놓여지는 공간</a:t>
                      </a:r>
                      <a:endParaRPr lang="ko-KR" altLang="en-US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95536" y="2273408"/>
            <a:ext cx="4536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Account1 </a:t>
            </a:r>
            <a:r>
              <a:rPr lang="en-US" altLang="ko-KR" sz="1200" dirty="0" err="1" smtClean="0">
                <a:latin typeface="휴먼모음T" pitchFamily="18" charset="-127"/>
                <a:ea typeface="휴먼모음T" pitchFamily="18" charset="-127"/>
              </a:rPr>
              <a:t>soo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; //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객체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=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참조 변수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= reference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변수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= instance</a:t>
            </a:r>
          </a:p>
          <a:p>
            <a:r>
              <a:rPr lang="en-US" altLang="ko-KR" sz="1200" dirty="0" err="1" smtClean="0">
                <a:latin typeface="휴먼모음T" pitchFamily="18" charset="-127"/>
                <a:ea typeface="휴먼모음T" pitchFamily="18" charset="-127"/>
              </a:rPr>
              <a:t>soo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= new Account1();</a:t>
            </a:r>
          </a:p>
          <a:p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Account1 </a:t>
            </a:r>
            <a:r>
              <a:rPr lang="en-US" altLang="ko-KR" sz="1200" dirty="0" err="1">
                <a:latin typeface="휴먼모음T" pitchFamily="18" charset="-127"/>
                <a:ea typeface="휴먼모음T" pitchFamily="18" charset="-127"/>
              </a:rPr>
              <a:t>hee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= 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new Account1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();</a:t>
            </a:r>
          </a:p>
          <a:p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soo.name = “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김철수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”;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82505"/>
              </p:ext>
            </p:extLst>
          </p:nvPr>
        </p:nvGraphicFramePr>
        <p:xfrm>
          <a:off x="395536" y="3469674"/>
          <a:ext cx="8208912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3312368"/>
                <a:gridCol w="3312368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Static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공유 영역</a:t>
                      </a:r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stack(</a:t>
                      </a:r>
                      <a:r>
                        <a:rPr lang="ko-KR" altLang="en-US" sz="14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스택</a:t>
                      </a:r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heap(</a:t>
                      </a:r>
                      <a:r>
                        <a:rPr lang="ko-KR" altLang="en-US" sz="14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힙</a:t>
                      </a:r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) : </a:t>
                      </a:r>
                      <a:r>
                        <a:rPr lang="ko-KR" altLang="en-US" sz="14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인스턴스</a:t>
                      </a:r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 변수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411760" y="4149080"/>
            <a:ext cx="2302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latin typeface="휴먼모음T" pitchFamily="18" charset="-127"/>
                <a:ea typeface="휴먼모음T" pitchFamily="18" charset="-127"/>
              </a:rPr>
              <a:t>soo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: </a:t>
            </a:r>
          </a:p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null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값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참조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X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참조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100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번지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724128" y="4296435"/>
            <a:ext cx="2448272" cy="70788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ko-KR" altLang="en-US" sz="1000" dirty="0" smtClean="0"/>
              <a:t>메모리 주소 </a:t>
            </a:r>
            <a:r>
              <a:rPr lang="en-US" altLang="ko-KR" sz="1000" dirty="0" smtClean="0"/>
              <a:t>: 100</a:t>
            </a:r>
            <a:r>
              <a:rPr lang="ko-KR" altLang="en-US" sz="1000" dirty="0" smtClean="0"/>
              <a:t>번</a:t>
            </a:r>
            <a:r>
              <a:rPr lang="ko-KR" altLang="en-US" sz="1000" dirty="0"/>
              <a:t>지</a:t>
            </a:r>
            <a:endParaRPr lang="en-US" altLang="ko-KR" sz="1000" dirty="0" smtClean="0"/>
          </a:p>
          <a:p>
            <a:r>
              <a:rPr lang="en-US" altLang="ko-KR" sz="1000" dirty="0" smtClean="0"/>
              <a:t>String </a:t>
            </a:r>
            <a:r>
              <a:rPr lang="en-US" altLang="ko-KR" sz="1000" dirty="0"/>
              <a:t>name </a:t>
            </a:r>
            <a:r>
              <a:rPr lang="en-US" altLang="ko-KR" sz="1000" dirty="0" smtClean="0"/>
              <a:t>null ; //</a:t>
            </a:r>
            <a:r>
              <a:rPr lang="ko-KR" altLang="en-US" sz="1000" dirty="0" smtClean="0"/>
              <a:t>김철수로 </a:t>
            </a:r>
            <a:r>
              <a:rPr lang="ko-KR" altLang="en-US" sz="1000" dirty="0" smtClean="0"/>
              <a:t>변</a:t>
            </a:r>
            <a:r>
              <a:rPr lang="ko-KR" altLang="en-US" sz="1000" dirty="0"/>
              <a:t>경</a:t>
            </a:r>
            <a:r>
              <a:rPr lang="en-US" altLang="ko-KR" sz="1000" dirty="0" smtClean="0"/>
              <a:t> </a:t>
            </a:r>
            <a:endParaRPr lang="ko-KR" altLang="en-US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no </a:t>
            </a:r>
            <a:r>
              <a:rPr lang="en-US" altLang="ko-KR" sz="1000" dirty="0" smtClean="0"/>
              <a:t>=0 ; </a:t>
            </a:r>
            <a:endParaRPr lang="ko-KR" altLang="en-US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balance</a:t>
            </a:r>
            <a:r>
              <a:rPr lang="en-US" altLang="ko-KR" sz="1000" dirty="0" smtClean="0"/>
              <a:t> =0 ; 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771800" y="4292298"/>
            <a:ext cx="2952328" cy="41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411760" y="5013176"/>
            <a:ext cx="2302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latin typeface="휴먼모음T" pitchFamily="18" charset="-127"/>
                <a:ea typeface="휴먼모음T" pitchFamily="18" charset="-127"/>
              </a:rPr>
              <a:t>hee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: </a:t>
            </a:r>
          </a:p>
          <a:p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null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값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참조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X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참조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200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번지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724128" y="5234136"/>
            <a:ext cx="2448272" cy="70788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ko-KR" altLang="en-US" sz="1000" dirty="0" smtClean="0"/>
              <a:t>메모리 주소 </a:t>
            </a:r>
            <a:r>
              <a:rPr lang="en-US" altLang="ko-KR" sz="1000" dirty="0" smtClean="0"/>
              <a:t>: 200</a:t>
            </a:r>
            <a:r>
              <a:rPr lang="ko-KR" altLang="en-US" sz="1000" dirty="0" smtClean="0"/>
              <a:t>번</a:t>
            </a:r>
            <a:r>
              <a:rPr lang="ko-KR" altLang="en-US" sz="1000" dirty="0"/>
              <a:t>지</a:t>
            </a:r>
            <a:endParaRPr lang="en-US" altLang="ko-KR" sz="1000" dirty="0" smtClean="0"/>
          </a:p>
          <a:p>
            <a:r>
              <a:rPr lang="en-US" altLang="ko-KR" sz="1000" dirty="0" smtClean="0"/>
              <a:t>String </a:t>
            </a:r>
            <a:r>
              <a:rPr lang="en-US" altLang="ko-KR" sz="1000" dirty="0"/>
              <a:t>name ; </a:t>
            </a:r>
            <a:endParaRPr lang="ko-KR" altLang="en-US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no ; </a:t>
            </a:r>
            <a:endParaRPr lang="ko-KR" altLang="en-US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balance ;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43808" y="5157194"/>
            <a:ext cx="2880320" cy="7694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076056" y="2273408"/>
            <a:ext cx="3960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new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연산자의 역할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1200" dirty="0" err="1" smtClean="0">
                <a:latin typeface="휴먼모음T" pitchFamily="18" charset="-127"/>
                <a:ea typeface="휴먼모음T" pitchFamily="18" charset="-127"/>
              </a:rPr>
              <a:t>인스턴스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 변수를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heap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공간에 생성 시킴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객체와 </a:t>
            </a:r>
            <a:r>
              <a:rPr lang="ko-KR" altLang="en-US" sz="1200" dirty="0" err="1" smtClean="0">
                <a:latin typeface="휴먼모음T" pitchFamily="18" charset="-127"/>
                <a:ea typeface="휴먼모음T" pitchFamily="18" charset="-127"/>
              </a:rPr>
              <a:t>인스턴스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 변수를 연결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참조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시킨다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ko-KR" altLang="en-US" sz="1200" dirty="0" err="1" smtClean="0">
                <a:latin typeface="휴먼모음T" pitchFamily="18" charset="-127"/>
                <a:ea typeface="휴먼모음T" pitchFamily="18" charset="-127"/>
              </a:rPr>
              <a:t>생성자를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 호출한다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39952" y="3104405"/>
            <a:ext cx="39604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latin typeface="휴먼모음T" pitchFamily="18" charset="-127"/>
                <a:ea typeface="휴먼모음T" pitchFamily="18" charset="-127"/>
              </a:rPr>
              <a:t>인스턴스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 변수는 객체가 생성이 되어야만 의미가 있다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.(O)</a:t>
            </a:r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4992" y="4219491"/>
            <a:ext cx="1382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static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String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bankname</a:t>
            </a:r>
            <a:r>
              <a:rPr lang="en-US" altLang="ko-KR" sz="1400" dirty="0" smtClean="0"/>
              <a:t> ;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5588471" y="764704"/>
            <a:ext cx="295232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x == y (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값 비교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200" dirty="0" err="1" smtClean="0">
                <a:latin typeface="휴먼모음T" pitchFamily="18" charset="-127"/>
                <a:ea typeface="휴먼모음T" pitchFamily="18" charset="-127"/>
              </a:rPr>
              <a:t>soo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== </a:t>
            </a:r>
            <a:r>
              <a:rPr lang="en-US" altLang="ko-KR" sz="1200" dirty="0" err="1" smtClean="0">
                <a:latin typeface="휴먼모음T" pitchFamily="18" charset="-127"/>
                <a:ea typeface="휴먼모음T" pitchFamily="18" charset="-127"/>
              </a:rPr>
              <a:t>hee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(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참조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비교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x = y ; (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덮어 쓰기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200" dirty="0" err="1" smtClean="0">
                <a:latin typeface="휴먼모음T" pitchFamily="18" charset="-127"/>
                <a:ea typeface="휴먼모음T" pitchFamily="18" charset="-127"/>
              </a:rPr>
              <a:t>soo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200" dirty="0" err="1" smtClean="0">
                <a:latin typeface="휴먼모음T" pitchFamily="18" charset="-127"/>
                <a:ea typeface="휴먼모음T" pitchFamily="18" charset="-127"/>
              </a:rPr>
              <a:t>hee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 ; (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동일한 곳을 참조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22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204</Words>
  <Application>Microsoft Office PowerPoint</Application>
  <PresentationFormat>화면 슬라이드 쇼(4:3)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13</cp:revision>
  <dcterms:created xsi:type="dcterms:W3CDTF">2020-07-10T02:45:02Z</dcterms:created>
  <dcterms:modified xsi:type="dcterms:W3CDTF">2020-07-10T03:39:27Z</dcterms:modified>
</cp:coreProperties>
</file>