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3" r:id="rId2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DDE1EB"/>
    <a:srgbClr val="CC99FF"/>
    <a:srgbClr val="CCCCFF"/>
    <a:srgbClr val="CC66FF"/>
    <a:srgbClr val="0033CC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4" autoAdjust="0"/>
    <p:restoredTop sz="90898" autoAdjust="0"/>
  </p:normalViewPr>
  <p:slideViewPr>
    <p:cSldViewPr snapToGrid="0">
      <p:cViewPr varScale="1">
        <p:scale>
          <a:sx n="129" d="100"/>
          <a:sy n="129" d="100"/>
        </p:scale>
        <p:origin x="-1098" y="-90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0116" y="847005"/>
            <a:ext cx="9588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컬렉</a:t>
            </a:r>
            <a:r>
              <a:rPr lang="ko-KR" altLang="en-US" sz="2000" kern="0" dirty="0" err="1" smtClean="0">
                <a:latin typeface="휴먼모음T" pitchFamily="18" charset="-127"/>
                <a:ea typeface="휴먼모음T" pitchFamily="18" charset="-127"/>
              </a:rPr>
              <a:t>션</a:t>
            </a:r>
            <a:r>
              <a:rPr lang="ko-KR" altLang="en-US" sz="2000" kern="0" dirty="0" smtClean="0">
                <a:latin typeface="휴먼모음T" pitchFamily="18" charset="-127"/>
                <a:ea typeface="휴먼모음T" pitchFamily="18" charset="-127"/>
              </a:rPr>
              <a:t> 종류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4" y="180298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이론</a:t>
            </a:r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컬렉션</a:t>
            </a:r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개요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80656"/>
              </p:ext>
            </p:extLst>
          </p:nvPr>
        </p:nvGraphicFramePr>
        <p:xfrm>
          <a:off x="347729" y="1250073"/>
          <a:ext cx="8664435" cy="2094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405"/>
                <a:gridCol w="703580"/>
                <a:gridCol w="573405"/>
                <a:gridCol w="573405"/>
                <a:gridCol w="760730"/>
                <a:gridCol w="1189355"/>
                <a:gridCol w="573405"/>
                <a:gridCol w="1792605"/>
                <a:gridCol w="1924545"/>
              </a:tblGrid>
              <a:tr h="539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종류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중복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여부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순서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따짐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원소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넣기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원소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제거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원소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원소</a:t>
                      </a:r>
                      <a:endParaRPr lang="en-US" altLang="ko-KR" sz="14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구현되어 있는 클래스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예시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Set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add()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remove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contains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size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HashSet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TreeSet</a:t>
                      </a:r>
                      <a:endParaRPr lang="en-US" altLang="ko-KR" sz="1200" baseline="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LinkedHashSet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로또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집합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96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List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O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O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add()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remove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get(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숫자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size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ArrayList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Vector,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Stack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기차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량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48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Map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: X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값 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: O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X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put()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remove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containsKey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containsValue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get(key)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size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HashMap</a:t>
                      </a:r>
                      <a:r>
                        <a:rPr lang="en-US" altLang="ko-KR" sz="12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en-US" altLang="ko-KR" sz="1200" b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Hashtable</a:t>
                      </a:r>
                      <a:r>
                        <a:rPr lang="en-US" altLang="ko-KR" sz="12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Properties</a:t>
                      </a:r>
                      <a:endParaRPr lang="ko-KR" altLang="en-US" sz="12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Id=</a:t>
                      </a:r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hong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Name=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Password=1234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06636"/>
              </p:ext>
            </p:extLst>
          </p:nvPr>
        </p:nvGraphicFramePr>
        <p:xfrm>
          <a:off x="497610" y="3898610"/>
          <a:ext cx="4461826" cy="1429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442"/>
                <a:gridCol w="2156142"/>
                <a:gridCol w="1178242"/>
              </a:tblGrid>
              <a:tr h="197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종류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존재 여부 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메소드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추출 </a:t>
                      </a:r>
                      <a:r>
                        <a:rPr lang="ko-KR" altLang="en-US" sz="14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메소드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Enumeration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boolean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hasMoreElements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nextElement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Iterator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boolean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hasNext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next()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확장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for </a:t>
                      </a:r>
                      <a:r>
                        <a:rPr lang="ko-KR" altLang="en-US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구문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for(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타입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낱개원소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: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컬렉션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참고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StringTokenizer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클래스 공부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02907"/>
              </p:ext>
            </p:extLst>
          </p:nvPr>
        </p:nvGraphicFramePr>
        <p:xfrm>
          <a:off x="6444679" y="3921174"/>
          <a:ext cx="266477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255"/>
                <a:gridCol w="978218"/>
                <a:gridCol w="1043305"/>
              </a:tblGrid>
              <a:tr h="135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배열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컬렉션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데이터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타입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미리 정해짐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임의의 타입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(Object)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요소</a:t>
                      </a:r>
                      <a:endParaRPr lang="en-US" altLang="ko-KR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갯수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정해지면 수정 불가능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무제한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55712" y="5803618"/>
            <a:ext cx="4900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Generic(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제너릭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특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 데이터 타입만 한정 시켜서 저장하기 위한 기법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8588" y="3480893"/>
            <a:ext cx="4369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ko-KR" altLang="en-US" sz="2000" kern="0" dirty="0" smtClean="0">
                <a:latin typeface="휴먼모음T" pitchFamily="18" charset="-127"/>
                <a:ea typeface="휴먼모음T" pitchFamily="18" charset="-127"/>
              </a:rPr>
              <a:t>데이터 추출 인터페이스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465332" y="3480893"/>
            <a:ext cx="3315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배열과 컬렉션 비교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5712" y="5157192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Stack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LIFO,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프링글스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ArrayList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Vector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FIFO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9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17187</TotalTime>
  <Words>155</Words>
  <Application>Microsoft Office PowerPoint</Application>
  <PresentationFormat>A4 용지(210x297mm)</PresentationFormat>
  <Paragraphs>83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[이론] 컬렉션 개요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TJ</cp:lastModifiedBy>
  <cp:revision>1957</cp:revision>
  <dcterms:created xsi:type="dcterms:W3CDTF">2000-05-16T11:16:41Z</dcterms:created>
  <dcterms:modified xsi:type="dcterms:W3CDTF">2020-07-21T03:41:32Z</dcterms:modified>
</cp:coreProperties>
</file>