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2" r:id="rId4"/>
    <p:sldId id="257" r:id="rId5"/>
    <p:sldId id="263" r:id="rId6"/>
    <p:sldId id="258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3F059E1-3525-46FC-BECC-10FA2E703FC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D24DACC-4B16-4A63-95D1-30B71D8F0F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 526 – </a:t>
            </a:r>
            <a:r>
              <a:rPr lang="en-US" dirty="0" err="1" smtClean="0"/>
              <a:t>Catbit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Su and Grant Unruh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Fitbit App</a:t>
            </a:r>
          </a:p>
          <a:p>
            <a:r>
              <a:rPr lang="en-US" dirty="0" smtClean="0"/>
              <a:t>Garmin Connect (Vivo Fit)</a:t>
            </a:r>
          </a:p>
          <a:p>
            <a:r>
              <a:rPr lang="en-US" dirty="0" smtClean="0"/>
              <a:t>My Fitness Pal</a:t>
            </a:r>
          </a:p>
        </p:txBody>
      </p:sp>
    </p:spTree>
    <p:extLst>
      <p:ext uri="{BB962C8B-B14F-4D97-AF65-F5344CB8AC3E}">
        <p14:creationId xmlns:p14="http://schemas.microsoft.com/office/powerpoint/2010/main" val="25845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Fitbit, Garmin Connect, </a:t>
            </a:r>
            <a:r>
              <a:rPr lang="en-US" dirty="0" err="1" smtClean="0"/>
              <a:t>myfitnesspal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2220750" cy="39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11829"/>
            <a:ext cx="2220750" cy="39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33600"/>
            <a:ext cx="2220750" cy="3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r="11828"/>
          <a:stretch/>
        </p:blipFill>
        <p:spPr>
          <a:xfrm rot="5400000">
            <a:off x="2028825" y="977195"/>
            <a:ext cx="5086350" cy="4960760"/>
          </a:xfrm>
        </p:spPr>
      </p:pic>
    </p:spTree>
    <p:extLst>
      <p:ext uri="{BB962C8B-B14F-4D97-AF65-F5344CB8AC3E}">
        <p14:creationId xmlns:p14="http://schemas.microsoft.com/office/powerpoint/2010/main" val="83506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Requirements/Ideas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look like a cool car dashboard</a:t>
            </a:r>
          </a:p>
          <a:p>
            <a:r>
              <a:rPr lang="en-US" dirty="0" smtClean="0"/>
              <a:t>Calories burned vs. consumed</a:t>
            </a:r>
          </a:p>
          <a:p>
            <a:r>
              <a:rPr lang="en-US" dirty="0" smtClean="0"/>
              <a:t>Heart rate monitoring</a:t>
            </a:r>
          </a:p>
          <a:p>
            <a:r>
              <a:rPr lang="en-US" dirty="0" smtClean="0"/>
              <a:t>Display on your TV a trail running video</a:t>
            </a:r>
          </a:p>
          <a:p>
            <a:pPr lvl="1"/>
            <a:r>
              <a:rPr lang="en-US" dirty="0" smtClean="0"/>
              <a:t>Keep people from getting bored while they exercise.</a:t>
            </a:r>
          </a:p>
          <a:p>
            <a:r>
              <a:rPr lang="en-US" dirty="0" smtClean="0"/>
              <a:t>Make the sleep quality measurement more accurate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9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Simple and natural dialogue</a:t>
            </a:r>
          </a:p>
          <a:p>
            <a:r>
              <a:rPr lang="en-US" dirty="0" smtClean="0"/>
              <a:t>Speak the user’s language</a:t>
            </a:r>
          </a:p>
          <a:p>
            <a:r>
              <a:rPr lang="en-US" b="1" dirty="0">
                <a:solidFill>
                  <a:schemeClr val="accent1"/>
                </a:solidFill>
              </a:rPr>
              <a:t>Minimize memory load</a:t>
            </a:r>
          </a:p>
          <a:p>
            <a:r>
              <a:rPr lang="en-US" dirty="0" smtClean="0"/>
              <a:t>Use constructive error message</a:t>
            </a:r>
          </a:p>
          <a:p>
            <a:r>
              <a:rPr lang="en-US" dirty="0" smtClean="0"/>
              <a:t>Support recall</a:t>
            </a:r>
          </a:p>
          <a:p>
            <a:r>
              <a:rPr lang="en-US" dirty="0" smtClean="0"/>
              <a:t>Make clear exits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Make shortcuts</a:t>
            </a:r>
          </a:p>
          <a:p>
            <a:r>
              <a:rPr lang="en-US" dirty="0" smtClean="0"/>
              <a:t>Give feedback</a:t>
            </a:r>
          </a:p>
          <a:p>
            <a:r>
              <a:rPr lang="en-US" dirty="0" smtClean="0"/>
              <a:t>Prevent errors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Thrive for consistency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2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29" y="2068400"/>
            <a:ext cx="1756441" cy="341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00"/>
            <a:ext cx="1913074" cy="372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29" y="2079286"/>
            <a:ext cx="1756443" cy="341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68400"/>
            <a:ext cx="1756443" cy="3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76600" y="2133600"/>
            <a:ext cx="38862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Mock-Up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78299"/>
            <a:ext cx="3355664" cy="178933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798"/>
            <a:ext cx="2114515" cy="411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2895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Water: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3541931"/>
            <a:ext cx="914400" cy="496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137</TotalTime>
  <Words>113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CIS 526 – Catbit App</vt:lpstr>
      <vt:lpstr>Competitor Apps</vt:lpstr>
      <vt:lpstr>Fitbit, Garmin Connect, myfitnesspal</vt:lpstr>
      <vt:lpstr>Initial Ideas</vt:lpstr>
      <vt:lpstr>User Requirements/Ideas</vt:lpstr>
      <vt:lpstr>Usability Requirements</vt:lpstr>
      <vt:lpstr>Basic Design Mock-Up</vt:lpstr>
      <vt:lpstr>Basic Design Mock-Up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526 – Catbit App</dc:title>
  <dc:creator>Grant Unruh</dc:creator>
  <cp:lastModifiedBy>Grant Unruh</cp:lastModifiedBy>
  <cp:revision>7</cp:revision>
  <dcterms:created xsi:type="dcterms:W3CDTF">2015-02-19T15:43:38Z</dcterms:created>
  <dcterms:modified xsi:type="dcterms:W3CDTF">2015-02-19T18:01:30Z</dcterms:modified>
</cp:coreProperties>
</file>