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>
        <p:scale>
          <a:sx n="125" d="100"/>
          <a:sy n="125" d="100"/>
        </p:scale>
        <p:origin x="135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MoAA</a:t>
            </a:r>
            <a:r>
              <a:rPr lang="en-US" altLang="ko-KR" dirty="0" smtClean="0"/>
              <a:t> Unity Plugin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For Android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46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구성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플러그인 </a:t>
            </a:r>
            <a:r>
              <a:rPr lang="en-US" altLang="ko-KR" dirty="0" smtClean="0"/>
              <a:t>–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구성</a:t>
            </a:r>
            <a:r>
              <a:rPr lang="en-US" altLang="ko-KR" dirty="0" smtClean="0"/>
              <a:t> –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플러그인과 </a:t>
            </a:r>
            <a:r>
              <a:rPr lang="en-US" altLang="ko-KR" dirty="0" smtClean="0"/>
              <a:t>Manifest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바로 쓸 수 있게 구성된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스크립트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적용은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프로젝트를 키고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실행하면 바로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창이 뜨며 적용하면 사용 가능함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86799"/>
              </p:ext>
            </p:extLst>
          </p:nvPr>
        </p:nvGraphicFramePr>
        <p:xfrm>
          <a:off x="2201291" y="1817689"/>
          <a:ext cx="3213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포장기 셸 개체" showAsIcon="1" r:id="rId3" imgW="3212640" imgH="685440" progId="Package">
                  <p:embed/>
                </p:oleObj>
              </mc:Choice>
              <mc:Fallback>
                <p:oleObj name="포장기 셸 개체" showAsIcon="1" r:id="rId3" imgW="321264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1291" y="1817689"/>
                        <a:ext cx="3213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1" y="2948069"/>
            <a:ext cx="23717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r>
              <a:rPr lang="ko-KR" altLang="en-US" dirty="0" smtClean="0"/>
              <a:t>설명 및 예시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334" y="4229100"/>
            <a:ext cx="10828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ETRI_MoAA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ETRI_MoAA_Android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ErrorParser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 클래스 모두 </a:t>
            </a:r>
            <a:r>
              <a:rPr lang="ko-KR" altLang="en-US" dirty="0" err="1" smtClean="0"/>
              <a:t>싱글톤으로</a:t>
            </a:r>
            <a:r>
              <a:rPr lang="ko-KR" altLang="en-US" dirty="0" smtClean="0"/>
              <a:t> 되어있습니다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엔진 특성상 오브젝트에 스크립트가 붙어있어야 사용 가능하기 때문에 </a:t>
            </a:r>
            <a:r>
              <a:rPr lang="en-US" altLang="ko-KR" dirty="0" err="1" smtClean="0"/>
              <a:t>ETRI_MoAA.getInstance.Create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함수를 최초 선언하면 자동으로 오브젝트가 생성되며 클래스들이 씬 내에서는 어디서든 사용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안드로이드만</a:t>
            </a:r>
            <a:r>
              <a:rPr lang="ko-KR" altLang="en-US" dirty="0"/>
              <a:t> </a:t>
            </a:r>
            <a:r>
              <a:rPr lang="ko-KR" altLang="en-US" dirty="0" smtClean="0"/>
              <a:t>지원하며 </a:t>
            </a:r>
            <a:r>
              <a:rPr lang="en-US" altLang="ko-KR" dirty="0" smtClean="0"/>
              <a:t>IOS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제작하면 </a:t>
            </a:r>
            <a:r>
              <a:rPr lang="en-US" altLang="ko-KR" dirty="0" err="1" smtClean="0"/>
              <a:t>ETRI_MoAA_IOS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스크립트를 만들어 </a:t>
            </a:r>
            <a:r>
              <a:rPr lang="en-US" altLang="ko-KR" dirty="0" err="1" smtClean="0"/>
              <a:t>ETRI_MoAA</a:t>
            </a:r>
            <a:r>
              <a:rPr lang="ko-KR" altLang="en-US" dirty="0" smtClean="0"/>
              <a:t>클래스에서 </a:t>
            </a:r>
            <a:r>
              <a:rPr lang="ko-KR" altLang="en-US" dirty="0" err="1" smtClean="0"/>
              <a:t>아이폰일</a:t>
            </a:r>
            <a:r>
              <a:rPr lang="ko-KR" altLang="en-US" dirty="0" smtClean="0"/>
              <a:t> 경우 함수 실행되는 부분에 코드만 추가하면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389888"/>
            <a:ext cx="5398840" cy="14831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96" y="1389888"/>
            <a:ext cx="5044824" cy="21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r>
              <a:rPr lang="ko-KR" altLang="en-US" dirty="0" smtClean="0"/>
              <a:t>설명 및 예시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9888"/>
            <a:ext cx="8596312" cy="3014467"/>
          </a:xfrm>
        </p:spPr>
      </p:pic>
      <p:sp>
        <p:nvSpPr>
          <p:cNvPr id="10" name="TextBox 9"/>
          <p:cNvSpPr txBox="1"/>
          <p:nvPr/>
        </p:nvSpPr>
        <p:spPr>
          <a:xfrm>
            <a:off x="677334" y="4785360"/>
            <a:ext cx="1069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사용법은 기존의 </a:t>
            </a:r>
            <a:r>
              <a:rPr lang="en-US" altLang="ko-KR" dirty="0" err="1" smtClean="0"/>
              <a:t>moaa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sdk</a:t>
            </a:r>
            <a:r>
              <a:rPr lang="ko-KR" altLang="en-US" dirty="0" smtClean="0"/>
              <a:t>와 비슷합니다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ETRI_MoAA.getInstance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사용할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); 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필요한곳에서</a:t>
            </a:r>
            <a:r>
              <a:rPr lang="ko-KR" altLang="en-US" dirty="0" smtClean="0"/>
              <a:t> 사용하면 자동으로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를 판별해서 해당 스크립트로 전달되어 작업이 진행됩니다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9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r>
              <a:rPr lang="ko-KR" altLang="en-US" dirty="0" smtClean="0"/>
              <a:t>설명 및 예시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5414" y="3995240"/>
            <a:ext cx="10690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기존과 약간 </a:t>
            </a:r>
            <a:r>
              <a:rPr lang="ko-KR" altLang="en-US" dirty="0" err="1" smtClean="0"/>
              <a:t>다른점이</a:t>
            </a:r>
            <a:r>
              <a:rPr lang="ko-KR" altLang="en-US" dirty="0" smtClean="0"/>
              <a:t> 있다면 에러코드는 자동으로 감지해서 서버로 보내주는 방식입니다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엔진 자체의 에러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예외를 로그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감지하고 동시에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맞는 플러그인과 통신해서 바로 서버로 보내주게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0294"/>
            <a:ext cx="8577328" cy="214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r>
              <a:rPr lang="ko-KR" altLang="en-US" dirty="0" smtClean="0"/>
              <a:t>설명 및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커스텀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9888"/>
            <a:ext cx="9022926" cy="5198336"/>
          </a:xfrm>
        </p:spPr>
      </p:pic>
    </p:spTree>
    <p:extLst>
      <p:ext uri="{BB962C8B-B14F-4D97-AF65-F5344CB8AC3E}">
        <p14:creationId xmlns:p14="http://schemas.microsoft.com/office/powerpoint/2010/main" val="31486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r>
              <a:rPr lang="ko-KR" altLang="en-US" dirty="0" smtClean="0"/>
              <a:t>설명 및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8" y="1389888"/>
            <a:ext cx="8986298" cy="5198336"/>
          </a:xfrm>
        </p:spPr>
      </p:pic>
    </p:spTree>
    <p:extLst>
      <p:ext uri="{BB962C8B-B14F-4D97-AF65-F5344CB8AC3E}">
        <p14:creationId xmlns:p14="http://schemas.microsoft.com/office/powerpoint/2010/main" val="40546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183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패키지</vt:lpstr>
      <vt:lpstr>MoAA Unity Plugin</vt:lpstr>
      <vt:lpstr>플러그인 구성 </vt:lpstr>
      <vt:lpstr>설명 및 예시</vt:lpstr>
      <vt:lpstr>설명 및 예시</vt:lpstr>
      <vt:lpstr>설명 및 예시</vt:lpstr>
      <vt:lpstr>설명 및 예시(이벤트 커스텀)</vt:lpstr>
      <vt:lpstr>설명 및 예시(에러, 예외 처리)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MoAA Unity Plugin</dc:title>
  <dc:creator>Admin</dc:creator>
  <cp:lastModifiedBy>Admin</cp:lastModifiedBy>
  <cp:revision>11</cp:revision>
  <dcterms:created xsi:type="dcterms:W3CDTF">2016-07-15T04:13:33Z</dcterms:created>
  <dcterms:modified xsi:type="dcterms:W3CDTF">2016-07-15T06:28:24Z</dcterms:modified>
</cp:coreProperties>
</file>