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027518-098E-443F-B9B7-1061851D0290}" type="datetimeFigureOut">
              <a:rPr lang="ko-KR" altLang="en-US" smtClean="0"/>
              <a:pPr/>
              <a:t>2013-11-29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1CF348-6DB2-41AE-AAD1-410122158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IOCP</a:t>
            </a:r>
            <a:r>
              <a:rPr lang="ko-KR" altLang="en-US" dirty="0" smtClean="0"/>
              <a:t>서버모델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교재의 </a:t>
            </a:r>
            <a:r>
              <a:rPr lang="en-US" altLang="ko-KR" dirty="0" smtClean="0"/>
              <a:t>CompletionPortTCPServer.cpp </a:t>
            </a:r>
            <a:r>
              <a:rPr lang="ko-KR" altLang="en-US" dirty="0" smtClean="0"/>
              <a:t>파일을 분석하여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순서도를 그리시오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객체지향 프로그램을 위한 클래스다이어그램을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로 그리시오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3. 2</a:t>
            </a:r>
            <a:r>
              <a:rPr lang="ko-KR" altLang="en-US" dirty="0" smtClean="0"/>
              <a:t>번 항목에 의해 프로그램을 구현하시오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클라이언트에서 </a:t>
            </a:r>
            <a:r>
              <a:rPr lang="ko-KR" altLang="en-US" dirty="0" smtClean="0"/>
              <a:t>보내는 메시지를 </a:t>
            </a:r>
            <a:r>
              <a:rPr lang="ko-KR" altLang="en-US" dirty="0" err="1" smtClean="0"/>
              <a:t>서버측에서</a:t>
            </a:r>
            <a:r>
              <a:rPr lang="ko-KR" altLang="en-US" dirty="0" smtClean="0"/>
              <a:t> 그대로 보여 줄 수 있도록 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광장</vt:lpstr>
      <vt:lpstr>1_광장</vt:lpstr>
      <vt:lpstr>IOCP서버모델 실습</vt:lpstr>
      <vt:lpstr>실습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WSAEventSelect 서버모델 실습</dc:title>
  <dc:creator>Kim's PC</dc:creator>
  <cp:lastModifiedBy>Kim's PC</cp:lastModifiedBy>
  <cp:revision>2</cp:revision>
  <dcterms:created xsi:type="dcterms:W3CDTF">2013-11-06T02:48:31Z</dcterms:created>
  <dcterms:modified xsi:type="dcterms:W3CDTF">2013-11-29T03:33:10Z</dcterms:modified>
</cp:coreProperties>
</file>