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noel baba.jpg"/>
          <p:cNvPicPr>
            <a:picLocks noChangeAspect="1"/>
          </p:cNvPicPr>
          <p:nvPr/>
        </p:nvPicPr>
        <p:blipFill>
          <a:blip r:embed="rId2" cstate="print"/>
          <a:srcRect t="16400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251520" y="590823"/>
            <a:ext cx="4248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SANTA CLAUS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PROBLEM</a:t>
            </a:r>
            <a:endParaRPr kumimoji="0" lang="tr-T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600" b="1" dirty="0" smtClean="0"/>
              <a:t>Tarihçesi</a:t>
            </a:r>
            <a:r>
              <a:rPr lang="tr-TR" b="1" dirty="0" smtClean="0"/>
              <a:t>: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2852936"/>
            <a:ext cx="8503920" cy="1757936"/>
          </a:xfrm>
        </p:spPr>
        <p:txBody>
          <a:bodyPr/>
          <a:lstStyle/>
          <a:p>
            <a:pPr algn="ctr"/>
            <a:r>
              <a:rPr lang="tr-TR" dirty="0" smtClean="0"/>
              <a:t>Bu sorun William </a:t>
            </a:r>
            <a:r>
              <a:rPr lang="tr-TR" dirty="0" err="1" smtClean="0"/>
              <a:t>Stallings’in</a:t>
            </a:r>
            <a:r>
              <a:rPr lang="tr-TR" dirty="0" smtClean="0"/>
              <a:t> İşletim Sistemlerinden [11] kaynaklanıyor, ancak o bunu Vermont’taki </a:t>
            </a:r>
            <a:r>
              <a:rPr lang="tr-TR" dirty="0" err="1" smtClean="0"/>
              <a:t>St</a:t>
            </a:r>
            <a:r>
              <a:rPr lang="tr-TR" dirty="0" smtClean="0"/>
              <a:t>. </a:t>
            </a:r>
            <a:r>
              <a:rPr lang="tr-TR" dirty="0" err="1" smtClean="0"/>
              <a:t>Michael’s</a:t>
            </a:r>
            <a:r>
              <a:rPr lang="tr-TR" dirty="0" smtClean="0"/>
              <a:t> </a:t>
            </a:r>
            <a:r>
              <a:rPr lang="tr-TR" dirty="0" err="1" smtClean="0"/>
              <a:t>College’dan</a:t>
            </a:r>
            <a:r>
              <a:rPr lang="tr-TR" dirty="0" smtClean="0"/>
              <a:t> John </a:t>
            </a:r>
            <a:r>
              <a:rPr lang="tr-TR" dirty="0" err="1" smtClean="0"/>
              <a:t>Trono’ya</a:t>
            </a:r>
            <a:r>
              <a:rPr lang="tr-TR" dirty="0" smtClean="0"/>
              <a:t> atfediyor.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Problem Tanımı</a:t>
            </a:r>
            <a:r>
              <a:rPr lang="tr-TR" sz="3600" dirty="0" smtClean="0"/>
              <a:t>: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01752" y="1599056"/>
            <a:ext cx="8503920" cy="4854280"/>
          </a:xfrm>
        </p:spPr>
        <p:txBody>
          <a:bodyPr>
            <a:noAutofit/>
          </a:bodyPr>
          <a:lstStyle/>
          <a:p>
            <a:r>
              <a:rPr lang="tr-TR" sz="2000" dirty="0" smtClean="0"/>
              <a:t>Noel </a:t>
            </a:r>
            <a:r>
              <a:rPr lang="tr-TR" sz="2000" dirty="0" smtClean="0"/>
              <a:t>Baba dükkan da uyuyor. </a:t>
            </a:r>
          </a:p>
          <a:p>
            <a:r>
              <a:rPr lang="tr-TR" sz="2000" dirty="0" smtClean="0"/>
              <a:t>Sadece 9 ren geyiği gelirse ya da en az 3 </a:t>
            </a:r>
            <a:r>
              <a:rPr lang="tr-TR" sz="2000" dirty="0" err="1" smtClean="0"/>
              <a:t>elf</a:t>
            </a:r>
            <a:r>
              <a:rPr lang="tr-TR" sz="2000" dirty="0" smtClean="0"/>
              <a:t> problem yaşarsa </a:t>
            </a:r>
            <a:r>
              <a:rPr lang="tr-TR" sz="2000" dirty="0" err="1" smtClean="0"/>
              <a:t>noel</a:t>
            </a:r>
            <a:r>
              <a:rPr lang="tr-TR" sz="2000" dirty="0" smtClean="0"/>
              <a:t> baba uyanır.</a:t>
            </a:r>
          </a:p>
          <a:p>
            <a:r>
              <a:rPr lang="tr-TR" sz="2000" dirty="0" smtClean="0"/>
              <a:t>Noel babanın yanındaki 3 </a:t>
            </a:r>
            <a:r>
              <a:rPr lang="tr-TR" sz="2000" dirty="0" err="1" smtClean="0"/>
              <a:t>elfin</a:t>
            </a:r>
            <a:r>
              <a:rPr lang="tr-TR" sz="2000" dirty="0" smtClean="0"/>
              <a:t> problemi çözülmeden diğer </a:t>
            </a:r>
            <a:r>
              <a:rPr lang="tr-TR" sz="2000" dirty="0" err="1" smtClean="0"/>
              <a:t>elfler</a:t>
            </a:r>
            <a:r>
              <a:rPr lang="tr-TR" sz="2000" dirty="0" smtClean="0"/>
              <a:t> </a:t>
            </a:r>
            <a:r>
              <a:rPr lang="tr-TR" sz="2000" dirty="0" err="1" smtClean="0"/>
              <a:t>noel</a:t>
            </a:r>
            <a:r>
              <a:rPr lang="tr-TR" sz="2000" dirty="0" smtClean="0"/>
              <a:t> babanın yanına gidemez.</a:t>
            </a:r>
          </a:p>
          <a:p>
            <a:r>
              <a:rPr lang="tr-TR" sz="2000" dirty="0" smtClean="0"/>
              <a:t>Noel babayı ziyaret etmek isteyen diğer </a:t>
            </a:r>
            <a:r>
              <a:rPr lang="tr-TR" sz="2000" dirty="0" err="1" smtClean="0"/>
              <a:t>elfler</a:t>
            </a:r>
            <a:r>
              <a:rPr lang="tr-TR" sz="2000" dirty="0" smtClean="0"/>
              <a:t>, üç </a:t>
            </a:r>
            <a:r>
              <a:rPr lang="tr-TR" sz="2000" dirty="0" err="1" smtClean="0"/>
              <a:t>elfin</a:t>
            </a:r>
            <a:r>
              <a:rPr lang="tr-TR" sz="2000" dirty="0" smtClean="0"/>
              <a:t> dönmesini beklemelidir.</a:t>
            </a:r>
          </a:p>
          <a:p>
            <a:r>
              <a:rPr lang="tr-TR" sz="2000" dirty="0" smtClean="0"/>
              <a:t>Eğer Noel baba uyandığında üç </a:t>
            </a:r>
            <a:r>
              <a:rPr lang="tr-TR" sz="2000" dirty="0" err="1" smtClean="0"/>
              <a:t>elfi</a:t>
            </a:r>
            <a:r>
              <a:rPr lang="tr-TR" sz="2000" dirty="0" smtClean="0"/>
              <a:t> kapıda beklerken bulursa, tropiklerden geri gelen son ren geyiği ile birlikte, Noel Baba </a:t>
            </a:r>
            <a:r>
              <a:rPr lang="tr-TR" sz="2000" dirty="0" err="1" smtClean="0"/>
              <a:t>elflerin</a:t>
            </a:r>
            <a:r>
              <a:rPr lang="tr-TR" sz="2000" dirty="0" smtClean="0"/>
              <a:t> </a:t>
            </a:r>
            <a:r>
              <a:rPr lang="tr-TR" sz="2000" dirty="0" err="1" smtClean="0"/>
              <a:t>Christmas</a:t>
            </a:r>
            <a:r>
              <a:rPr lang="tr-TR" sz="2000" dirty="0" smtClean="0"/>
              <a:t> sonrasına kadar beklemelerine karar verir çünkü </a:t>
            </a:r>
            <a:r>
              <a:rPr lang="tr-TR" sz="2000" dirty="0" err="1" smtClean="0"/>
              <a:t>noel</a:t>
            </a:r>
            <a:r>
              <a:rPr lang="tr-TR" sz="2000" dirty="0" smtClean="0"/>
              <a:t> babanın kızağı hazırdır. (Ren geyikleri tropiklerden ayrılmak istemedikleri için mümkün olan son ana kadar orada kalırlar.)</a:t>
            </a:r>
          </a:p>
          <a:p>
            <a:r>
              <a:rPr lang="tr-TR" sz="2000" dirty="0" smtClean="0"/>
              <a:t>Diğer ren geyikleri ısınma kabinin de beklerken son gelen ren geyiği Noel Baba’yı alır</a:t>
            </a:r>
            <a:r>
              <a:rPr lang="tr-TR" sz="2000" dirty="0" smtClean="0"/>
              <a:t>.</a:t>
            </a:r>
            <a:endParaRPr lang="tr-TR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Ek Özellikleri:</a:t>
            </a:r>
            <a:endParaRPr lang="tr-TR" sz="36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01752" y="1737320"/>
            <a:ext cx="8503920" cy="4572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r-TR" sz="2200" dirty="0" smtClean="0"/>
              <a:t>Son renk geyiği geldiğinde Noel Baba </a:t>
            </a:r>
            <a:r>
              <a:rPr lang="tr-TR" sz="2200" dirty="0" err="1" smtClean="0"/>
              <a:t>prepareSleigh</a:t>
            </a:r>
            <a:r>
              <a:rPr lang="tr-TR" sz="2200" dirty="0" smtClean="0"/>
              <a:t>(</a:t>
            </a:r>
            <a:r>
              <a:rPr lang="tr-TR" sz="2200" dirty="0" err="1" smtClean="0"/>
              <a:t>kızakhazır</a:t>
            </a:r>
            <a:r>
              <a:rPr lang="tr-TR" sz="2200" dirty="0" smtClean="0"/>
              <a:t>) ve 9 ren geyiği kızağa bağlanmalı </a:t>
            </a:r>
            <a:r>
              <a:rPr lang="tr-TR" sz="2200" dirty="0" err="1" smtClean="0"/>
              <a:t>getHitched</a:t>
            </a:r>
            <a:r>
              <a:rPr lang="tr-TR" sz="2200" dirty="0" smtClean="0"/>
              <a:t>(</a:t>
            </a:r>
            <a:r>
              <a:rPr lang="tr-TR" sz="2200" dirty="0" err="1" smtClean="0"/>
              <a:t>bağlanmafonksiyonu</a:t>
            </a:r>
            <a:r>
              <a:rPr lang="tr-TR" sz="2200" dirty="0" smtClean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200" dirty="0" smtClean="0"/>
              <a:t>3. </a:t>
            </a:r>
            <a:r>
              <a:rPr lang="tr-TR" sz="2200" dirty="0" err="1" smtClean="0"/>
              <a:t>elf</a:t>
            </a:r>
            <a:r>
              <a:rPr lang="tr-TR" sz="2200" dirty="0" smtClean="0"/>
              <a:t> geldiğinde Noel Baba </a:t>
            </a:r>
            <a:r>
              <a:rPr lang="tr-TR" sz="2200" dirty="0" err="1" smtClean="0"/>
              <a:t>helpElves</a:t>
            </a:r>
            <a:r>
              <a:rPr lang="tr-TR" sz="2200" dirty="0" smtClean="0"/>
              <a:t>(</a:t>
            </a:r>
            <a:r>
              <a:rPr lang="tr-TR" sz="2200" dirty="0" err="1" smtClean="0"/>
              <a:t>ElfYardım</a:t>
            </a:r>
            <a:r>
              <a:rPr lang="tr-TR" sz="2200" dirty="0" smtClean="0"/>
              <a:t>) çağırmalı. Aynı zamanda 3 </a:t>
            </a:r>
            <a:r>
              <a:rPr lang="tr-TR" sz="2200" dirty="0" err="1" smtClean="0"/>
              <a:t>elfin</a:t>
            </a:r>
            <a:r>
              <a:rPr lang="tr-TR" sz="2200" dirty="0" smtClean="0"/>
              <a:t> hepsi </a:t>
            </a:r>
            <a:r>
              <a:rPr lang="tr-TR" sz="2200" dirty="0" err="1" smtClean="0"/>
              <a:t>getHelp</a:t>
            </a:r>
            <a:r>
              <a:rPr lang="tr-TR" sz="2200" dirty="0" smtClean="0"/>
              <a:t> çağırmalı.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200" dirty="0" smtClean="0"/>
              <a:t>Başka </a:t>
            </a:r>
            <a:r>
              <a:rPr lang="tr-TR" sz="2200" dirty="0" err="1" smtClean="0"/>
              <a:t>elf</a:t>
            </a:r>
            <a:r>
              <a:rPr lang="tr-TR" sz="2200" dirty="0" smtClean="0"/>
              <a:t> gelmeden önce 3 </a:t>
            </a:r>
            <a:r>
              <a:rPr lang="tr-TR" sz="2200" dirty="0" err="1" smtClean="0"/>
              <a:t>elf</a:t>
            </a:r>
            <a:r>
              <a:rPr lang="tr-TR" sz="2200" dirty="0" smtClean="0"/>
              <a:t> </a:t>
            </a:r>
            <a:r>
              <a:rPr lang="tr-TR" sz="2200" dirty="0" err="1" smtClean="0"/>
              <a:t>getHelp</a:t>
            </a:r>
            <a:r>
              <a:rPr lang="tr-TR" sz="2200" dirty="0" smtClean="0"/>
              <a:t> komutunu </a:t>
            </a:r>
            <a:r>
              <a:rPr lang="tr-TR" sz="2200" dirty="0" smtClean="0"/>
              <a:t>çağırmalı(</a:t>
            </a:r>
            <a:r>
              <a:rPr lang="tr-TR" sz="2200" dirty="0" err="1" smtClean="0"/>
              <a:t>elf</a:t>
            </a:r>
            <a:r>
              <a:rPr lang="tr-TR" sz="2200" dirty="0" smtClean="0"/>
              <a:t> </a:t>
            </a:r>
            <a:r>
              <a:rPr lang="tr-TR" sz="2200" dirty="0" smtClean="0"/>
              <a:t>sayacını artır</a:t>
            </a:r>
            <a:r>
              <a:rPr lang="tr-TR" sz="2200" dirty="0" smtClean="0"/>
              <a:t>).</a:t>
            </a:r>
            <a:r>
              <a:rPr lang="tr-TR" sz="2200" dirty="0" smtClean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200" dirty="0" smtClean="0"/>
              <a:t>Noel baba bir döngü içinde olmalı, böylece birçok </a:t>
            </a:r>
            <a:r>
              <a:rPr lang="tr-TR" sz="2200" dirty="0" err="1" smtClean="0"/>
              <a:t>elf</a:t>
            </a:r>
            <a:r>
              <a:rPr lang="tr-TR" sz="2200" dirty="0" smtClean="0"/>
              <a:t> gruba yardım edebilir.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200" dirty="0" smtClean="0"/>
              <a:t>Kesinlikle 9 ren geyiği olduğu varsayabiliriz ancak </a:t>
            </a:r>
            <a:r>
              <a:rPr lang="tr-TR" sz="2200" dirty="0" err="1" smtClean="0"/>
              <a:t>elf</a:t>
            </a:r>
            <a:r>
              <a:rPr lang="tr-TR" sz="2200" dirty="0" smtClean="0"/>
              <a:t> herhangi bir sayıda olabilir</a:t>
            </a:r>
            <a:r>
              <a:rPr lang="tr-TR" sz="2200" dirty="0" smtClean="0"/>
              <a:t>.</a:t>
            </a:r>
            <a:endParaRPr lang="tr-TR" sz="2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514350" indent="-514350"/>
            <a:r>
              <a:rPr lang="tr-TR" sz="2200" dirty="0" err="1" smtClean="0"/>
              <a:t>Elves</a:t>
            </a:r>
            <a:r>
              <a:rPr lang="tr-TR" sz="2200" dirty="0" smtClean="0"/>
              <a:t> ve </a:t>
            </a:r>
            <a:r>
              <a:rPr lang="tr-TR" sz="2200" dirty="0" err="1" smtClean="0"/>
              <a:t>reindeer</a:t>
            </a:r>
            <a:r>
              <a:rPr lang="tr-TR" sz="2200" dirty="0" smtClean="0"/>
              <a:t> birer </a:t>
            </a:r>
            <a:r>
              <a:rPr lang="tr-TR" sz="2200" dirty="0" err="1" smtClean="0"/>
              <a:t>counters</a:t>
            </a:r>
            <a:r>
              <a:rPr lang="tr-TR" sz="2200" dirty="0" smtClean="0"/>
              <a:t>, </a:t>
            </a:r>
            <a:r>
              <a:rPr lang="tr-TR" sz="2200" dirty="0" err="1" smtClean="0"/>
              <a:t>mutex</a:t>
            </a:r>
            <a:r>
              <a:rPr lang="tr-TR" sz="2200" dirty="0" smtClean="0"/>
              <a:t> semaforu tarafından  korunuyor. </a:t>
            </a:r>
            <a:r>
              <a:rPr lang="tr-TR" sz="2200" dirty="0" err="1" smtClean="0"/>
              <a:t>Elves</a:t>
            </a:r>
            <a:r>
              <a:rPr lang="tr-TR" sz="2200" dirty="0" smtClean="0"/>
              <a:t> ve </a:t>
            </a:r>
            <a:r>
              <a:rPr lang="tr-TR" sz="2200" dirty="0" err="1" smtClean="0"/>
              <a:t>reindeer</a:t>
            </a:r>
            <a:r>
              <a:rPr lang="tr-TR" sz="2200" dirty="0" smtClean="0"/>
              <a:t> </a:t>
            </a:r>
            <a:r>
              <a:rPr lang="tr-TR" sz="2200" dirty="0" err="1" smtClean="0"/>
              <a:t>mutex</a:t>
            </a:r>
            <a:r>
              <a:rPr lang="tr-TR" sz="2200" dirty="0" smtClean="0"/>
              <a:t> ile </a:t>
            </a:r>
            <a:r>
              <a:rPr lang="tr-TR" sz="2200" dirty="0" err="1" smtClean="0"/>
              <a:t>counters</a:t>
            </a:r>
            <a:r>
              <a:rPr lang="tr-TR" sz="2200" dirty="0" smtClean="0"/>
              <a:t> değiştirir; Noel Baba onları kontrol etmek için alır.</a:t>
            </a:r>
          </a:p>
          <a:p>
            <a:pPr marL="514350" indent="-514350"/>
            <a:r>
              <a:rPr lang="tr-TR" sz="2200" dirty="0" smtClean="0"/>
              <a:t>Noel Baba </a:t>
            </a:r>
            <a:r>
              <a:rPr lang="tr-TR" sz="2200" dirty="0" err="1" smtClean="0"/>
              <a:t>elf</a:t>
            </a:r>
            <a:r>
              <a:rPr lang="tr-TR" sz="2200" dirty="0" smtClean="0"/>
              <a:t> ya da ren geyiğinden herhangi biri işaret veren kadar </a:t>
            </a:r>
            <a:r>
              <a:rPr lang="tr-TR" sz="2200" dirty="0" err="1" smtClean="0"/>
              <a:t>santaSem</a:t>
            </a:r>
            <a:r>
              <a:rPr lang="tr-TR" sz="2200" dirty="0" smtClean="0"/>
              <a:t> </a:t>
            </a:r>
            <a:r>
              <a:rPr lang="tr-TR" sz="2200" dirty="0" err="1" smtClean="0"/>
              <a:t>semaphore</a:t>
            </a:r>
            <a:r>
              <a:rPr lang="tr-TR" sz="2200" dirty="0" smtClean="0"/>
              <a:t> unda bekler.</a:t>
            </a:r>
          </a:p>
          <a:p>
            <a:pPr marL="514350" indent="-514350"/>
            <a:r>
              <a:rPr lang="tr-TR" sz="2200" dirty="0" smtClean="0"/>
              <a:t>Ren geyiği Noel Baba’dan işaret gelene ve otlağa girip bağlanana  kadar </a:t>
            </a:r>
            <a:r>
              <a:rPr lang="tr-TR" sz="2200" dirty="0" err="1" smtClean="0"/>
              <a:t>reindeerSem</a:t>
            </a:r>
            <a:r>
              <a:rPr lang="tr-TR" sz="2200" dirty="0" smtClean="0"/>
              <a:t> de bekler.</a:t>
            </a:r>
          </a:p>
          <a:p>
            <a:pPr marL="514350" indent="-514350"/>
            <a:r>
              <a:rPr lang="tr-TR" sz="2200" dirty="0" smtClean="0"/>
              <a:t> 3 </a:t>
            </a:r>
            <a:r>
              <a:rPr lang="tr-TR" sz="2200" dirty="0" err="1" smtClean="0"/>
              <a:t>elfe</a:t>
            </a:r>
            <a:r>
              <a:rPr lang="tr-TR" sz="2200" dirty="0" smtClean="0"/>
              <a:t> yardım edilirken diğer </a:t>
            </a:r>
            <a:r>
              <a:rPr lang="tr-TR" sz="2200" dirty="0" err="1" smtClean="0"/>
              <a:t>elflerin</a:t>
            </a:r>
            <a:r>
              <a:rPr lang="tr-TR" sz="2200" dirty="0" smtClean="0"/>
              <a:t> girmesini </a:t>
            </a:r>
            <a:r>
              <a:rPr lang="tr-TR" sz="2200" dirty="0" err="1" smtClean="0"/>
              <a:t>önmlemek</a:t>
            </a:r>
            <a:r>
              <a:rPr lang="tr-TR" sz="2200" dirty="0" smtClean="0"/>
              <a:t> için </a:t>
            </a:r>
            <a:r>
              <a:rPr lang="tr-TR" sz="2200" dirty="0" err="1" smtClean="0"/>
              <a:t>elfTex</a:t>
            </a:r>
            <a:r>
              <a:rPr lang="tr-TR" sz="2200" dirty="0" smtClean="0"/>
              <a:t> </a:t>
            </a:r>
            <a:r>
              <a:rPr lang="tr-TR" sz="2200" dirty="0" err="1" smtClean="0"/>
              <a:t>semaphore</a:t>
            </a:r>
            <a:r>
              <a:rPr lang="tr-TR" sz="2200" dirty="0" smtClean="0"/>
              <a:t> u </a:t>
            </a:r>
            <a:r>
              <a:rPr lang="tr-TR" sz="2200" dirty="0" smtClean="0"/>
              <a:t>kullanılıyor</a:t>
            </a:r>
            <a:r>
              <a:rPr lang="tr-TR" sz="2200" dirty="0" smtClean="0"/>
              <a:t>.</a:t>
            </a:r>
            <a:endParaRPr lang="tr-TR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056" t="40030" r="60740" b="45499"/>
          <a:stretch>
            <a:fillRect/>
          </a:stretch>
        </p:blipFill>
        <p:spPr bwMode="auto">
          <a:xfrm>
            <a:off x="899592" y="260648"/>
            <a:ext cx="705678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67544" y="2575445"/>
            <a:ext cx="8229600" cy="4165923"/>
          </a:xfrm>
        </p:spPr>
        <p:txBody>
          <a:bodyPr>
            <a:normAutofit fontScale="47500" lnSpcReduction="20000"/>
          </a:bodyPr>
          <a:lstStyle/>
          <a:p>
            <a:r>
              <a:rPr lang="tr-TR" sz="4600" dirty="0" smtClean="0"/>
              <a:t>Noel Baba uyandığında 2 koşuldan hangisinin geçerli olduğunu kontrol eder ve herhangi bir ren geyiği ya da bekleyen bir </a:t>
            </a:r>
            <a:r>
              <a:rPr lang="tr-TR" sz="4600" dirty="0" err="1" smtClean="0"/>
              <a:t>elf</a:t>
            </a:r>
            <a:r>
              <a:rPr lang="tr-TR" sz="4600" dirty="0" smtClean="0"/>
              <a:t> ile anlaşır.</a:t>
            </a:r>
          </a:p>
          <a:p>
            <a:r>
              <a:rPr lang="tr-TR" sz="4600" dirty="0" smtClean="0"/>
              <a:t>Eğer 9 tane ren geyiği bekliyorsa Noel Baba </a:t>
            </a:r>
            <a:r>
              <a:rPr lang="tr-TR" sz="4600" dirty="0" err="1" smtClean="0"/>
              <a:t>prepareSleigh</a:t>
            </a:r>
            <a:r>
              <a:rPr lang="tr-TR" sz="4600" dirty="0" smtClean="0"/>
              <a:t> semaforunu çağırır. Sonra </a:t>
            </a:r>
            <a:r>
              <a:rPr lang="tr-TR" sz="4600" dirty="0" err="1" smtClean="0"/>
              <a:t>reindeerSem’e</a:t>
            </a:r>
            <a:r>
              <a:rPr lang="tr-TR" sz="4600" dirty="0" smtClean="0"/>
              <a:t> 9 kez sinyal verilirse </a:t>
            </a:r>
            <a:r>
              <a:rPr lang="tr-TR" sz="4600" dirty="0" err="1" smtClean="0"/>
              <a:t>getHitched</a:t>
            </a:r>
            <a:r>
              <a:rPr lang="tr-TR" sz="4600" dirty="0" smtClean="0"/>
              <a:t> metodunun çağırılmasına izin verilir.</a:t>
            </a:r>
          </a:p>
          <a:p>
            <a:r>
              <a:rPr lang="tr-TR" sz="4600" dirty="0" smtClean="0"/>
              <a:t>Eğer </a:t>
            </a:r>
            <a:r>
              <a:rPr lang="tr-TR" sz="4600" dirty="0" err="1" smtClean="0"/>
              <a:t>elfler</a:t>
            </a:r>
            <a:r>
              <a:rPr lang="tr-TR" sz="4600" dirty="0" smtClean="0"/>
              <a:t> bekliyorsa Noel Baba sadece </a:t>
            </a:r>
            <a:r>
              <a:rPr lang="tr-TR" sz="4600" dirty="0" err="1" smtClean="0"/>
              <a:t>helpElves</a:t>
            </a:r>
            <a:r>
              <a:rPr lang="tr-TR" sz="4600" dirty="0" smtClean="0"/>
              <a:t> semaforunu çağırır.</a:t>
            </a:r>
          </a:p>
          <a:p>
            <a:r>
              <a:rPr lang="tr-TR" sz="4600" dirty="0" err="1" smtClean="0"/>
              <a:t>Elflerin</a:t>
            </a:r>
            <a:r>
              <a:rPr lang="tr-TR" sz="4600" dirty="0" smtClean="0"/>
              <a:t> </a:t>
            </a:r>
            <a:r>
              <a:rPr lang="tr-TR" sz="4600" dirty="0" err="1" smtClean="0"/>
              <a:t>santaSem’e</a:t>
            </a:r>
            <a:r>
              <a:rPr lang="tr-TR" sz="4600" dirty="0" smtClean="0"/>
              <a:t> sinyal göndermesi için Noel Babayı beklemesine ihtiyaçları yoktur onlar beklemeden </a:t>
            </a:r>
            <a:r>
              <a:rPr lang="tr-TR" sz="4600" dirty="0" err="1" smtClean="0"/>
              <a:t>getHelp</a:t>
            </a:r>
            <a:r>
              <a:rPr lang="tr-TR" sz="4600" dirty="0" smtClean="0"/>
              <a:t> komutunu çağırabilirler.</a:t>
            </a:r>
          </a:p>
          <a:p>
            <a:r>
              <a:rPr lang="tr-TR" sz="4600" dirty="0" smtClean="0"/>
              <a:t>Noel Baba </a:t>
            </a:r>
            <a:r>
              <a:rPr lang="tr-TR" sz="4600" dirty="0" err="1" smtClean="0"/>
              <a:t>elflerin</a:t>
            </a:r>
            <a:r>
              <a:rPr lang="tr-TR" sz="4600" dirty="0" smtClean="0"/>
              <a:t> </a:t>
            </a:r>
            <a:r>
              <a:rPr lang="tr-TR" sz="4600" dirty="0" err="1" smtClean="0"/>
              <a:t>counter’ını</a:t>
            </a:r>
            <a:r>
              <a:rPr lang="tr-TR" sz="4600" dirty="0" smtClean="0"/>
              <a:t> azaltamaz çünkü onlar kendileri </a:t>
            </a:r>
            <a:r>
              <a:rPr lang="tr-TR" sz="4600" dirty="0" err="1" smtClean="0"/>
              <a:t>counterlarını</a:t>
            </a:r>
            <a:r>
              <a:rPr lang="tr-TR" sz="4600" dirty="0" smtClean="0"/>
              <a:t> </a:t>
            </a:r>
            <a:r>
              <a:rPr lang="tr-TR" sz="4600" dirty="0" smtClean="0"/>
              <a:t>azaltırlar</a:t>
            </a:r>
            <a:r>
              <a:rPr lang="tr-TR" sz="4600" dirty="0" smtClean="0"/>
              <a:t>.</a:t>
            </a:r>
            <a:endParaRPr lang="tr-TR" sz="4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326" t="23335" r="60975" b="57350"/>
          <a:stretch>
            <a:fillRect/>
          </a:stretch>
        </p:blipFill>
        <p:spPr bwMode="auto">
          <a:xfrm>
            <a:off x="1475656" y="157218"/>
            <a:ext cx="6192688" cy="219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67544" y="3068960"/>
            <a:ext cx="8229600" cy="2908920"/>
          </a:xfrm>
        </p:spPr>
        <p:txBody>
          <a:bodyPr>
            <a:normAutofit/>
          </a:bodyPr>
          <a:lstStyle/>
          <a:p>
            <a:r>
              <a:rPr lang="tr-TR" sz="2200" dirty="0" smtClean="0">
                <a:latin typeface="Arial" pitchFamily="34" charset="0"/>
                <a:cs typeface="Arial" pitchFamily="34" charset="0"/>
              </a:rPr>
              <a:t>9. ren geyiği Noel Babaya sinyal yollar ve bekleyen ren geyikleri sonradan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reindeerSem’e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 katılır. </a:t>
            </a:r>
          </a:p>
          <a:p>
            <a:r>
              <a:rPr lang="tr-TR" sz="2200" dirty="0" smtClean="0">
                <a:latin typeface="Arial" pitchFamily="34" charset="0"/>
                <a:cs typeface="Arial" pitchFamily="34" charset="0"/>
              </a:rPr>
              <a:t>Noel Baba işaret yolladığında ren geyiklerinin hepsi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getHitched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komutunu çalıştırırlar.</a:t>
            </a:r>
          </a:p>
          <a:p>
            <a:r>
              <a:rPr lang="tr-TR" sz="2200" dirty="0" smtClean="0">
                <a:latin typeface="Arial" pitchFamily="34" charset="0"/>
                <a:cs typeface="Arial" pitchFamily="34" charset="0"/>
              </a:rPr>
              <a:t>Ren geyiklerinin kodu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elflerin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koduna benzerdir, tek farkı 3.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Elften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sonra gelenleri engeller ve ilk üçlü grubu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getHelp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komutu ile çalıştırır.</a:t>
            </a:r>
            <a:endParaRPr lang="tr-TR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8405" t="60600" r="60867" b="21574"/>
          <a:stretch>
            <a:fillRect/>
          </a:stretch>
        </p:blipFill>
        <p:spPr bwMode="auto">
          <a:xfrm>
            <a:off x="1115616" y="404664"/>
            <a:ext cx="684076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9552" y="3789040"/>
            <a:ext cx="8229600" cy="2149699"/>
          </a:xfrm>
        </p:spPr>
        <p:txBody>
          <a:bodyPr>
            <a:normAutofit lnSpcReduction="10000"/>
          </a:bodyPr>
          <a:lstStyle/>
          <a:p>
            <a:r>
              <a:rPr lang="tr-TR" sz="2200" dirty="0" smtClean="0">
                <a:latin typeface="Arial" pitchFamily="34" charset="0"/>
                <a:cs typeface="Arial" pitchFamily="34" charset="0"/>
              </a:rPr>
              <a:t>İlk iki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geldiğinde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elfTex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çağırılır aynı zamanda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elfler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mutexleri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serbest bırakır ama son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elfTex’i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tutarken 3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getHelp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komutunu çağırana kadar diğer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elflerin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girmesini engeller.</a:t>
            </a:r>
          </a:p>
          <a:p>
            <a:r>
              <a:rPr lang="tr-TR" sz="2200" dirty="0" smtClean="0">
                <a:latin typeface="Arial" pitchFamily="34" charset="0"/>
                <a:cs typeface="Arial" pitchFamily="34" charset="0"/>
              </a:rPr>
              <a:t>Son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elfTex’ten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ayrıldığında izin verilen diğer gruptaki </a:t>
            </a:r>
            <a:r>
              <a:rPr lang="tr-TR" sz="2200" dirty="0" err="1" smtClean="0">
                <a:latin typeface="Arial" pitchFamily="34" charset="0"/>
                <a:cs typeface="Arial" pitchFamily="34" charset="0"/>
              </a:rPr>
              <a:t>elfler</a:t>
            </a:r>
            <a:r>
              <a:rPr lang="tr-TR" sz="2200" dirty="0" smtClean="0">
                <a:latin typeface="Arial" pitchFamily="34" charset="0"/>
                <a:cs typeface="Arial" pitchFamily="34" charset="0"/>
              </a:rPr>
              <a:t> girer.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916" t="34031" r="56225" b="34381"/>
          <a:stretch>
            <a:fillRect/>
          </a:stretch>
        </p:blipFill>
        <p:spPr bwMode="auto">
          <a:xfrm>
            <a:off x="1475656" y="260648"/>
            <a:ext cx="6192688" cy="315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</TotalTime>
  <Words>443</Words>
  <Application>Microsoft Office PowerPoint</Application>
  <PresentationFormat>Ekran Gösterisi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Kent</vt:lpstr>
      <vt:lpstr>Slayt 1</vt:lpstr>
      <vt:lpstr>Tarihçesi:</vt:lpstr>
      <vt:lpstr>Problem Tanımı:</vt:lpstr>
      <vt:lpstr>Ek Özellikleri:</vt:lpstr>
      <vt:lpstr>Slayt 5</vt:lpstr>
      <vt:lpstr>Slayt 6</vt:lpstr>
      <vt:lpstr>Slayt 7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CLAUS PROBLEM</dc:title>
  <dc:creator>Lenovo</dc:creator>
  <cp:lastModifiedBy>Lenovo</cp:lastModifiedBy>
  <cp:revision>10</cp:revision>
  <dcterms:created xsi:type="dcterms:W3CDTF">2020-12-29T10:55:43Z</dcterms:created>
  <dcterms:modified xsi:type="dcterms:W3CDTF">2020-12-29T18:06:05Z</dcterms:modified>
</cp:coreProperties>
</file>