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92" r:id="rId3"/>
    <p:sldId id="259" r:id="rId4"/>
    <p:sldId id="260" r:id="rId5"/>
    <p:sldId id="309" r:id="rId6"/>
    <p:sldId id="329" r:id="rId7"/>
    <p:sldId id="331" r:id="rId8"/>
    <p:sldId id="332" r:id="rId9"/>
    <p:sldId id="300" r:id="rId10"/>
    <p:sldId id="301" r:id="rId11"/>
    <p:sldId id="315" r:id="rId12"/>
    <p:sldId id="307" r:id="rId13"/>
    <p:sldId id="323" r:id="rId14"/>
    <p:sldId id="324" r:id="rId15"/>
    <p:sldId id="325" r:id="rId16"/>
    <p:sldId id="326" r:id="rId17"/>
    <p:sldId id="327" r:id="rId18"/>
    <p:sldId id="328" r:id="rId19"/>
    <p:sldId id="336" r:id="rId20"/>
    <p:sldId id="337" r:id="rId21"/>
    <p:sldId id="338" r:id="rId22"/>
    <p:sldId id="339" r:id="rId23"/>
    <p:sldId id="333" r:id="rId24"/>
    <p:sldId id="334" r:id="rId25"/>
    <p:sldId id="335" r:id="rId26"/>
    <p:sldId id="26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7">
          <p15:clr>
            <a:srgbClr val="A4A3A4"/>
          </p15:clr>
        </p15:guide>
        <p15:guide id="2" pos="38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7C"/>
    <a:srgbClr val="00437A"/>
    <a:srgbClr val="007AAE"/>
    <a:srgbClr val="144151"/>
    <a:srgbClr val="004C80"/>
    <a:srgbClr val="ECECEC"/>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6" d="100"/>
          <a:sy n="86" d="100"/>
        </p:scale>
        <p:origin x="466" y="62"/>
      </p:cViewPr>
      <p:guideLst>
        <p:guide orient="horz" pos="2147"/>
        <p:guide pos="383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762B1-402B-4B5D-93AE-4E8A4668E214}" type="datetimeFigureOut">
              <a:rPr lang="zh-CN" altLang="en-US" smtClean="0"/>
              <a:t>2021/3/24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112FD-B320-4A08-AF4D-CC1C72584B8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BE60479-4628-486B-BCA6-5064EFDC80EB}" type="datetimeFigureOut">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4C5E8E-8516-4093-AA82-EB87D9A0338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E60479-4628-486B-BCA6-5064EFDC80EB}" type="datetimeFigureOut">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4C5E8E-8516-4093-AA82-EB87D9A0338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E60479-4628-486B-BCA6-5064EFDC80EB}" type="datetimeFigureOut">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4C5E8E-8516-4093-AA82-EB87D9A0338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E60479-4628-486B-BCA6-5064EFDC80EB}" type="datetimeFigureOut">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4C5E8E-8516-4093-AA82-EB87D9A0338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BE60479-4628-486B-BCA6-5064EFDC80EB}" type="datetimeFigureOut">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4C5E8E-8516-4093-AA82-EB87D9A0338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BE60479-4628-486B-BCA6-5064EFDC80EB}" type="datetimeFigureOut">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4C5E8E-8516-4093-AA82-EB87D9A0338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1259410" y="611316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E60479-4628-486B-BCA6-5064EFDC80EB}" type="datetimeFigureOut">
              <a:rPr lang="zh-CN" altLang="en-US" smtClean="0"/>
              <a:t>2021/3/24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4C5E8E-8516-4093-AA82-EB87D9A0338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E60479-4628-486B-BCA6-5064EFDC80EB}" type="datetimeFigureOut">
              <a:rPr lang="zh-CN" altLang="en-US" smtClean="0"/>
              <a:t>2021/3/24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4C5E8E-8516-4093-AA82-EB87D9A0338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E60479-4628-486B-BCA6-5064EFDC80EB}" type="datetimeFigureOut">
              <a:rPr lang="zh-CN" altLang="en-US" smtClean="0"/>
              <a:t>2021/3/24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4C5E8E-8516-4093-AA82-EB87D9A0338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E60479-4628-486B-BCA6-5064EFDC80EB}" type="datetimeFigureOut">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4C5E8E-8516-4093-AA82-EB87D9A0338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E60479-4628-486B-BCA6-5064EFDC80EB}" type="datetimeFigureOut">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4C5E8E-8516-4093-AA82-EB87D9A0338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60479-4628-486B-BCA6-5064EFDC80EB}" type="datetimeFigureOut">
              <a:rPr lang="zh-CN" altLang="en-US" smtClean="0"/>
              <a:t>2021/3/24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C5E8E-8516-4093-AA82-EB87D9A033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ctangle 36"/>
          <p:cNvSpPr>
            <a:spLocks noChangeArrowheads="1"/>
          </p:cNvSpPr>
          <p:nvPr/>
        </p:nvSpPr>
        <p:spPr bwMode="auto">
          <a:xfrm>
            <a:off x="12036657"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1" name="文本框 400"/>
          <p:cNvSpPr txBox="1"/>
          <p:nvPr/>
        </p:nvSpPr>
        <p:spPr>
          <a:xfrm>
            <a:off x="2812406" y="2310824"/>
            <a:ext cx="6566221" cy="1107996"/>
          </a:xfrm>
          <a:prstGeom prst="rect">
            <a:avLst/>
          </a:prstGeom>
          <a:noFill/>
        </p:spPr>
        <p:txBody>
          <a:bodyPr wrap="none" rtlCol="0">
            <a:spAutoFit/>
          </a:bodyPr>
          <a:lstStyle/>
          <a:p>
            <a:pPr algn="ctr"/>
            <a:r>
              <a:rPr lang="zh-CN" altLang="en-US" sz="6600" b="1" dirty="0">
                <a:solidFill>
                  <a:srgbClr val="00467C"/>
                </a:solidFill>
                <a:latin typeface="微软雅黑" panose="020B0503020204020204" pitchFamily="34" charset="-122"/>
                <a:ea typeface="微软雅黑" panose="020B0503020204020204" pitchFamily="34" charset="-122"/>
              </a:rPr>
              <a:t>第二次讨论课 </a:t>
            </a:r>
            <a:r>
              <a:rPr lang="en-US" altLang="zh-CN" sz="6600" b="1" dirty="0">
                <a:solidFill>
                  <a:srgbClr val="00467C"/>
                </a:solidFill>
                <a:latin typeface="微软雅黑" panose="020B0503020204020204" pitchFamily="34" charset="-122"/>
                <a:ea typeface="微软雅黑" panose="020B0503020204020204" pitchFamily="34" charset="-122"/>
              </a:rPr>
              <a:t>T3</a:t>
            </a:r>
            <a:endParaRPr lang="zh-CN" altLang="en-US" sz="6600" b="1" dirty="0">
              <a:solidFill>
                <a:srgbClr val="00467C"/>
              </a:solidFill>
              <a:latin typeface="微软雅黑" panose="020B0503020204020204" pitchFamily="34" charset="-122"/>
              <a:ea typeface="微软雅黑" panose="020B0503020204020204" pitchFamily="34" charset="-122"/>
            </a:endParaRPr>
          </a:p>
        </p:txBody>
      </p:sp>
      <p:cxnSp>
        <p:nvCxnSpPr>
          <p:cNvPr id="402" name="直接连接符 401"/>
          <p:cNvCxnSpPr/>
          <p:nvPr/>
        </p:nvCxnSpPr>
        <p:spPr>
          <a:xfrm>
            <a:off x="2314884" y="3423688"/>
            <a:ext cx="7581823" cy="0"/>
          </a:xfrm>
          <a:prstGeom prst="line">
            <a:avLst/>
          </a:prstGeom>
          <a:ln>
            <a:solidFill>
              <a:srgbClr val="2D2D2D"/>
            </a:solidFill>
          </a:ln>
        </p:spPr>
        <p:style>
          <a:lnRef idx="1">
            <a:schemeClr val="accent1"/>
          </a:lnRef>
          <a:fillRef idx="0">
            <a:schemeClr val="accent1"/>
          </a:fillRef>
          <a:effectRef idx="0">
            <a:schemeClr val="accent1"/>
          </a:effectRef>
          <a:fontRef idx="minor">
            <a:schemeClr val="tx1"/>
          </a:fontRef>
        </p:style>
      </p:cxnSp>
      <p:sp>
        <p:nvSpPr>
          <p:cNvPr id="403" name="文本框 402"/>
          <p:cNvSpPr txBox="1"/>
          <p:nvPr/>
        </p:nvSpPr>
        <p:spPr>
          <a:xfrm>
            <a:off x="4881742" y="3530220"/>
            <a:ext cx="2448106" cy="830997"/>
          </a:xfrm>
          <a:prstGeom prst="rect">
            <a:avLst/>
          </a:prstGeom>
          <a:noFill/>
        </p:spPr>
        <p:txBody>
          <a:bodyPr wrap="none">
            <a:spAutoFit/>
          </a:bodyPr>
          <a:lstStyle/>
          <a:p>
            <a:pPr algn="ctr">
              <a:defRPr/>
            </a:pPr>
            <a:r>
              <a:rPr lang="zh-CN" altLang="en-US" sz="2400" dirty="0">
                <a:solidFill>
                  <a:srgbClr val="007AAE"/>
                </a:solidFill>
                <a:latin typeface="微软雅黑" panose="020B0503020204020204" pitchFamily="34" charset="-122"/>
                <a:ea typeface="微软雅黑" panose="020B0503020204020204" pitchFamily="34" charset="-122"/>
              </a:rPr>
              <a:t>计科</a:t>
            </a:r>
            <a:r>
              <a:rPr lang="en-US" altLang="zh-CN" sz="2400" dirty="0">
                <a:solidFill>
                  <a:srgbClr val="007AAE"/>
                </a:solidFill>
                <a:latin typeface="微软雅黑" panose="020B0503020204020204" pitchFamily="34" charset="-122"/>
                <a:ea typeface="微软雅黑" panose="020B0503020204020204" pitchFamily="34" charset="-122"/>
              </a:rPr>
              <a:t>1907</a:t>
            </a:r>
            <a:r>
              <a:rPr lang="zh-CN" altLang="en-US" sz="2400" dirty="0">
                <a:solidFill>
                  <a:srgbClr val="007AAE"/>
                </a:solidFill>
                <a:latin typeface="微软雅黑" panose="020B0503020204020204" pitchFamily="34" charset="-122"/>
                <a:ea typeface="微软雅黑" panose="020B0503020204020204" pitchFamily="34" charset="-122"/>
              </a:rPr>
              <a:t>第二组</a:t>
            </a:r>
          </a:p>
          <a:p>
            <a:pPr algn="ctr">
              <a:defRPr/>
            </a:pPr>
            <a:endParaRPr lang="zh-CN" altLang="en-US" sz="2400" dirty="0">
              <a:solidFill>
                <a:srgbClr val="007AA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Rectangle 7"/>
          <p:cNvSpPr>
            <a:spLocks noChangeArrowheads="1"/>
          </p:cNvSpPr>
          <p:nvPr/>
        </p:nvSpPr>
        <p:spPr bwMode="auto">
          <a:xfrm>
            <a:off x="244784" y="522288"/>
            <a:ext cx="211138"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Rectangle 9"/>
          <p:cNvSpPr>
            <a:spLocks noChangeArrowheads="1"/>
          </p:cNvSpPr>
          <p:nvPr/>
        </p:nvSpPr>
        <p:spPr bwMode="auto">
          <a:xfrm>
            <a:off x="806759"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Rectangle 10"/>
          <p:cNvSpPr>
            <a:spLocks noChangeArrowheads="1"/>
          </p:cNvSpPr>
          <p:nvPr/>
        </p:nvSpPr>
        <p:spPr bwMode="auto">
          <a:xfrm>
            <a:off x="1051234"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Rectangle 11"/>
          <p:cNvSpPr>
            <a:spLocks noChangeArrowheads="1"/>
          </p:cNvSpPr>
          <p:nvPr/>
        </p:nvSpPr>
        <p:spPr bwMode="auto">
          <a:xfrm>
            <a:off x="244784"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Rectangle 12"/>
          <p:cNvSpPr>
            <a:spLocks noChangeArrowheads="1"/>
          </p:cNvSpPr>
          <p:nvPr/>
        </p:nvSpPr>
        <p:spPr bwMode="auto">
          <a:xfrm>
            <a:off x="1051234"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Rectangle 13"/>
          <p:cNvSpPr>
            <a:spLocks noChangeArrowheads="1"/>
          </p:cNvSpPr>
          <p:nvPr/>
        </p:nvSpPr>
        <p:spPr bwMode="auto">
          <a:xfrm>
            <a:off x="1332221"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Rectangle 14"/>
          <p:cNvSpPr>
            <a:spLocks noChangeArrowheads="1"/>
          </p:cNvSpPr>
          <p:nvPr/>
        </p:nvSpPr>
        <p:spPr bwMode="auto">
          <a:xfrm>
            <a:off x="1578284"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Rectangle 15"/>
          <p:cNvSpPr>
            <a:spLocks noChangeArrowheads="1"/>
          </p:cNvSpPr>
          <p:nvPr/>
        </p:nvSpPr>
        <p:spPr bwMode="auto">
          <a:xfrm>
            <a:off x="1859271"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Rectangle 16"/>
          <p:cNvSpPr>
            <a:spLocks noChangeArrowheads="1"/>
          </p:cNvSpPr>
          <p:nvPr/>
        </p:nvSpPr>
        <p:spPr bwMode="auto">
          <a:xfrm>
            <a:off x="2103746"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Rectangle 17"/>
          <p:cNvSpPr>
            <a:spLocks noChangeArrowheads="1"/>
          </p:cNvSpPr>
          <p:nvPr/>
        </p:nvSpPr>
        <p:spPr bwMode="auto">
          <a:xfrm>
            <a:off x="2384734"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Rectangle 18"/>
          <p:cNvSpPr>
            <a:spLocks noChangeArrowheads="1"/>
          </p:cNvSpPr>
          <p:nvPr/>
        </p:nvSpPr>
        <p:spPr bwMode="auto">
          <a:xfrm>
            <a:off x="2665721"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Rectangle 19"/>
          <p:cNvSpPr>
            <a:spLocks noChangeArrowheads="1"/>
          </p:cNvSpPr>
          <p:nvPr/>
        </p:nvSpPr>
        <p:spPr bwMode="auto">
          <a:xfrm>
            <a:off x="2911784"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Rectangle 20"/>
          <p:cNvSpPr>
            <a:spLocks noChangeArrowheads="1"/>
          </p:cNvSpPr>
          <p:nvPr/>
        </p:nvSpPr>
        <p:spPr bwMode="auto">
          <a:xfrm>
            <a:off x="3192771"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Rectangle 21"/>
          <p:cNvSpPr>
            <a:spLocks noChangeArrowheads="1"/>
          </p:cNvSpPr>
          <p:nvPr/>
        </p:nvSpPr>
        <p:spPr bwMode="auto">
          <a:xfrm>
            <a:off x="1332221"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Rectangle 22"/>
          <p:cNvSpPr>
            <a:spLocks noChangeArrowheads="1"/>
          </p:cNvSpPr>
          <p:nvPr/>
        </p:nvSpPr>
        <p:spPr bwMode="auto">
          <a:xfrm>
            <a:off x="1859271"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Rectangle 23"/>
          <p:cNvSpPr>
            <a:spLocks noChangeArrowheads="1"/>
          </p:cNvSpPr>
          <p:nvPr/>
        </p:nvSpPr>
        <p:spPr bwMode="auto">
          <a:xfrm>
            <a:off x="2384734"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Rectangle 24"/>
          <p:cNvSpPr>
            <a:spLocks noChangeArrowheads="1"/>
          </p:cNvSpPr>
          <p:nvPr/>
        </p:nvSpPr>
        <p:spPr bwMode="auto">
          <a:xfrm>
            <a:off x="2665721"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Rectangle 25"/>
          <p:cNvSpPr>
            <a:spLocks noChangeArrowheads="1"/>
          </p:cNvSpPr>
          <p:nvPr/>
        </p:nvSpPr>
        <p:spPr bwMode="auto">
          <a:xfrm>
            <a:off x="2911784"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Rectangle 26"/>
          <p:cNvSpPr>
            <a:spLocks noChangeArrowheads="1"/>
          </p:cNvSpPr>
          <p:nvPr/>
        </p:nvSpPr>
        <p:spPr bwMode="auto">
          <a:xfrm>
            <a:off x="3192771"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4"/>
          <p:cNvSpPr>
            <a:spLocks/>
          </p:cNvSpPr>
          <p:nvPr/>
        </p:nvSpPr>
        <p:spPr bwMode="auto">
          <a:xfrm>
            <a:off x="525771"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Rectangle 35"/>
          <p:cNvSpPr>
            <a:spLocks noChangeArrowheads="1"/>
          </p:cNvSpPr>
          <p:nvPr/>
        </p:nvSpPr>
        <p:spPr bwMode="auto">
          <a:xfrm>
            <a:off x="281296" y="1079500"/>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Rectangle 36"/>
          <p:cNvSpPr>
            <a:spLocks noChangeArrowheads="1"/>
          </p:cNvSpPr>
          <p:nvPr/>
        </p:nvSpPr>
        <p:spPr bwMode="auto">
          <a:xfrm>
            <a:off x="3472171"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Rectangle 37"/>
          <p:cNvSpPr>
            <a:spLocks noChangeArrowheads="1"/>
          </p:cNvSpPr>
          <p:nvPr/>
        </p:nvSpPr>
        <p:spPr bwMode="auto">
          <a:xfrm>
            <a:off x="3718234" y="1588"/>
            <a:ext cx="246063" cy="207962"/>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Rectangle 38"/>
          <p:cNvSpPr>
            <a:spLocks noChangeArrowheads="1"/>
          </p:cNvSpPr>
          <p:nvPr/>
        </p:nvSpPr>
        <p:spPr bwMode="auto">
          <a:xfrm>
            <a:off x="3472171"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Rectangle 39"/>
          <p:cNvSpPr>
            <a:spLocks noChangeArrowheads="1"/>
          </p:cNvSpPr>
          <p:nvPr/>
        </p:nvSpPr>
        <p:spPr bwMode="auto">
          <a:xfrm>
            <a:off x="3718234" y="244475"/>
            <a:ext cx="246063"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Rectangle 47"/>
          <p:cNvSpPr>
            <a:spLocks noChangeArrowheads="1"/>
          </p:cNvSpPr>
          <p:nvPr/>
        </p:nvSpPr>
        <p:spPr bwMode="auto">
          <a:xfrm>
            <a:off x="281296" y="1600200"/>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Rectangle 49"/>
          <p:cNvSpPr>
            <a:spLocks noChangeArrowheads="1"/>
          </p:cNvSpPr>
          <p:nvPr/>
        </p:nvSpPr>
        <p:spPr bwMode="auto">
          <a:xfrm>
            <a:off x="309" y="1044575"/>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Rectangle 50"/>
          <p:cNvSpPr>
            <a:spLocks noChangeArrowheads="1"/>
          </p:cNvSpPr>
          <p:nvPr/>
        </p:nvSpPr>
        <p:spPr bwMode="auto">
          <a:xfrm>
            <a:off x="309" y="1287463"/>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Rectangle 53"/>
          <p:cNvSpPr>
            <a:spLocks noChangeArrowheads="1"/>
          </p:cNvSpPr>
          <p:nvPr/>
        </p:nvSpPr>
        <p:spPr bwMode="auto">
          <a:xfrm>
            <a:off x="525771"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Rectangle 54"/>
          <p:cNvSpPr>
            <a:spLocks noChangeArrowheads="1"/>
          </p:cNvSpPr>
          <p:nvPr/>
        </p:nvSpPr>
        <p:spPr bwMode="auto">
          <a:xfrm>
            <a:off x="-1279" y="800100"/>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Rectangle 55"/>
          <p:cNvSpPr>
            <a:spLocks noChangeArrowheads="1"/>
          </p:cNvSpPr>
          <p:nvPr/>
        </p:nvSpPr>
        <p:spPr bwMode="auto">
          <a:xfrm>
            <a:off x="-1279"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Rectangle 56"/>
          <p:cNvSpPr>
            <a:spLocks noChangeArrowheads="1"/>
          </p:cNvSpPr>
          <p:nvPr/>
        </p:nvSpPr>
        <p:spPr bwMode="auto">
          <a:xfrm>
            <a:off x="-1279"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Rectangle 57"/>
          <p:cNvSpPr>
            <a:spLocks noChangeArrowheads="1"/>
          </p:cNvSpPr>
          <p:nvPr/>
        </p:nvSpPr>
        <p:spPr bwMode="auto">
          <a:xfrm>
            <a:off x="3999221" y="1588"/>
            <a:ext cx="209550" cy="207962"/>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Rectangle 68"/>
          <p:cNvSpPr>
            <a:spLocks noChangeArrowheads="1"/>
          </p:cNvSpPr>
          <p:nvPr/>
        </p:nvSpPr>
        <p:spPr bwMode="auto">
          <a:xfrm>
            <a:off x="-1279" y="47777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Rectangle 83"/>
          <p:cNvSpPr>
            <a:spLocks noChangeArrowheads="1"/>
          </p:cNvSpPr>
          <p:nvPr/>
        </p:nvSpPr>
        <p:spPr bwMode="auto">
          <a:xfrm>
            <a:off x="3192771"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Rectangle 84"/>
          <p:cNvSpPr>
            <a:spLocks noChangeArrowheads="1"/>
          </p:cNvSpPr>
          <p:nvPr/>
        </p:nvSpPr>
        <p:spPr bwMode="auto">
          <a:xfrm>
            <a:off x="2946709"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Rectangle 85"/>
          <p:cNvSpPr>
            <a:spLocks noChangeArrowheads="1"/>
          </p:cNvSpPr>
          <p:nvPr/>
        </p:nvSpPr>
        <p:spPr bwMode="auto">
          <a:xfrm>
            <a:off x="3718234"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Rectangle 86"/>
          <p:cNvSpPr>
            <a:spLocks noChangeArrowheads="1"/>
          </p:cNvSpPr>
          <p:nvPr/>
        </p:nvSpPr>
        <p:spPr bwMode="auto">
          <a:xfrm>
            <a:off x="2946709"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Rectangle 87"/>
          <p:cNvSpPr>
            <a:spLocks noChangeArrowheads="1"/>
          </p:cNvSpPr>
          <p:nvPr/>
        </p:nvSpPr>
        <p:spPr bwMode="auto">
          <a:xfrm>
            <a:off x="2665721"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Rectangle 88"/>
          <p:cNvSpPr>
            <a:spLocks noChangeArrowheads="1"/>
          </p:cNvSpPr>
          <p:nvPr/>
        </p:nvSpPr>
        <p:spPr bwMode="auto">
          <a:xfrm>
            <a:off x="2419659"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Rectangle 89"/>
          <p:cNvSpPr>
            <a:spLocks noChangeArrowheads="1"/>
          </p:cNvSpPr>
          <p:nvPr/>
        </p:nvSpPr>
        <p:spPr bwMode="auto">
          <a:xfrm>
            <a:off x="2140259"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Rectangle 90"/>
          <p:cNvSpPr>
            <a:spLocks noChangeArrowheads="1"/>
          </p:cNvSpPr>
          <p:nvPr/>
        </p:nvSpPr>
        <p:spPr bwMode="auto">
          <a:xfrm>
            <a:off x="1859271"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Rectangle 91"/>
          <p:cNvSpPr>
            <a:spLocks noChangeArrowheads="1"/>
          </p:cNvSpPr>
          <p:nvPr/>
        </p:nvSpPr>
        <p:spPr bwMode="auto">
          <a:xfrm>
            <a:off x="1613209"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Rectangle 92"/>
          <p:cNvSpPr>
            <a:spLocks noChangeArrowheads="1"/>
          </p:cNvSpPr>
          <p:nvPr/>
        </p:nvSpPr>
        <p:spPr bwMode="auto">
          <a:xfrm>
            <a:off x="1332221"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Rectangle 93"/>
          <p:cNvSpPr>
            <a:spLocks noChangeArrowheads="1"/>
          </p:cNvSpPr>
          <p:nvPr/>
        </p:nvSpPr>
        <p:spPr bwMode="auto">
          <a:xfrm>
            <a:off x="1051234"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Rectangle 94"/>
          <p:cNvSpPr>
            <a:spLocks noChangeArrowheads="1"/>
          </p:cNvSpPr>
          <p:nvPr/>
        </p:nvSpPr>
        <p:spPr bwMode="auto">
          <a:xfrm>
            <a:off x="806759"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Rectangle 95"/>
          <p:cNvSpPr>
            <a:spLocks noChangeArrowheads="1"/>
          </p:cNvSpPr>
          <p:nvPr/>
        </p:nvSpPr>
        <p:spPr bwMode="auto">
          <a:xfrm>
            <a:off x="2665721"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Rectangle 96"/>
          <p:cNvSpPr>
            <a:spLocks noChangeArrowheads="1"/>
          </p:cNvSpPr>
          <p:nvPr/>
        </p:nvSpPr>
        <p:spPr bwMode="auto">
          <a:xfrm>
            <a:off x="2140259"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Rectangle 97"/>
          <p:cNvSpPr>
            <a:spLocks noChangeArrowheads="1"/>
          </p:cNvSpPr>
          <p:nvPr/>
        </p:nvSpPr>
        <p:spPr bwMode="auto">
          <a:xfrm>
            <a:off x="1613209"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Rectangle 98"/>
          <p:cNvSpPr>
            <a:spLocks noChangeArrowheads="1"/>
          </p:cNvSpPr>
          <p:nvPr/>
        </p:nvSpPr>
        <p:spPr bwMode="auto">
          <a:xfrm>
            <a:off x="1332221"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Rectangle 99"/>
          <p:cNvSpPr>
            <a:spLocks noChangeArrowheads="1"/>
          </p:cNvSpPr>
          <p:nvPr/>
        </p:nvSpPr>
        <p:spPr bwMode="auto">
          <a:xfrm>
            <a:off x="1051234"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Rectangle 100"/>
          <p:cNvSpPr>
            <a:spLocks noChangeArrowheads="1"/>
          </p:cNvSpPr>
          <p:nvPr/>
        </p:nvSpPr>
        <p:spPr bwMode="auto">
          <a:xfrm>
            <a:off x="806759"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108"/>
          <p:cNvSpPr>
            <a:spLocks/>
          </p:cNvSpPr>
          <p:nvPr/>
        </p:nvSpPr>
        <p:spPr bwMode="auto">
          <a:xfrm>
            <a:off x="3472171"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Rectangle 110"/>
          <p:cNvSpPr>
            <a:spLocks noChangeArrowheads="1"/>
          </p:cNvSpPr>
          <p:nvPr/>
        </p:nvSpPr>
        <p:spPr bwMode="auto">
          <a:xfrm>
            <a:off x="525771"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Rectangle 111"/>
          <p:cNvSpPr>
            <a:spLocks noChangeArrowheads="1"/>
          </p:cNvSpPr>
          <p:nvPr/>
        </p:nvSpPr>
        <p:spPr bwMode="auto">
          <a:xfrm>
            <a:off x="244784"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Rectangle 112"/>
          <p:cNvSpPr>
            <a:spLocks noChangeArrowheads="1"/>
          </p:cNvSpPr>
          <p:nvPr/>
        </p:nvSpPr>
        <p:spPr bwMode="auto">
          <a:xfrm>
            <a:off x="525771"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Rectangle 113"/>
          <p:cNvSpPr>
            <a:spLocks noChangeArrowheads="1"/>
          </p:cNvSpPr>
          <p:nvPr/>
        </p:nvSpPr>
        <p:spPr bwMode="auto">
          <a:xfrm>
            <a:off x="244784"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Rectangle 115"/>
          <p:cNvSpPr>
            <a:spLocks noChangeArrowheads="1"/>
          </p:cNvSpPr>
          <p:nvPr/>
        </p:nvSpPr>
        <p:spPr bwMode="auto">
          <a:xfrm>
            <a:off x="244784" y="60969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Rectangle 118"/>
          <p:cNvSpPr>
            <a:spLocks noChangeArrowheads="1"/>
          </p:cNvSpPr>
          <p:nvPr/>
        </p:nvSpPr>
        <p:spPr bwMode="auto">
          <a:xfrm>
            <a:off x="244784" y="55413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Rectangle 119"/>
          <p:cNvSpPr>
            <a:spLocks noChangeArrowheads="1"/>
          </p:cNvSpPr>
          <p:nvPr/>
        </p:nvSpPr>
        <p:spPr bwMode="auto">
          <a:xfrm>
            <a:off x="244784" y="50555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Rectangle 127"/>
          <p:cNvSpPr>
            <a:spLocks noChangeArrowheads="1"/>
          </p:cNvSpPr>
          <p:nvPr/>
        </p:nvSpPr>
        <p:spPr bwMode="auto">
          <a:xfrm>
            <a:off x="3472171"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Rectangle 128"/>
          <p:cNvSpPr>
            <a:spLocks noChangeArrowheads="1"/>
          </p:cNvSpPr>
          <p:nvPr/>
        </p:nvSpPr>
        <p:spPr bwMode="auto">
          <a:xfrm>
            <a:off x="-1279"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Rectangle 129"/>
          <p:cNvSpPr>
            <a:spLocks noChangeArrowheads="1"/>
          </p:cNvSpPr>
          <p:nvPr/>
        </p:nvSpPr>
        <p:spPr bwMode="auto">
          <a:xfrm>
            <a:off x="-1279" y="60969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Rectangle 130"/>
          <p:cNvSpPr>
            <a:spLocks noChangeArrowheads="1"/>
          </p:cNvSpPr>
          <p:nvPr/>
        </p:nvSpPr>
        <p:spPr bwMode="auto">
          <a:xfrm>
            <a:off x="-1279" y="58191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Rectangle 131"/>
          <p:cNvSpPr>
            <a:spLocks noChangeArrowheads="1"/>
          </p:cNvSpPr>
          <p:nvPr/>
        </p:nvSpPr>
        <p:spPr bwMode="auto">
          <a:xfrm>
            <a:off x="-1279" y="55413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Rectangle 132"/>
          <p:cNvSpPr>
            <a:spLocks noChangeArrowheads="1"/>
          </p:cNvSpPr>
          <p:nvPr/>
        </p:nvSpPr>
        <p:spPr bwMode="auto">
          <a:xfrm>
            <a:off x="-1279" y="52635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Rectangle 83"/>
          <p:cNvSpPr>
            <a:spLocks noChangeArrowheads="1"/>
          </p:cNvSpPr>
          <p:nvPr/>
        </p:nvSpPr>
        <p:spPr bwMode="auto">
          <a:xfrm>
            <a:off x="7190095"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Rectangle 84"/>
          <p:cNvSpPr>
            <a:spLocks noChangeArrowheads="1"/>
          </p:cNvSpPr>
          <p:nvPr/>
        </p:nvSpPr>
        <p:spPr bwMode="auto">
          <a:xfrm>
            <a:off x="6944033"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Rectangle 85"/>
          <p:cNvSpPr>
            <a:spLocks noChangeArrowheads="1"/>
          </p:cNvSpPr>
          <p:nvPr/>
        </p:nvSpPr>
        <p:spPr bwMode="auto">
          <a:xfrm>
            <a:off x="7715558"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Rectangle 86"/>
          <p:cNvSpPr>
            <a:spLocks noChangeArrowheads="1"/>
          </p:cNvSpPr>
          <p:nvPr/>
        </p:nvSpPr>
        <p:spPr bwMode="auto">
          <a:xfrm>
            <a:off x="6944033"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Rectangle 87"/>
          <p:cNvSpPr>
            <a:spLocks noChangeArrowheads="1"/>
          </p:cNvSpPr>
          <p:nvPr/>
        </p:nvSpPr>
        <p:spPr bwMode="auto">
          <a:xfrm>
            <a:off x="6663045"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Rectangle 88"/>
          <p:cNvSpPr>
            <a:spLocks noChangeArrowheads="1"/>
          </p:cNvSpPr>
          <p:nvPr/>
        </p:nvSpPr>
        <p:spPr bwMode="auto">
          <a:xfrm>
            <a:off x="6416983"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Rectangle 89"/>
          <p:cNvSpPr>
            <a:spLocks noChangeArrowheads="1"/>
          </p:cNvSpPr>
          <p:nvPr/>
        </p:nvSpPr>
        <p:spPr bwMode="auto">
          <a:xfrm>
            <a:off x="6137583"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Rectangle 90"/>
          <p:cNvSpPr>
            <a:spLocks noChangeArrowheads="1"/>
          </p:cNvSpPr>
          <p:nvPr/>
        </p:nvSpPr>
        <p:spPr bwMode="auto">
          <a:xfrm>
            <a:off x="5856595"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Rectangle 91"/>
          <p:cNvSpPr>
            <a:spLocks noChangeArrowheads="1"/>
          </p:cNvSpPr>
          <p:nvPr/>
        </p:nvSpPr>
        <p:spPr bwMode="auto">
          <a:xfrm>
            <a:off x="5610533"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Rectangle 92"/>
          <p:cNvSpPr>
            <a:spLocks noChangeArrowheads="1"/>
          </p:cNvSpPr>
          <p:nvPr/>
        </p:nvSpPr>
        <p:spPr bwMode="auto">
          <a:xfrm>
            <a:off x="5329545"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Rectangle 93"/>
          <p:cNvSpPr>
            <a:spLocks noChangeArrowheads="1"/>
          </p:cNvSpPr>
          <p:nvPr/>
        </p:nvSpPr>
        <p:spPr bwMode="auto">
          <a:xfrm>
            <a:off x="5048558"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Rectangle 94"/>
          <p:cNvSpPr>
            <a:spLocks noChangeArrowheads="1"/>
          </p:cNvSpPr>
          <p:nvPr/>
        </p:nvSpPr>
        <p:spPr bwMode="auto">
          <a:xfrm>
            <a:off x="4804083"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Rectangle 95"/>
          <p:cNvSpPr>
            <a:spLocks noChangeArrowheads="1"/>
          </p:cNvSpPr>
          <p:nvPr/>
        </p:nvSpPr>
        <p:spPr bwMode="auto">
          <a:xfrm>
            <a:off x="6663045"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Rectangle 96"/>
          <p:cNvSpPr>
            <a:spLocks noChangeArrowheads="1"/>
          </p:cNvSpPr>
          <p:nvPr/>
        </p:nvSpPr>
        <p:spPr bwMode="auto">
          <a:xfrm>
            <a:off x="6137583"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Rectangle 97"/>
          <p:cNvSpPr>
            <a:spLocks noChangeArrowheads="1"/>
          </p:cNvSpPr>
          <p:nvPr/>
        </p:nvSpPr>
        <p:spPr bwMode="auto">
          <a:xfrm>
            <a:off x="5610533"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Rectangle 98"/>
          <p:cNvSpPr>
            <a:spLocks noChangeArrowheads="1"/>
          </p:cNvSpPr>
          <p:nvPr/>
        </p:nvSpPr>
        <p:spPr bwMode="auto">
          <a:xfrm>
            <a:off x="5329545"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Rectangle 99"/>
          <p:cNvSpPr>
            <a:spLocks noChangeArrowheads="1"/>
          </p:cNvSpPr>
          <p:nvPr/>
        </p:nvSpPr>
        <p:spPr bwMode="auto">
          <a:xfrm>
            <a:off x="5048558"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Rectangle 100"/>
          <p:cNvSpPr>
            <a:spLocks noChangeArrowheads="1"/>
          </p:cNvSpPr>
          <p:nvPr/>
        </p:nvSpPr>
        <p:spPr bwMode="auto">
          <a:xfrm>
            <a:off x="4804083"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108"/>
          <p:cNvSpPr>
            <a:spLocks/>
          </p:cNvSpPr>
          <p:nvPr/>
        </p:nvSpPr>
        <p:spPr bwMode="auto">
          <a:xfrm>
            <a:off x="7469495"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Rectangle 110"/>
          <p:cNvSpPr>
            <a:spLocks noChangeArrowheads="1"/>
          </p:cNvSpPr>
          <p:nvPr/>
        </p:nvSpPr>
        <p:spPr bwMode="auto">
          <a:xfrm>
            <a:off x="4523095"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Rectangle 111"/>
          <p:cNvSpPr>
            <a:spLocks noChangeArrowheads="1"/>
          </p:cNvSpPr>
          <p:nvPr/>
        </p:nvSpPr>
        <p:spPr bwMode="auto">
          <a:xfrm>
            <a:off x="4242108"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Rectangle 112"/>
          <p:cNvSpPr>
            <a:spLocks noChangeArrowheads="1"/>
          </p:cNvSpPr>
          <p:nvPr/>
        </p:nvSpPr>
        <p:spPr bwMode="auto">
          <a:xfrm>
            <a:off x="4523095"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Rectangle 113"/>
          <p:cNvSpPr>
            <a:spLocks noChangeArrowheads="1"/>
          </p:cNvSpPr>
          <p:nvPr/>
        </p:nvSpPr>
        <p:spPr bwMode="auto">
          <a:xfrm>
            <a:off x="4242108"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Rectangle 127"/>
          <p:cNvSpPr>
            <a:spLocks noChangeArrowheads="1"/>
          </p:cNvSpPr>
          <p:nvPr/>
        </p:nvSpPr>
        <p:spPr bwMode="auto">
          <a:xfrm>
            <a:off x="7469495"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Rectangle 128"/>
          <p:cNvSpPr>
            <a:spLocks noChangeArrowheads="1"/>
          </p:cNvSpPr>
          <p:nvPr/>
        </p:nvSpPr>
        <p:spPr bwMode="auto">
          <a:xfrm>
            <a:off x="3996045"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Rectangle 9"/>
          <p:cNvSpPr>
            <a:spLocks noChangeArrowheads="1"/>
          </p:cNvSpPr>
          <p:nvPr/>
        </p:nvSpPr>
        <p:spPr bwMode="auto">
          <a:xfrm>
            <a:off x="5085070"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Rectangle 10"/>
          <p:cNvSpPr>
            <a:spLocks noChangeArrowheads="1"/>
          </p:cNvSpPr>
          <p:nvPr/>
        </p:nvSpPr>
        <p:spPr bwMode="auto">
          <a:xfrm>
            <a:off x="5329545"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Rectangle 11"/>
          <p:cNvSpPr>
            <a:spLocks noChangeArrowheads="1"/>
          </p:cNvSpPr>
          <p:nvPr/>
        </p:nvSpPr>
        <p:spPr bwMode="auto">
          <a:xfrm>
            <a:off x="4523095"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Rectangle 12"/>
          <p:cNvSpPr>
            <a:spLocks noChangeArrowheads="1"/>
          </p:cNvSpPr>
          <p:nvPr/>
        </p:nvSpPr>
        <p:spPr bwMode="auto">
          <a:xfrm>
            <a:off x="5329545"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Rectangle 13"/>
          <p:cNvSpPr>
            <a:spLocks noChangeArrowheads="1"/>
          </p:cNvSpPr>
          <p:nvPr/>
        </p:nvSpPr>
        <p:spPr bwMode="auto">
          <a:xfrm>
            <a:off x="5610532"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Rectangle 14"/>
          <p:cNvSpPr>
            <a:spLocks noChangeArrowheads="1"/>
          </p:cNvSpPr>
          <p:nvPr/>
        </p:nvSpPr>
        <p:spPr bwMode="auto">
          <a:xfrm>
            <a:off x="5856595"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Rectangle 15"/>
          <p:cNvSpPr>
            <a:spLocks noChangeArrowheads="1"/>
          </p:cNvSpPr>
          <p:nvPr/>
        </p:nvSpPr>
        <p:spPr bwMode="auto">
          <a:xfrm>
            <a:off x="6137582"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Rectangle 16"/>
          <p:cNvSpPr>
            <a:spLocks noChangeArrowheads="1"/>
          </p:cNvSpPr>
          <p:nvPr/>
        </p:nvSpPr>
        <p:spPr bwMode="auto">
          <a:xfrm>
            <a:off x="6382057"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Rectangle 17"/>
          <p:cNvSpPr>
            <a:spLocks noChangeArrowheads="1"/>
          </p:cNvSpPr>
          <p:nvPr/>
        </p:nvSpPr>
        <p:spPr bwMode="auto">
          <a:xfrm>
            <a:off x="6663045"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Rectangle 18"/>
          <p:cNvSpPr>
            <a:spLocks noChangeArrowheads="1"/>
          </p:cNvSpPr>
          <p:nvPr/>
        </p:nvSpPr>
        <p:spPr bwMode="auto">
          <a:xfrm>
            <a:off x="6944032"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Rectangle 19"/>
          <p:cNvSpPr>
            <a:spLocks noChangeArrowheads="1"/>
          </p:cNvSpPr>
          <p:nvPr/>
        </p:nvSpPr>
        <p:spPr bwMode="auto">
          <a:xfrm>
            <a:off x="7190095"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Rectangle 20"/>
          <p:cNvSpPr>
            <a:spLocks noChangeArrowheads="1"/>
          </p:cNvSpPr>
          <p:nvPr/>
        </p:nvSpPr>
        <p:spPr bwMode="auto">
          <a:xfrm>
            <a:off x="7471082"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Rectangle 21"/>
          <p:cNvSpPr>
            <a:spLocks noChangeArrowheads="1"/>
          </p:cNvSpPr>
          <p:nvPr/>
        </p:nvSpPr>
        <p:spPr bwMode="auto">
          <a:xfrm>
            <a:off x="5610532"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Rectangle 22"/>
          <p:cNvSpPr>
            <a:spLocks noChangeArrowheads="1"/>
          </p:cNvSpPr>
          <p:nvPr/>
        </p:nvSpPr>
        <p:spPr bwMode="auto">
          <a:xfrm>
            <a:off x="6137582"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Rectangle 23"/>
          <p:cNvSpPr>
            <a:spLocks noChangeArrowheads="1"/>
          </p:cNvSpPr>
          <p:nvPr/>
        </p:nvSpPr>
        <p:spPr bwMode="auto">
          <a:xfrm>
            <a:off x="6663045"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Rectangle 24"/>
          <p:cNvSpPr>
            <a:spLocks noChangeArrowheads="1"/>
          </p:cNvSpPr>
          <p:nvPr/>
        </p:nvSpPr>
        <p:spPr bwMode="auto">
          <a:xfrm>
            <a:off x="6944032"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Rectangle 25"/>
          <p:cNvSpPr>
            <a:spLocks noChangeArrowheads="1"/>
          </p:cNvSpPr>
          <p:nvPr/>
        </p:nvSpPr>
        <p:spPr bwMode="auto">
          <a:xfrm>
            <a:off x="7190095"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Rectangle 26"/>
          <p:cNvSpPr>
            <a:spLocks noChangeArrowheads="1"/>
          </p:cNvSpPr>
          <p:nvPr/>
        </p:nvSpPr>
        <p:spPr bwMode="auto">
          <a:xfrm>
            <a:off x="7471082"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34"/>
          <p:cNvSpPr>
            <a:spLocks/>
          </p:cNvSpPr>
          <p:nvPr/>
        </p:nvSpPr>
        <p:spPr bwMode="auto">
          <a:xfrm>
            <a:off x="4804082"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Rectangle 36"/>
          <p:cNvSpPr>
            <a:spLocks noChangeArrowheads="1"/>
          </p:cNvSpPr>
          <p:nvPr/>
        </p:nvSpPr>
        <p:spPr bwMode="auto">
          <a:xfrm>
            <a:off x="7750482"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Rectangle 37"/>
          <p:cNvSpPr>
            <a:spLocks noChangeArrowheads="1"/>
          </p:cNvSpPr>
          <p:nvPr/>
        </p:nvSpPr>
        <p:spPr bwMode="auto">
          <a:xfrm>
            <a:off x="7996545" y="1588"/>
            <a:ext cx="246063" cy="207962"/>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Rectangle 38"/>
          <p:cNvSpPr>
            <a:spLocks noChangeArrowheads="1"/>
          </p:cNvSpPr>
          <p:nvPr/>
        </p:nvSpPr>
        <p:spPr bwMode="auto">
          <a:xfrm>
            <a:off x="7750482"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Rectangle 39"/>
          <p:cNvSpPr>
            <a:spLocks noChangeArrowheads="1"/>
          </p:cNvSpPr>
          <p:nvPr/>
        </p:nvSpPr>
        <p:spPr bwMode="auto">
          <a:xfrm>
            <a:off x="7996545" y="244475"/>
            <a:ext cx="246063"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Rectangle 53"/>
          <p:cNvSpPr>
            <a:spLocks noChangeArrowheads="1"/>
          </p:cNvSpPr>
          <p:nvPr/>
        </p:nvSpPr>
        <p:spPr bwMode="auto">
          <a:xfrm>
            <a:off x="4804082"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Rectangle 55"/>
          <p:cNvSpPr>
            <a:spLocks noChangeArrowheads="1"/>
          </p:cNvSpPr>
          <p:nvPr/>
        </p:nvSpPr>
        <p:spPr bwMode="auto">
          <a:xfrm>
            <a:off x="4277032"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Rectangle 56"/>
          <p:cNvSpPr>
            <a:spLocks noChangeArrowheads="1"/>
          </p:cNvSpPr>
          <p:nvPr/>
        </p:nvSpPr>
        <p:spPr bwMode="auto">
          <a:xfrm>
            <a:off x="4277032"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Rectangle 57"/>
          <p:cNvSpPr>
            <a:spLocks noChangeArrowheads="1"/>
          </p:cNvSpPr>
          <p:nvPr/>
        </p:nvSpPr>
        <p:spPr bwMode="auto">
          <a:xfrm>
            <a:off x="8277532" y="1588"/>
            <a:ext cx="209550" cy="207962"/>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Rectangle 9"/>
          <p:cNvSpPr>
            <a:spLocks noChangeArrowheads="1"/>
          </p:cNvSpPr>
          <p:nvPr/>
        </p:nvSpPr>
        <p:spPr bwMode="auto">
          <a:xfrm>
            <a:off x="9371245"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Rectangle 10"/>
          <p:cNvSpPr>
            <a:spLocks noChangeArrowheads="1"/>
          </p:cNvSpPr>
          <p:nvPr/>
        </p:nvSpPr>
        <p:spPr bwMode="auto">
          <a:xfrm>
            <a:off x="9615720"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Rectangle 11"/>
          <p:cNvSpPr>
            <a:spLocks noChangeArrowheads="1"/>
          </p:cNvSpPr>
          <p:nvPr/>
        </p:nvSpPr>
        <p:spPr bwMode="auto">
          <a:xfrm>
            <a:off x="8809270"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Rectangle 12"/>
          <p:cNvSpPr>
            <a:spLocks noChangeArrowheads="1"/>
          </p:cNvSpPr>
          <p:nvPr/>
        </p:nvSpPr>
        <p:spPr bwMode="auto">
          <a:xfrm>
            <a:off x="9615720"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Rectangle 13"/>
          <p:cNvSpPr>
            <a:spLocks noChangeArrowheads="1"/>
          </p:cNvSpPr>
          <p:nvPr/>
        </p:nvSpPr>
        <p:spPr bwMode="auto">
          <a:xfrm>
            <a:off x="9896707"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Rectangle 14"/>
          <p:cNvSpPr>
            <a:spLocks noChangeArrowheads="1"/>
          </p:cNvSpPr>
          <p:nvPr/>
        </p:nvSpPr>
        <p:spPr bwMode="auto">
          <a:xfrm>
            <a:off x="10142770"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Rectangle 15"/>
          <p:cNvSpPr>
            <a:spLocks noChangeArrowheads="1"/>
          </p:cNvSpPr>
          <p:nvPr/>
        </p:nvSpPr>
        <p:spPr bwMode="auto">
          <a:xfrm>
            <a:off x="10423757"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Rectangle 16"/>
          <p:cNvSpPr>
            <a:spLocks noChangeArrowheads="1"/>
          </p:cNvSpPr>
          <p:nvPr/>
        </p:nvSpPr>
        <p:spPr bwMode="auto">
          <a:xfrm>
            <a:off x="10668232"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Rectangle 17"/>
          <p:cNvSpPr>
            <a:spLocks noChangeArrowheads="1"/>
          </p:cNvSpPr>
          <p:nvPr/>
        </p:nvSpPr>
        <p:spPr bwMode="auto">
          <a:xfrm>
            <a:off x="10949220"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Rectangle 18"/>
          <p:cNvSpPr>
            <a:spLocks noChangeArrowheads="1"/>
          </p:cNvSpPr>
          <p:nvPr/>
        </p:nvSpPr>
        <p:spPr bwMode="auto">
          <a:xfrm>
            <a:off x="11230207"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Rectangle 19"/>
          <p:cNvSpPr>
            <a:spLocks noChangeArrowheads="1"/>
          </p:cNvSpPr>
          <p:nvPr/>
        </p:nvSpPr>
        <p:spPr bwMode="auto">
          <a:xfrm>
            <a:off x="11476270"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Rectangle 20"/>
          <p:cNvSpPr>
            <a:spLocks noChangeArrowheads="1"/>
          </p:cNvSpPr>
          <p:nvPr/>
        </p:nvSpPr>
        <p:spPr bwMode="auto">
          <a:xfrm>
            <a:off x="11757257"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Rectangle 21"/>
          <p:cNvSpPr>
            <a:spLocks noChangeArrowheads="1"/>
          </p:cNvSpPr>
          <p:nvPr/>
        </p:nvSpPr>
        <p:spPr bwMode="auto">
          <a:xfrm>
            <a:off x="9896707"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Rectangle 22"/>
          <p:cNvSpPr>
            <a:spLocks noChangeArrowheads="1"/>
          </p:cNvSpPr>
          <p:nvPr/>
        </p:nvSpPr>
        <p:spPr bwMode="auto">
          <a:xfrm>
            <a:off x="10423757"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Rectangle 23"/>
          <p:cNvSpPr>
            <a:spLocks noChangeArrowheads="1"/>
          </p:cNvSpPr>
          <p:nvPr/>
        </p:nvSpPr>
        <p:spPr bwMode="auto">
          <a:xfrm>
            <a:off x="10949220"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Rectangle 24"/>
          <p:cNvSpPr>
            <a:spLocks noChangeArrowheads="1"/>
          </p:cNvSpPr>
          <p:nvPr/>
        </p:nvSpPr>
        <p:spPr bwMode="auto">
          <a:xfrm>
            <a:off x="11230207"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Rectangle 25"/>
          <p:cNvSpPr>
            <a:spLocks noChangeArrowheads="1"/>
          </p:cNvSpPr>
          <p:nvPr/>
        </p:nvSpPr>
        <p:spPr bwMode="auto">
          <a:xfrm>
            <a:off x="11476270"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Rectangle 26"/>
          <p:cNvSpPr>
            <a:spLocks noChangeArrowheads="1"/>
          </p:cNvSpPr>
          <p:nvPr/>
        </p:nvSpPr>
        <p:spPr bwMode="auto">
          <a:xfrm>
            <a:off x="11757257"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34"/>
          <p:cNvSpPr>
            <a:spLocks/>
          </p:cNvSpPr>
          <p:nvPr/>
        </p:nvSpPr>
        <p:spPr bwMode="auto">
          <a:xfrm>
            <a:off x="9090257"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Rectangle 36"/>
          <p:cNvSpPr>
            <a:spLocks noChangeArrowheads="1"/>
          </p:cNvSpPr>
          <p:nvPr/>
        </p:nvSpPr>
        <p:spPr bwMode="auto">
          <a:xfrm>
            <a:off x="12036657"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Rectangle 38"/>
          <p:cNvSpPr>
            <a:spLocks noChangeArrowheads="1"/>
          </p:cNvSpPr>
          <p:nvPr/>
        </p:nvSpPr>
        <p:spPr bwMode="auto">
          <a:xfrm>
            <a:off x="12036657"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Rectangle 53"/>
          <p:cNvSpPr>
            <a:spLocks noChangeArrowheads="1"/>
          </p:cNvSpPr>
          <p:nvPr/>
        </p:nvSpPr>
        <p:spPr bwMode="auto">
          <a:xfrm>
            <a:off x="9090257"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Rectangle 55"/>
          <p:cNvSpPr>
            <a:spLocks noChangeArrowheads="1"/>
          </p:cNvSpPr>
          <p:nvPr/>
        </p:nvSpPr>
        <p:spPr bwMode="auto">
          <a:xfrm>
            <a:off x="8563207"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Rectangle 56"/>
          <p:cNvSpPr>
            <a:spLocks noChangeArrowheads="1"/>
          </p:cNvSpPr>
          <p:nvPr/>
        </p:nvSpPr>
        <p:spPr bwMode="auto">
          <a:xfrm>
            <a:off x="8563207"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Rectangle 83"/>
          <p:cNvSpPr>
            <a:spLocks noChangeArrowheads="1"/>
          </p:cNvSpPr>
          <p:nvPr/>
        </p:nvSpPr>
        <p:spPr bwMode="auto">
          <a:xfrm>
            <a:off x="11194127"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Rectangle 84"/>
          <p:cNvSpPr>
            <a:spLocks noChangeArrowheads="1"/>
          </p:cNvSpPr>
          <p:nvPr/>
        </p:nvSpPr>
        <p:spPr bwMode="auto">
          <a:xfrm>
            <a:off x="10948065"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Rectangle 85"/>
          <p:cNvSpPr>
            <a:spLocks noChangeArrowheads="1"/>
          </p:cNvSpPr>
          <p:nvPr/>
        </p:nvSpPr>
        <p:spPr bwMode="auto">
          <a:xfrm>
            <a:off x="11719590"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Rectangle 86"/>
          <p:cNvSpPr>
            <a:spLocks noChangeArrowheads="1"/>
          </p:cNvSpPr>
          <p:nvPr/>
        </p:nvSpPr>
        <p:spPr bwMode="auto">
          <a:xfrm>
            <a:off x="10948065"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Rectangle 87"/>
          <p:cNvSpPr>
            <a:spLocks noChangeArrowheads="1"/>
          </p:cNvSpPr>
          <p:nvPr/>
        </p:nvSpPr>
        <p:spPr bwMode="auto">
          <a:xfrm>
            <a:off x="10667077"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Rectangle 88"/>
          <p:cNvSpPr>
            <a:spLocks noChangeArrowheads="1"/>
          </p:cNvSpPr>
          <p:nvPr/>
        </p:nvSpPr>
        <p:spPr bwMode="auto">
          <a:xfrm>
            <a:off x="10421015"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Rectangle 89"/>
          <p:cNvSpPr>
            <a:spLocks noChangeArrowheads="1"/>
          </p:cNvSpPr>
          <p:nvPr/>
        </p:nvSpPr>
        <p:spPr bwMode="auto">
          <a:xfrm>
            <a:off x="10141615"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Rectangle 90"/>
          <p:cNvSpPr>
            <a:spLocks noChangeArrowheads="1"/>
          </p:cNvSpPr>
          <p:nvPr/>
        </p:nvSpPr>
        <p:spPr bwMode="auto">
          <a:xfrm>
            <a:off x="9860627"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Rectangle 91"/>
          <p:cNvSpPr>
            <a:spLocks noChangeArrowheads="1"/>
          </p:cNvSpPr>
          <p:nvPr/>
        </p:nvSpPr>
        <p:spPr bwMode="auto">
          <a:xfrm>
            <a:off x="9614565"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Rectangle 92"/>
          <p:cNvSpPr>
            <a:spLocks noChangeArrowheads="1"/>
          </p:cNvSpPr>
          <p:nvPr/>
        </p:nvSpPr>
        <p:spPr bwMode="auto">
          <a:xfrm>
            <a:off x="9333577"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Rectangle 93"/>
          <p:cNvSpPr>
            <a:spLocks noChangeArrowheads="1"/>
          </p:cNvSpPr>
          <p:nvPr/>
        </p:nvSpPr>
        <p:spPr bwMode="auto">
          <a:xfrm>
            <a:off x="9052590"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Rectangle 94"/>
          <p:cNvSpPr>
            <a:spLocks noChangeArrowheads="1"/>
          </p:cNvSpPr>
          <p:nvPr/>
        </p:nvSpPr>
        <p:spPr bwMode="auto">
          <a:xfrm>
            <a:off x="8808115"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Rectangle 95"/>
          <p:cNvSpPr>
            <a:spLocks noChangeArrowheads="1"/>
          </p:cNvSpPr>
          <p:nvPr/>
        </p:nvSpPr>
        <p:spPr bwMode="auto">
          <a:xfrm>
            <a:off x="10667077"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Rectangle 96"/>
          <p:cNvSpPr>
            <a:spLocks noChangeArrowheads="1"/>
          </p:cNvSpPr>
          <p:nvPr/>
        </p:nvSpPr>
        <p:spPr bwMode="auto">
          <a:xfrm>
            <a:off x="10141615"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Rectangle 97"/>
          <p:cNvSpPr>
            <a:spLocks noChangeArrowheads="1"/>
          </p:cNvSpPr>
          <p:nvPr/>
        </p:nvSpPr>
        <p:spPr bwMode="auto">
          <a:xfrm>
            <a:off x="9614565"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Rectangle 98"/>
          <p:cNvSpPr>
            <a:spLocks noChangeArrowheads="1"/>
          </p:cNvSpPr>
          <p:nvPr/>
        </p:nvSpPr>
        <p:spPr bwMode="auto">
          <a:xfrm>
            <a:off x="9333577"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Rectangle 99"/>
          <p:cNvSpPr>
            <a:spLocks noChangeArrowheads="1"/>
          </p:cNvSpPr>
          <p:nvPr/>
        </p:nvSpPr>
        <p:spPr bwMode="auto">
          <a:xfrm>
            <a:off x="9052590"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Rectangle 100"/>
          <p:cNvSpPr>
            <a:spLocks noChangeArrowheads="1"/>
          </p:cNvSpPr>
          <p:nvPr/>
        </p:nvSpPr>
        <p:spPr bwMode="auto">
          <a:xfrm>
            <a:off x="8808115"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108"/>
          <p:cNvSpPr>
            <a:spLocks/>
          </p:cNvSpPr>
          <p:nvPr/>
        </p:nvSpPr>
        <p:spPr bwMode="auto">
          <a:xfrm>
            <a:off x="11473527"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Rectangle 110"/>
          <p:cNvSpPr>
            <a:spLocks noChangeArrowheads="1"/>
          </p:cNvSpPr>
          <p:nvPr/>
        </p:nvSpPr>
        <p:spPr bwMode="auto">
          <a:xfrm>
            <a:off x="8527127"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Rectangle 111"/>
          <p:cNvSpPr>
            <a:spLocks noChangeArrowheads="1"/>
          </p:cNvSpPr>
          <p:nvPr/>
        </p:nvSpPr>
        <p:spPr bwMode="auto">
          <a:xfrm>
            <a:off x="8246140"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Rectangle 112"/>
          <p:cNvSpPr>
            <a:spLocks noChangeArrowheads="1"/>
          </p:cNvSpPr>
          <p:nvPr/>
        </p:nvSpPr>
        <p:spPr bwMode="auto">
          <a:xfrm>
            <a:off x="8527127"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Rectangle 113"/>
          <p:cNvSpPr>
            <a:spLocks noChangeArrowheads="1"/>
          </p:cNvSpPr>
          <p:nvPr/>
        </p:nvSpPr>
        <p:spPr bwMode="auto">
          <a:xfrm>
            <a:off x="8246140"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Rectangle 127"/>
          <p:cNvSpPr>
            <a:spLocks noChangeArrowheads="1"/>
          </p:cNvSpPr>
          <p:nvPr/>
        </p:nvSpPr>
        <p:spPr bwMode="auto">
          <a:xfrm>
            <a:off x="11473527"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Rectangle 128"/>
          <p:cNvSpPr>
            <a:spLocks noChangeArrowheads="1"/>
          </p:cNvSpPr>
          <p:nvPr/>
        </p:nvSpPr>
        <p:spPr bwMode="auto">
          <a:xfrm>
            <a:off x="8000077"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Rectangle 128"/>
          <p:cNvSpPr>
            <a:spLocks noChangeArrowheads="1"/>
          </p:cNvSpPr>
          <p:nvPr/>
        </p:nvSpPr>
        <p:spPr bwMode="auto">
          <a:xfrm>
            <a:off x="11997401"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Rectangle 68"/>
          <p:cNvSpPr>
            <a:spLocks noChangeArrowheads="1"/>
          </p:cNvSpPr>
          <p:nvPr/>
        </p:nvSpPr>
        <p:spPr bwMode="auto">
          <a:xfrm>
            <a:off x="-1279" y="26568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Rectangle 111"/>
          <p:cNvSpPr>
            <a:spLocks noChangeArrowheads="1"/>
          </p:cNvSpPr>
          <p:nvPr/>
        </p:nvSpPr>
        <p:spPr bwMode="auto">
          <a:xfrm>
            <a:off x="244784" y="44983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Rectangle 113"/>
          <p:cNvSpPr>
            <a:spLocks noChangeArrowheads="1"/>
          </p:cNvSpPr>
          <p:nvPr/>
        </p:nvSpPr>
        <p:spPr bwMode="auto">
          <a:xfrm>
            <a:off x="244784" y="42554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Rectangle 115"/>
          <p:cNvSpPr>
            <a:spLocks noChangeArrowheads="1"/>
          </p:cNvSpPr>
          <p:nvPr/>
        </p:nvSpPr>
        <p:spPr bwMode="auto">
          <a:xfrm>
            <a:off x="244784" y="39760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Rectangle 118"/>
          <p:cNvSpPr>
            <a:spLocks noChangeArrowheads="1"/>
          </p:cNvSpPr>
          <p:nvPr/>
        </p:nvSpPr>
        <p:spPr bwMode="auto">
          <a:xfrm>
            <a:off x="244784" y="34204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Rectangle 119"/>
          <p:cNvSpPr>
            <a:spLocks noChangeArrowheads="1"/>
          </p:cNvSpPr>
          <p:nvPr/>
        </p:nvSpPr>
        <p:spPr bwMode="auto">
          <a:xfrm>
            <a:off x="244784" y="29346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Rectangle 128"/>
          <p:cNvSpPr>
            <a:spLocks noChangeArrowheads="1"/>
          </p:cNvSpPr>
          <p:nvPr/>
        </p:nvSpPr>
        <p:spPr bwMode="auto">
          <a:xfrm>
            <a:off x="-1279" y="44983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Rectangle 129"/>
          <p:cNvSpPr>
            <a:spLocks noChangeArrowheads="1"/>
          </p:cNvSpPr>
          <p:nvPr/>
        </p:nvSpPr>
        <p:spPr bwMode="auto">
          <a:xfrm>
            <a:off x="-1279" y="39760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Rectangle 130"/>
          <p:cNvSpPr>
            <a:spLocks noChangeArrowheads="1"/>
          </p:cNvSpPr>
          <p:nvPr/>
        </p:nvSpPr>
        <p:spPr bwMode="auto">
          <a:xfrm>
            <a:off x="-1279" y="36982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Rectangle 131"/>
          <p:cNvSpPr>
            <a:spLocks noChangeArrowheads="1"/>
          </p:cNvSpPr>
          <p:nvPr/>
        </p:nvSpPr>
        <p:spPr bwMode="auto">
          <a:xfrm>
            <a:off x="-1279" y="34204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Rectangle 132"/>
          <p:cNvSpPr>
            <a:spLocks noChangeArrowheads="1"/>
          </p:cNvSpPr>
          <p:nvPr/>
        </p:nvSpPr>
        <p:spPr bwMode="auto">
          <a:xfrm>
            <a:off x="-1279" y="31426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Rectangle 7"/>
          <p:cNvSpPr>
            <a:spLocks noChangeArrowheads="1"/>
          </p:cNvSpPr>
          <p:nvPr/>
        </p:nvSpPr>
        <p:spPr bwMode="auto">
          <a:xfrm>
            <a:off x="11980862" y="522288"/>
            <a:ext cx="211138"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Rectangle 49"/>
          <p:cNvSpPr>
            <a:spLocks noChangeArrowheads="1"/>
          </p:cNvSpPr>
          <p:nvPr/>
        </p:nvSpPr>
        <p:spPr bwMode="auto">
          <a:xfrm>
            <a:off x="11736387" y="1044575"/>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Rectangle 50"/>
          <p:cNvSpPr>
            <a:spLocks noChangeArrowheads="1"/>
          </p:cNvSpPr>
          <p:nvPr/>
        </p:nvSpPr>
        <p:spPr bwMode="auto">
          <a:xfrm>
            <a:off x="11736387" y="1287463"/>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Rectangle 54"/>
          <p:cNvSpPr>
            <a:spLocks noChangeArrowheads="1"/>
          </p:cNvSpPr>
          <p:nvPr/>
        </p:nvSpPr>
        <p:spPr bwMode="auto">
          <a:xfrm>
            <a:off x="11734799" y="800100"/>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Rectangle 68"/>
          <p:cNvSpPr>
            <a:spLocks noChangeArrowheads="1"/>
          </p:cNvSpPr>
          <p:nvPr/>
        </p:nvSpPr>
        <p:spPr bwMode="auto">
          <a:xfrm>
            <a:off x="11734799" y="47777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Rectangle 113"/>
          <p:cNvSpPr>
            <a:spLocks noChangeArrowheads="1"/>
          </p:cNvSpPr>
          <p:nvPr/>
        </p:nvSpPr>
        <p:spPr bwMode="auto">
          <a:xfrm>
            <a:off x="11980862"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Rectangle 115"/>
          <p:cNvSpPr>
            <a:spLocks noChangeArrowheads="1"/>
          </p:cNvSpPr>
          <p:nvPr/>
        </p:nvSpPr>
        <p:spPr bwMode="auto">
          <a:xfrm>
            <a:off x="11980862" y="60969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Rectangle 118"/>
          <p:cNvSpPr>
            <a:spLocks noChangeArrowheads="1"/>
          </p:cNvSpPr>
          <p:nvPr/>
        </p:nvSpPr>
        <p:spPr bwMode="auto">
          <a:xfrm>
            <a:off x="11980862" y="55413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Rectangle 119"/>
          <p:cNvSpPr>
            <a:spLocks noChangeArrowheads="1"/>
          </p:cNvSpPr>
          <p:nvPr/>
        </p:nvSpPr>
        <p:spPr bwMode="auto">
          <a:xfrm>
            <a:off x="11980862" y="50555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Rectangle 129"/>
          <p:cNvSpPr>
            <a:spLocks noChangeArrowheads="1"/>
          </p:cNvSpPr>
          <p:nvPr/>
        </p:nvSpPr>
        <p:spPr bwMode="auto">
          <a:xfrm>
            <a:off x="11734799" y="60969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Rectangle 130"/>
          <p:cNvSpPr>
            <a:spLocks noChangeArrowheads="1"/>
          </p:cNvSpPr>
          <p:nvPr/>
        </p:nvSpPr>
        <p:spPr bwMode="auto">
          <a:xfrm>
            <a:off x="11734799" y="58191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Rectangle 131"/>
          <p:cNvSpPr>
            <a:spLocks noChangeArrowheads="1"/>
          </p:cNvSpPr>
          <p:nvPr/>
        </p:nvSpPr>
        <p:spPr bwMode="auto">
          <a:xfrm>
            <a:off x="11734799" y="55413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Rectangle 132"/>
          <p:cNvSpPr>
            <a:spLocks noChangeArrowheads="1"/>
          </p:cNvSpPr>
          <p:nvPr/>
        </p:nvSpPr>
        <p:spPr bwMode="auto">
          <a:xfrm>
            <a:off x="11734799" y="52635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Rectangle 68"/>
          <p:cNvSpPr>
            <a:spLocks noChangeArrowheads="1"/>
          </p:cNvSpPr>
          <p:nvPr/>
        </p:nvSpPr>
        <p:spPr bwMode="auto">
          <a:xfrm>
            <a:off x="11734799" y="26568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Rectangle 111"/>
          <p:cNvSpPr>
            <a:spLocks noChangeArrowheads="1"/>
          </p:cNvSpPr>
          <p:nvPr/>
        </p:nvSpPr>
        <p:spPr bwMode="auto">
          <a:xfrm>
            <a:off x="11980862" y="44983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Rectangle 113"/>
          <p:cNvSpPr>
            <a:spLocks noChangeArrowheads="1"/>
          </p:cNvSpPr>
          <p:nvPr/>
        </p:nvSpPr>
        <p:spPr bwMode="auto">
          <a:xfrm>
            <a:off x="11980862" y="42554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Rectangle 115"/>
          <p:cNvSpPr>
            <a:spLocks noChangeArrowheads="1"/>
          </p:cNvSpPr>
          <p:nvPr/>
        </p:nvSpPr>
        <p:spPr bwMode="auto">
          <a:xfrm>
            <a:off x="11980862" y="39760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Rectangle 118"/>
          <p:cNvSpPr>
            <a:spLocks noChangeArrowheads="1"/>
          </p:cNvSpPr>
          <p:nvPr/>
        </p:nvSpPr>
        <p:spPr bwMode="auto">
          <a:xfrm>
            <a:off x="11980862" y="34204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Rectangle 119"/>
          <p:cNvSpPr>
            <a:spLocks noChangeArrowheads="1"/>
          </p:cNvSpPr>
          <p:nvPr/>
        </p:nvSpPr>
        <p:spPr bwMode="auto">
          <a:xfrm>
            <a:off x="11980862" y="29346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Rectangle 128"/>
          <p:cNvSpPr>
            <a:spLocks noChangeArrowheads="1"/>
          </p:cNvSpPr>
          <p:nvPr/>
        </p:nvSpPr>
        <p:spPr bwMode="auto">
          <a:xfrm>
            <a:off x="11734799" y="44983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Rectangle 129"/>
          <p:cNvSpPr>
            <a:spLocks noChangeArrowheads="1"/>
          </p:cNvSpPr>
          <p:nvPr/>
        </p:nvSpPr>
        <p:spPr bwMode="auto">
          <a:xfrm>
            <a:off x="11734799" y="39760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Rectangle 130"/>
          <p:cNvSpPr>
            <a:spLocks noChangeArrowheads="1"/>
          </p:cNvSpPr>
          <p:nvPr/>
        </p:nvSpPr>
        <p:spPr bwMode="auto">
          <a:xfrm>
            <a:off x="11734799" y="36982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Rectangle 131"/>
          <p:cNvSpPr>
            <a:spLocks noChangeArrowheads="1"/>
          </p:cNvSpPr>
          <p:nvPr/>
        </p:nvSpPr>
        <p:spPr bwMode="auto">
          <a:xfrm>
            <a:off x="11734799" y="34204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Rectangle 132"/>
          <p:cNvSpPr>
            <a:spLocks noChangeArrowheads="1"/>
          </p:cNvSpPr>
          <p:nvPr/>
        </p:nvSpPr>
        <p:spPr bwMode="auto">
          <a:xfrm>
            <a:off x="11734799" y="31426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Rectangle 68"/>
          <p:cNvSpPr>
            <a:spLocks noChangeArrowheads="1"/>
          </p:cNvSpPr>
          <p:nvPr/>
        </p:nvSpPr>
        <p:spPr bwMode="auto">
          <a:xfrm>
            <a:off x="-1279" y="160782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Rectangle 119"/>
          <p:cNvSpPr>
            <a:spLocks noChangeArrowheads="1"/>
          </p:cNvSpPr>
          <p:nvPr/>
        </p:nvSpPr>
        <p:spPr bwMode="auto">
          <a:xfrm>
            <a:off x="244784" y="188564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Rectangle 131"/>
          <p:cNvSpPr>
            <a:spLocks noChangeArrowheads="1"/>
          </p:cNvSpPr>
          <p:nvPr/>
        </p:nvSpPr>
        <p:spPr bwMode="auto">
          <a:xfrm>
            <a:off x="-1279" y="237141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Rectangle 132"/>
          <p:cNvSpPr>
            <a:spLocks noChangeArrowheads="1"/>
          </p:cNvSpPr>
          <p:nvPr/>
        </p:nvSpPr>
        <p:spPr bwMode="auto">
          <a:xfrm>
            <a:off x="-1279" y="209360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Rectangle 113"/>
          <p:cNvSpPr>
            <a:spLocks noChangeArrowheads="1"/>
          </p:cNvSpPr>
          <p:nvPr/>
        </p:nvSpPr>
        <p:spPr bwMode="auto">
          <a:xfrm>
            <a:off x="11980862" y="2690195"/>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Rectangle 115"/>
          <p:cNvSpPr>
            <a:spLocks noChangeArrowheads="1"/>
          </p:cNvSpPr>
          <p:nvPr/>
        </p:nvSpPr>
        <p:spPr bwMode="auto">
          <a:xfrm>
            <a:off x="11980862" y="241079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Rectangle 118"/>
          <p:cNvSpPr>
            <a:spLocks noChangeArrowheads="1"/>
          </p:cNvSpPr>
          <p:nvPr/>
        </p:nvSpPr>
        <p:spPr bwMode="auto">
          <a:xfrm>
            <a:off x="11980862" y="1855170"/>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Rectangle 129"/>
          <p:cNvSpPr>
            <a:spLocks noChangeArrowheads="1"/>
          </p:cNvSpPr>
          <p:nvPr/>
        </p:nvSpPr>
        <p:spPr bwMode="auto">
          <a:xfrm>
            <a:off x="11734799" y="241079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Rectangle 130"/>
          <p:cNvSpPr>
            <a:spLocks noChangeArrowheads="1"/>
          </p:cNvSpPr>
          <p:nvPr/>
        </p:nvSpPr>
        <p:spPr bwMode="auto">
          <a:xfrm>
            <a:off x="11734799" y="2132982"/>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Rectangle 131"/>
          <p:cNvSpPr>
            <a:spLocks noChangeArrowheads="1"/>
          </p:cNvSpPr>
          <p:nvPr/>
        </p:nvSpPr>
        <p:spPr bwMode="auto">
          <a:xfrm>
            <a:off x="11734799" y="1855170"/>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Rectangle 132"/>
          <p:cNvSpPr>
            <a:spLocks noChangeArrowheads="1"/>
          </p:cNvSpPr>
          <p:nvPr/>
        </p:nvSpPr>
        <p:spPr bwMode="auto">
          <a:xfrm>
            <a:off x="11734799" y="1577357"/>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Rectangle 50"/>
          <p:cNvSpPr>
            <a:spLocks noChangeArrowheads="1"/>
          </p:cNvSpPr>
          <p:nvPr/>
        </p:nvSpPr>
        <p:spPr bwMode="auto">
          <a:xfrm>
            <a:off x="11997401" y="788679"/>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文本框 1078"/>
          <p:cNvSpPr txBox="1">
            <a:spLocks noChangeArrowheads="1"/>
          </p:cNvSpPr>
          <p:nvPr/>
        </p:nvSpPr>
        <p:spPr bwMode="auto">
          <a:xfrm>
            <a:off x="4519287" y="706220"/>
            <a:ext cx="1826141"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latin typeface="微软雅黑" panose="020B0503020204020204" pitchFamily="34" charset="-122"/>
                <a:ea typeface="微软雅黑" panose="020B0503020204020204" pitchFamily="34" charset="-122"/>
              </a:rPr>
              <a:t>前置说明</a:t>
            </a:r>
          </a:p>
        </p:txBody>
      </p:sp>
      <p:sp>
        <p:nvSpPr>
          <p:cNvPr id="220" name="文本框 1078">
            <a:extLst>
              <a:ext uri="{FF2B5EF4-FFF2-40B4-BE49-F238E27FC236}">
                <a16:creationId xmlns:a16="http://schemas.microsoft.com/office/drawing/2014/main" id="{4E743F41-D2F8-4EA8-9C9C-745B6A167128}"/>
              </a:ext>
            </a:extLst>
          </p:cNvPr>
          <p:cNvSpPr txBox="1">
            <a:spLocks noChangeArrowheads="1"/>
          </p:cNvSpPr>
          <p:nvPr/>
        </p:nvSpPr>
        <p:spPr bwMode="auto">
          <a:xfrm>
            <a:off x="4282550" y="1620290"/>
            <a:ext cx="2395610" cy="369332"/>
          </a:xfrm>
          <a:prstGeom prst="rect">
            <a:avLst/>
          </a:prstGeom>
          <a:solidFill>
            <a:srgbClr val="007AAE"/>
          </a:solid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2000" dirty="0">
                <a:latin typeface="微软雅黑" panose="020B0503020204020204" pitchFamily="34" charset="-122"/>
                <a:ea typeface="微软雅黑" panose="020B0503020204020204" pitchFamily="34" charset="-122"/>
              </a:rPr>
              <a:t>汇编语言指令作用</a:t>
            </a:r>
          </a:p>
        </p:txBody>
      </p:sp>
      <p:pic>
        <p:nvPicPr>
          <p:cNvPr id="3" name="图片 2">
            <a:extLst>
              <a:ext uri="{FF2B5EF4-FFF2-40B4-BE49-F238E27FC236}">
                <a16:creationId xmlns:a16="http://schemas.microsoft.com/office/drawing/2014/main" id="{B403579B-0319-4962-91E5-0C383E11068B}"/>
              </a:ext>
            </a:extLst>
          </p:cNvPr>
          <p:cNvPicPr>
            <a:picLocks noChangeAspect="1"/>
          </p:cNvPicPr>
          <p:nvPr/>
        </p:nvPicPr>
        <p:blipFill>
          <a:blip r:embed="rId2"/>
          <a:stretch>
            <a:fillRect/>
          </a:stretch>
        </p:blipFill>
        <p:spPr>
          <a:xfrm>
            <a:off x="1053563" y="2245069"/>
            <a:ext cx="9782232" cy="2775858"/>
          </a:xfrm>
          <a:prstGeom prst="rect">
            <a:avLst/>
          </a:prstGeom>
        </p:spPr>
      </p:pic>
      <p:sp>
        <p:nvSpPr>
          <p:cNvPr id="2" name="文本框 1">
            <a:extLst>
              <a:ext uri="{FF2B5EF4-FFF2-40B4-BE49-F238E27FC236}">
                <a16:creationId xmlns:a16="http://schemas.microsoft.com/office/drawing/2014/main" id="{AE14A733-F150-4A6E-A120-704FEE171576}"/>
              </a:ext>
            </a:extLst>
          </p:cNvPr>
          <p:cNvSpPr txBox="1"/>
          <p:nvPr/>
        </p:nvSpPr>
        <p:spPr>
          <a:xfrm>
            <a:off x="1097365" y="3819679"/>
            <a:ext cx="211138" cy="369332"/>
          </a:xfrm>
          <a:prstGeom prst="rect">
            <a:avLst/>
          </a:prstGeom>
          <a:noFill/>
        </p:spPr>
        <p:txBody>
          <a:bodyPr wrap="square" rtlCol="0">
            <a:spAutoFit/>
          </a:bodyPr>
          <a:lstStyle/>
          <a:p>
            <a:r>
              <a:rPr lang="en-US" altLang="zh-CN" b="1" dirty="0"/>
              <a:t>b</a:t>
            </a:r>
            <a:endParaRPr lang="zh-CN" altLang="en-US" b="1" dirty="0"/>
          </a:p>
        </p:txBody>
      </p:sp>
      <p:sp>
        <p:nvSpPr>
          <p:cNvPr id="4" name="文本框 3">
            <a:extLst>
              <a:ext uri="{FF2B5EF4-FFF2-40B4-BE49-F238E27FC236}">
                <a16:creationId xmlns:a16="http://schemas.microsoft.com/office/drawing/2014/main" id="{11833914-4612-4C5F-B5B0-A7DB95911ECC}"/>
              </a:ext>
            </a:extLst>
          </p:cNvPr>
          <p:cNvSpPr txBox="1"/>
          <p:nvPr/>
        </p:nvSpPr>
        <p:spPr>
          <a:xfrm>
            <a:off x="1109434" y="4094100"/>
            <a:ext cx="337626" cy="400110"/>
          </a:xfrm>
          <a:prstGeom prst="rect">
            <a:avLst/>
          </a:prstGeom>
          <a:noFill/>
        </p:spPr>
        <p:txBody>
          <a:bodyPr wrap="square" rtlCol="0">
            <a:spAutoFit/>
          </a:bodyPr>
          <a:lstStyle/>
          <a:p>
            <a:r>
              <a:rPr lang="en-US" altLang="zh-CN" sz="2000" b="1" dirty="0"/>
              <a:t>a</a:t>
            </a:r>
            <a:endParaRPr lang="zh-CN" altLang="en-US" sz="2000" b="1" dirty="0"/>
          </a:p>
        </p:txBody>
      </p:sp>
    </p:spTree>
    <p:extLst>
      <p:ext uri="{BB962C8B-B14F-4D97-AF65-F5344CB8AC3E}">
        <p14:creationId xmlns:p14="http://schemas.microsoft.com/office/powerpoint/2010/main" val="1293710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Rectangle 7"/>
          <p:cNvSpPr>
            <a:spLocks noChangeArrowheads="1"/>
          </p:cNvSpPr>
          <p:nvPr/>
        </p:nvSpPr>
        <p:spPr bwMode="auto">
          <a:xfrm>
            <a:off x="244784" y="522288"/>
            <a:ext cx="211138"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Rectangle 9"/>
          <p:cNvSpPr>
            <a:spLocks noChangeArrowheads="1"/>
          </p:cNvSpPr>
          <p:nvPr/>
        </p:nvSpPr>
        <p:spPr bwMode="auto">
          <a:xfrm>
            <a:off x="806759"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Rectangle 10"/>
          <p:cNvSpPr>
            <a:spLocks noChangeArrowheads="1"/>
          </p:cNvSpPr>
          <p:nvPr/>
        </p:nvSpPr>
        <p:spPr bwMode="auto">
          <a:xfrm>
            <a:off x="1051234"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Rectangle 11"/>
          <p:cNvSpPr>
            <a:spLocks noChangeArrowheads="1"/>
          </p:cNvSpPr>
          <p:nvPr/>
        </p:nvSpPr>
        <p:spPr bwMode="auto">
          <a:xfrm>
            <a:off x="244784"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Rectangle 12"/>
          <p:cNvSpPr>
            <a:spLocks noChangeArrowheads="1"/>
          </p:cNvSpPr>
          <p:nvPr/>
        </p:nvSpPr>
        <p:spPr bwMode="auto">
          <a:xfrm>
            <a:off x="1051234"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Rectangle 13"/>
          <p:cNvSpPr>
            <a:spLocks noChangeArrowheads="1"/>
          </p:cNvSpPr>
          <p:nvPr/>
        </p:nvSpPr>
        <p:spPr bwMode="auto">
          <a:xfrm>
            <a:off x="1332221"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Rectangle 14"/>
          <p:cNvSpPr>
            <a:spLocks noChangeArrowheads="1"/>
          </p:cNvSpPr>
          <p:nvPr/>
        </p:nvSpPr>
        <p:spPr bwMode="auto">
          <a:xfrm>
            <a:off x="1578284"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Rectangle 15"/>
          <p:cNvSpPr>
            <a:spLocks noChangeArrowheads="1"/>
          </p:cNvSpPr>
          <p:nvPr/>
        </p:nvSpPr>
        <p:spPr bwMode="auto">
          <a:xfrm>
            <a:off x="1859271"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Rectangle 16"/>
          <p:cNvSpPr>
            <a:spLocks noChangeArrowheads="1"/>
          </p:cNvSpPr>
          <p:nvPr/>
        </p:nvSpPr>
        <p:spPr bwMode="auto">
          <a:xfrm>
            <a:off x="2103746"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Rectangle 17"/>
          <p:cNvSpPr>
            <a:spLocks noChangeArrowheads="1"/>
          </p:cNvSpPr>
          <p:nvPr/>
        </p:nvSpPr>
        <p:spPr bwMode="auto">
          <a:xfrm>
            <a:off x="2384734"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Rectangle 18"/>
          <p:cNvSpPr>
            <a:spLocks noChangeArrowheads="1"/>
          </p:cNvSpPr>
          <p:nvPr/>
        </p:nvSpPr>
        <p:spPr bwMode="auto">
          <a:xfrm>
            <a:off x="2665721"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Rectangle 19"/>
          <p:cNvSpPr>
            <a:spLocks noChangeArrowheads="1"/>
          </p:cNvSpPr>
          <p:nvPr/>
        </p:nvSpPr>
        <p:spPr bwMode="auto">
          <a:xfrm>
            <a:off x="2911784"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Rectangle 20"/>
          <p:cNvSpPr>
            <a:spLocks noChangeArrowheads="1"/>
          </p:cNvSpPr>
          <p:nvPr/>
        </p:nvSpPr>
        <p:spPr bwMode="auto">
          <a:xfrm>
            <a:off x="3192771"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Rectangle 21"/>
          <p:cNvSpPr>
            <a:spLocks noChangeArrowheads="1"/>
          </p:cNvSpPr>
          <p:nvPr/>
        </p:nvSpPr>
        <p:spPr bwMode="auto">
          <a:xfrm>
            <a:off x="1332221"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Rectangle 22"/>
          <p:cNvSpPr>
            <a:spLocks noChangeArrowheads="1"/>
          </p:cNvSpPr>
          <p:nvPr/>
        </p:nvSpPr>
        <p:spPr bwMode="auto">
          <a:xfrm>
            <a:off x="1859271"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Rectangle 23"/>
          <p:cNvSpPr>
            <a:spLocks noChangeArrowheads="1"/>
          </p:cNvSpPr>
          <p:nvPr/>
        </p:nvSpPr>
        <p:spPr bwMode="auto">
          <a:xfrm>
            <a:off x="2384734"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Rectangle 24"/>
          <p:cNvSpPr>
            <a:spLocks noChangeArrowheads="1"/>
          </p:cNvSpPr>
          <p:nvPr/>
        </p:nvSpPr>
        <p:spPr bwMode="auto">
          <a:xfrm>
            <a:off x="2665721"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Rectangle 25"/>
          <p:cNvSpPr>
            <a:spLocks noChangeArrowheads="1"/>
          </p:cNvSpPr>
          <p:nvPr/>
        </p:nvSpPr>
        <p:spPr bwMode="auto">
          <a:xfrm>
            <a:off x="2911784"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Rectangle 26"/>
          <p:cNvSpPr>
            <a:spLocks noChangeArrowheads="1"/>
          </p:cNvSpPr>
          <p:nvPr/>
        </p:nvSpPr>
        <p:spPr bwMode="auto">
          <a:xfrm>
            <a:off x="3192771"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4"/>
          <p:cNvSpPr>
            <a:spLocks/>
          </p:cNvSpPr>
          <p:nvPr/>
        </p:nvSpPr>
        <p:spPr bwMode="auto">
          <a:xfrm>
            <a:off x="525771"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Rectangle 35"/>
          <p:cNvSpPr>
            <a:spLocks noChangeArrowheads="1"/>
          </p:cNvSpPr>
          <p:nvPr/>
        </p:nvSpPr>
        <p:spPr bwMode="auto">
          <a:xfrm>
            <a:off x="281296" y="1079500"/>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Rectangle 36"/>
          <p:cNvSpPr>
            <a:spLocks noChangeArrowheads="1"/>
          </p:cNvSpPr>
          <p:nvPr/>
        </p:nvSpPr>
        <p:spPr bwMode="auto">
          <a:xfrm>
            <a:off x="3472171"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Rectangle 37"/>
          <p:cNvSpPr>
            <a:spLocks noChangeArrowheads="1"/>
          </p:cNvSpPr>
          <p:nvPr/>
        </p:nvSpPr>
        <p:spPr bwMode="auto">
          <a:xfrm>
            <a:off x="3718234" y="1588"/>
            <a:ext cx="246063" cy="207962"/>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Rectangle 38"/>
          <p:cNvSpPr>
            <a:spLocks noChangeArrowheads="1"/>
          </p:cNvSpPr>
          <p:nvPr/>
        </p:nvSpPr>
        <p:spPr bwMode="auto">
          <a:xfrm>
            <a:off x="3472171"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Rectangle 39"/>
          <p:cNvSpPr>
            <a:spLocks noChangeArrowheads="1"/>
          </p:cNvSpPr>
          <p:nvPr/>
        </p:nvSpPr>
        <p:spPr bwMode="auto">
          <a:xfrm>
            <a:off x="3718234" y="244475"/>
            <a:ext cx="246063"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Rectangle 47"/>
          <p:cNvSpPr>
            <a:spLocks noChangeArrowheads="1"/>
          </p:cNvSpPr>
          <p:nvPr/>
        </p:nvSpPr>
        <p:spPr bwMode="auto">
          <a:xfrm>
            <a:off x="281296" y="1600200"/>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Rectangle 49"/>
          <p:cNvSpPr>
            <a:spLocks noChangeArrowheads="1"/>
          </p:cNvSpPr>
          <p:nvPr/>
        </p:nvSpPr>
        <p:spPr bwMode="auto">
          <a:xfrm>
            <a:off x="309" y="1044575"/>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Rectangle 50"/>
          <p:cNvSpPr>
            <a:spLocks noChangeArrowheads="1"/>
          </p:cNvSpPr>
          <p:nvPr/>
        </p:nvSpPr>
        <p:spPr bwMode="auto">
          <a:xfrm>
            <a:off x="309" y="1287463"/>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Rectangle 53"/>
          <p:cNvSpPr>
            <a:spLocks noChangeArrowheads="1"/>
          </p:cNvSpPr>
          <p:nvPr/>
        </p:nvSpPr>
        <p:spPr bwMode="auto">
          <a:xfrm>
            <a:off x="525771"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Rectangle 54"/>
          <p:cNvSpPr>
            <a:spLocks noChangeArrowheads="1"/>
          </p:cNvSpPr>
          <p:nvPr/>
        </p:nvSpPr>
        <p:spPr bwMode="auto">
          <a:xfrm>
            <a:off x="-1279" y="800100"/>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Rectangle 55"/>
          <p:cNvSpPr>
            <a:spLocks noChangeArrowheads="1"/>
          </p:cNvSpPr>
          <p:nvPr/>
        </p:nvSpPr>
        <p:spPr bwMode="auto">
          <a:xfrm>
            <a:off x="-1279"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Rectangle 56"/>
          <p:cNvSpPr>
            <a:spLocks noChangeArrowheads="1"/>
          </p:cNvSpPr>
          <p:nvPr/>
        </p:nvSpPr>
        <p:spPr bwMode="auto">
          <a:xfrm>
            <a:off x="-1279"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Rectangle 57"/>
          <p:cNvSpPr>
            <a:spLocks noChangeArrowheads="1"/>
          </p:cNvSpPr>
          <p:nvPr/>
        </p:nvSpPr>
        <p:spPr bwMode="auto">
          <a:xfrm>
            <a:off x="3999221" y="1588"/>
            <a:ext cx="209550" cy="207962"/>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Rectangle 68"/>
          <p:cNvSpPr>
            <a:spLocks noChangeArrowheads="1"/>
          </p:cNvSpPr>
          <p:nvPr/>
        </p:nvSpPr>
        <p:spPr bwMode="auto">
          <a:xfrm>
            <a:off x="-1279" y="47777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Rectangle 83"/>
          <p:cNvSpPr>
            <a:spLocks noChangeArrowheads="1"/>
          </p:cNvSpPr>
          <p:nvPr/>
        </p:nvSpPr>
        <p:spPr bwMode="auto">
          <a:xfrm>
            <a:off x="3192771"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Rectangle 84"/>
          <p:cNvSpPr>
            <a:spLocks noChangeArrowheads="1"/>
          </p:cNvSpPr>
          <p:nvPr/>
        </p:nvSpPr>
        <p:spPr bwMode="auto">
          <a:xfrm>
            <a:off x="2946709"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Rectangle 85"/>
          <p:cNvSpPr>
            <a:spLocks noChangeArrowheads="1"/>
          </p:cNvSpPr>
          <p:nvPr/>
        </p:nvSpPr>
        <p:spPr bwMode="auto">
          <a:xfrm>
            <a:off x="3718234"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Rectangle 86"/>
          <p:cNvSpPr>
            <a:spLocks noChangeArrowheads="1"/>
          </p:cNvSpPr>
          <p:nvPr/>
        </p:nvSpPr>
        <p:spPr bwMode="auto">
          <a:xfrm>
            <a:off x="2946709"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Rectangle 87"/>
          <p:cNvSpPr>
            <a:spLocks noChangeArrowheads="1"/>
          </p:cNvSpPr>
          <p:nvPr/>
        </p:nvSpPr>
        <p:spPr bwMode="auto">
          <a:xfrm>
            <a:off x="2665721"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Rectangle 88"/>
          <p:cNvSpPr>
            <a:spLocks noChangeArrowheads="1"/>
          </p:cNvSpPr>
          <p:nvPr/>
        </p:nvSpPr>
        <p:spPr bwMode="auto">
          <a:xfrm>
            <a:off x="2419659"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Rectangle 89"/>
          <p:cNvSpPr>
            <a:spLocks noChangeArrowheads="1"/>
          </p:cNvSpPr>
          <p:nvPr/>
        </p:nvSpPr>
        <p:spPr bwMode="auto">
          <a:xfrm>
            <a:off x="2140259"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Rectangle 90"/>
          <p:cNvSpPr>
            <a:spLocks noChangeArrowheads="1"/>
          </p:cNvSpPr>
          <p:nvPr/>
        </p:nvSpPr>
        <p:spPr bwMode="auto">
          <a:xfrm>
            <a:off x="1859271"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Rectangle 91"/>
          <p:cNvSpPr>
            <a:spLocks noChangeArrowheads="1"/>
          </p:cNvSpPr>
          <p:nvPr/>
        </p:nvSpPr>
        <p:spPr bwMode="auto">
          <a:xfrm>
            <a:off x="1613209"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Rectangle 92"/>
          <p:cNvSpPr>
            <a:spLocks noChangeArrowheads="1"/>
          </p:cNvSpPr>
          <p:nvPr/>
        </p:nvSpPr>
        <p:spPr bwMode="auto">
          <a:xfrm>
            <a:off x="1332221"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Rectangle 93"/>
          <p:cNvSpPr>
            <a:spLocks noChangeArrowheads="1"/>
          </p:cNvSpPr>
          <p:nvPr/>
        </p:nvSpPr>
        <p:spPr bwMode="auto">
          <a:xfrm>
            <a:off x="1051234"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Rectangle 94"/>
          <p:cNvSpPr>
            <a:spLocks noChangeArrowheads="1"/>
          </p:cNvSpPr>
          <p:nvPr/>
        </p:nvSpPr>
        <p:spPr bwMode="auto">
          <a:xfrm>
            <a:off x="806759"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Rectangle 95"/>
          <p:cNvSpPr>
            <a:spLocks noChangeArrowheads="1"/>
          </p:cNvSpPr>
          <p:nvPr/>
        </p:nvSpPr>
        <p:spPr bwMode="auto">
          <a:xfrm>
            <a:off x="2665721"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Rectangle 96"/>
          <p:cNvSpPr>
            <a:spLocks noChangeArrowheads="1"/>
          </p:cNvSpPr>
          <p:nvPr/>
        </p:nvSpPr>
        <p:spPr bwMode="auto">
          <a:xfrm>
            <a:off x="2140259"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Rectangle 97"/>
          <p:cNvSpPr>
            <a:spLocks noChangeArrowheads="1"/>
          </p:cNvSpPr>
          <p:nvPr/>
        </p:nvSpPr>
        <p:spPr bwMode="auto">
          <a:xfrm>
            <a:off x="1613209"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Rectangle 98"/>
          <p:cNvSpPr>
            <a:spLocks noChangeArrowheads="1"/>
          </p:cNvSpPr>
          <p:nvPr/>
        </p:nvSpPr>
        <p:spPr bwMode="auto">
          <a:xfrm>
            <a:off x="1332221"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Rectangle 99"/>
          <p:cNvSpPr>
            <a:spLocks noChangeArrowheads="1"/>
          </p:cNvSpPr>
          <p:nvPr/>
        </p:nvSpPr>
        <p:spPr bwMode="auto">
          <a:xfrm>
            <a:off x="1051234"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Rectangle 100"/>
          <p:cNvSpPr>
            <a:spLocks noChangeArrowheads="1"/>
          </p:cNvSpPr>
          <p:nvPr/>
        </p:nvSpPr>
        <p:spPr bwMode="auto">
          <a:xfrm>
            <a:off x="806759"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108"/>
          <p:cNvSpPr>
            <a:spLocks/>
          </p:cNvSpPr>
          <p:nvPr/>
        </p:nvSpPr>
        <p:spPr bwMode="auto">
          <a:xfrm>
            <a:off x="3472171"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Rectangle 110"/>
          <p:cNvSpPr>
            <a:spLocks noChangeArrowheads="1"/>
          </p:cNvSpPr>
          <p:nvPr/>
        </p:nvSpPr>
        <p:spPr bwMode="auto">
          <a:xfrm>
            <a:off x="525771"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Rectangle 111"/>
          <p:cNvSpPr>
            <a:spLocks noChangeArrowheads="1"/>
          </p:cNvSpPr>
          <p:nvPr/>
        </p:nvSpPr>
        <p:spPr bwMode="auto">
          <a:xfrm>
            <a:off x="244784"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Rectangle 112"/>
          <p:cNvSpPr>
            <a:spLocks noChangeArrowheads="1"/>
          </p:cNvSpPr>
          <p:nvPr/>
        </p:nvSpPr>
        <p:spPr bwMode="auto">
          <a:xfrm>
            <a:off x="525771"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Rectangle 113"/>
          <p:cNvSpPr>
            <a:spLocks noChangeArrowheads="1"/>
          </p:cNvSpPr>
          <p:nvPr/>
        </p:nvSpPr>
        <p:spPr bwMode="auto">
          <a:xfrm>
            <a:off x="244784"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Rectangle 115"/>
          <p:cNvSpPr>
            <a:spLocks noChangeArrowheads="1"/>
          </p:cNvSpPr>
          <p:nvPr/>
        </p:nvSpPr>
        <p:spPr bwMode="auto">
          <a:xfrm>
            <a:off x="244784" y="60969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Rectangle 118"/>
          <p:cNvSpPr>
            <a:spLocks noChangeArrowheads="1"/>
          </p:cNvSpPr>
          <p:nvPr/>
        </p:nvSpPr>
        <p:spPr bwMode="auto">
          <a:xfrm>
            <a:off x="244784" y="55413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Rectangle 119"/>
          <p:cNvSpPr>
            <a:spLocks noChangeArrowheads="1"/>
          </p:cNvSpPr>
          <p:nvPr/>
        </p:nvSpPr>
        <p:spPr bwMode="auto">
          <a:xfrm>
            <a:off x="244784" y="50555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Rectangle 127"/>
          <p:cNvSpPr>
            <a:spLocks noChangeArrowheads="1"/>
          </p:cNvSpPr>
          <p:nvPr/>
        </p:nvSpPr>
        <p:spPr bwMode="auto">
          <a:xfrm>
            <a:off x="3472171"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Rectangle 128"/>
          <p:cNvSpPr>
            <a:spLocks noChangeArrowheads="1"/>
          </p:cNvSpPr>
          <p:nvPr/>
        </p:nvSpPr>
        <p:spPr bwMode="auto">
          <a:xfrm>
            <a:off x="-1279"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Rectangle 129"/>
          <p:cNvSpPr>
            <a:spLocks noChangeArrowheads="1"/>
          </p:cNvSpPr>
          <p:nvPr/>
        </p:nvSpPr>
        <p:spPr bwMode="auto">
          <a:xfrm>
            <a:off x="-1279" y="60969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Rectangle 130"/>
          <p:cNvSpPr>
            <a:spLocks noChangeArrowheads="1"/>
          </p:cNvSpPr>
          <p:nvPr/>
        </p:nvSpPr>
        <p:spPr bwMode="auto">
          <a:xfrm>
            <a:off x="-1279" y="58191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Rectangle 131"/>
          <p:cNvSpPr>
            <a:spLocks noChangeArrowheads="1"/>
          </p:cNvSpPr>
          <p:nvPr/>
        </p:nvSpPr>
        <p:spPr bwMode="auto">
          <a:xfrm>
            <a:off x="-1279" y="55413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Rectangle 132"/>
          <p:cNvSpPr>
            <a:spLocks noChangeArrowheads="1"/>
          </p:cNvSpPr>
          <p:nvPr/>
        </p:nvSpPr>
        <p:spPr bwMode="auto">
          <a:xfrm>
            <a:off x="-1279" y="52635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Rectangle 83"/>
          <p:cNvSpPr>
            <a:spLocks noChangeArrowheads="1"/>
          </p:cNvSpPr>
          <p:nvPr/>
        </p:nvSpPr>
        <p:spPr bwMode="auto">
          <a:xfrm>
            <a:off x="7190095"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Rectangle 84"/>
          <p:cNvSpPr>
            <a:spLocks noChangeArrowheads="1"/>
          </p:cNvSpPr>
          <p:nvPr/>
        </p:nvSpPr>
        <p:spPr bwMode="auto">
          <a:xfrm>
            <a:off x="6944033"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Rectangle 85"/>
          <p:cNvSpPr>
            <a:spLocks noChangeArrowheads="1"/>
          </p:cNvSpPr>
          <p:nvPr/>
        </p:nvSpPr>
        <p:spPr bwMode="auto">
          <a:xfrm>
            <a:off x="7715558"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Rectangle 86"/>
          <p:cNvSpPr>
            <a:spLocks noChangeArrowheads="1"/>
          </p:cNvSpPr>
          <p:nvPr/>
        </p:nvSpPr>
        <p:spPr bwMode="auto">
          <a:xfrm>
            <a:off x="6944033"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Rectangle 87"/>
          <p:cNvSpPr>
            <a:spLocks noChangeArrowheads="1"/>
          </p:cNvSpPr>
          <p:nvPr/>
        </p:nvSpPr>
        <p:spPr bwMode="auto">
          <a:xfrm>
            <a:off x="6663045"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Rectangle 88"/>
          <p:cNvSpPr>
            <a:spLocks noChangeArrowheads="1"/>
          </p:cNvSpPr>
          <p:nvPr/>
        </p:nvSpPr>
        <p:spPr bwMode="auto">
          <a:xfrm>
            <a:off x="6416983"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Rectangle 89"/>
          <p:cNvSpPr>
            <a:spLocks noChangeArrowheads="1"/>
          </p:cNvSpPr>
          <p:nvPr/>
        </p:nvSpPr>
        <p:spPr bwMode="auto">
          <a:xfrm>
            <a:off x="6137583"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Rectangle 90"/>
          <p:cNvSpPr>
            <a:spLocks noChangeArrowheads="1"/>
          </p:cNvSpPr>
          <p:nvPr/>
        </p:nvSpPr>
        <p:spPr bwMode="auto">
          <a:xfrm>
            <a:off x="5856595"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Rectangle 91"/>
          <p:cNvSpPr>
            <a:spLocks noChangeArrowheads="1"/>
          </p:cNvSpPr>
          <p:nvPr/>
        </p:nvSpPr>
        <p:spPr bwMode="auto">
          <a:xfrm>
            <a:off x="5610533"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Rectangle 92"/>
          <p:cNvSpPr>
            <a:spLocks noChangeArrowheads="1"/>
          </p:cNvSpPr>
          <p:nvPr/>
        </p:nvSpPr>
        <p:spPr bwMode="auto">
          <a:xfrm>
            <a:off x="5329545"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Rectangle 93"/>
          <p:cNvSpPr>
            <a:spLocks noChangeArrowheads="1"/>
          </p:cNvSpPr>
          <p:nvPr/>
        </p:nvSpPr>
        <p:spPr bwMode="auto">
          <a:xfrm>
            <a:off x="5048558"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Rectangle 94"/>
          <p:cNvSpPr>
            <a:spLocks noChangeArrowheads="1"/>
          </p:cNvSpPr>
          <p:nvPr/>
        </p:nvSpPr>
        <p:spPr bwMode="auto">
          <a:xfrm>
            <a:off x="4804083"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Rectangle 95"/>
          <p:cNvSpPr>
            <a:spLocks noChangeArrowheads="1"/>
          </p:cNvSpPr>
          <p:nvPr/>
        </p:nvSpPr>
        <p:spPr bwMode="auto">
          <a:xfrm>
            <a:off x="6663045"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Rectangle 96"/>
          <p:cNvSpPr>
            <a:spLocks noChangeArrowheads="1"/>
          </p:cNvSpPr>
          <p:nvPr/>
        </p:nvSpPr>
        <p:spPr bwMode="auto">
          <a:xfrm>
            <a:off x="6137583"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Rectangle 97"/>
          <p:cNvSpPr>
            <a:spLocks noChangeArrowheads="1"/>
          </p:cNvSpPr>
          <p:nvPr/>
        </p:nvSpPr>
        <p:spPr bwMode="auto">
          <a:xfrm>
            <a:off x="5610533"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Rectangle 98"/>
          <p:cNvSpPr>
            <a:spLocks noChangeArrowheads="1"/>
          </p:cNvSpPr>
          <p:nvPr/>
        </p:nvSpPr>
        <p:spPr bwMode="auto">
          <a:xfrm>
            <a:off x="5329545"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Rectangle 99"/>
          <p:cNvSpPr>
            <a:spLocks noChangeArrowheads="1"/>
          </p:cNvSpPr>
          <p:nvPr/>
        </p:nvSpPr>
        <p:spPr bwMode="auto">
          <a:xfrm>
            <a:off x="5048558"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Rectangle 100"/>
          <p:cNvSpPr>
            <a:spLocks noChangeArrowheads="1"/>
          </p:cNvSpPr>
          <p:nvPr/>
        </p:nvSpPr>
        <p:spPr bwMode="auto">
          <a:xfrm>
            <a:off x="4804083"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108"/>
          <p:cNvSpPr>
            <a:spLocks/>
          </p:cNvSpPr>
          <p:nvPr/>
        </p:nvSpPr>
        <p:spPr bwMode="auto">
          <a:xfrm>
            <a:off x="7469495"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Rectangle 110"/>
          <p:cNvSpPr>
            <a:spLocks noChangeArrowheads="1"/>
          </p:cNvSpPr>
          <p:nvPr/>
        </p:nvSpPr>
        <p:spPr bwMode="auto">
          <a:xfrm>
            <a:off x="4523095"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Rectangle 111"/>
          <p:cNvSpPr>
            <a:spLocks noChangeArrowheads="1"/>
          </p:cNvSpPr>
          <p:nvPr/>
        </p:nvSpPr>
        <p:spPr bwMode="auto">
          <a:xfrm>
            <a:off x="4242108"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Rectangle 112"/>
          <p:cNvSpPr>
            <a:spLocks noChangeArrowheads="1"/>
          </p:cNvSpPr>
          <p:nvPr/>
        </p:nvSpPr>
        <p:spPr bwMode="auto">
          <a:xfrm>
            <a:off x="4523095"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Rectangle 113"/>
          <p:cNvSpPr>
            <a:spLocks noChangeArrowheads="1"/>
          </p:cNvSpPr>
          <p:nvPr/>
        </p:nvSpPr>
        <p:spPr bwMode="auto">
          <a:xfrm>
            <a:off x="4242108"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Rectangle 127"/>
          <p:cNvSpPr>
            <a:spLocks noChangeArrowheads="1"/>
          </p:cNvSpPr>
          <p:nvPr/>
        </p:nvSpPr>
        <p:spPr bwMode="auto">
          <a:xfrm>
            <a:off x="7469495"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Rectangle 128"/>
          <p:cNvSpPr>
            <a:spLocks noChangeArrowheads="1"/>
          </p:cNvSpPr>
          <p:nvPr/>
        </p:nvSpPr>
        <p:spPr bwMode="auto">
          <a:xfrm>
            <a:off x="3996045"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Rectangle 9"/>
          <p:cNvSpPr>
            <a:spLocks noChangeArrowheads="1"/>
          </p:cNvSpPr>
          <p:nvPr/>
        </p:nvSpPr>
        <p:spPr bwMode="auto">
          <a:xfrm>
            <a:off x="5085070"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Rectangle 10"/>
          <p:cNvSpPr>
            <a:spLocks noChangeArrowheads="1"/>
          </p:cNvSpPr>
          <p:nvPr/>
        </p:nvSpPr>
        <p:spPr bwMode="auto">
          <a:xfrm>
            <a:off x="5329545"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Rectangle 11"/>
          <p:cNvSpPr>
            <a:spLocks noChangeArrowheads="1"/>
          </p:cNvSpPr>
          <p:nvPr/>
        </p:nvSpPr>
        <p:spPr bwMode="auto">
          <a:xfrm>
            <a:off x="4523095"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Rectangle 12"/>
          <p:cNvSpPr>
            <a:spLocks noChangeArrowheads="1"/>
          </p:cNvSpPr>
          <p:nvPr/>
        </p:nvSpPr>
        <p:spPr bwMode="auto">
          <a:xfrm>
            <a:off x="5329545"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Rectangle 13"/>
          <p:cNvSpPr>
            <a:spLocks noChangeArrowheads="1"/>
          </p:cNvSpPr>
          <p:nvPr/>
        </p:nvSpPr>
        <p:spPr bwMode="auto">
          <a:xfrm>
            <a:off x="5610532"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Rectangle 14"/>
          <p:cNvSpPr>
            <a:spLocks noChangeArrowheads="1"/>
          </p:cNvSpPr>
          <p:nvPr/>
        </p:nvSpPr>
        <p:spPr bwMode="auto">
          <a:xfrm>
            <a:off x="5856595"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Rectangle 15"/>
          <p:cNvSpPr>
            <a:spLocks noChangeArrowheads="1"/>
          </p:cNvSpPr>
          <p:nvPr/>
        </p:nvSpPr>
        <p:spPr bwMode="auto">
          <a:xfrm>
            <a:off x="6137582"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Rectangle 16"/>
          <p:cNvSpPr>
            <a:spLocks noChangeArrowheads="1"/>
          </p:cNvSpPr>
          <p:nvPr/>
        </p:nvSpPr>
        <p:spPr bwMode="auto">
          <a:xfrm>
            <a:off x="6382057"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Rectangle 17"/>
          <p:cNvSpPr>
            <a:spLocks noChangeArrowheads="1"/>
          </p:cNvSpPr>
          <p:nvPr/>
        </p:nvSpPr>
        <p:spPr bwMode="auto">
          <a:xfrm>
            <a:off x="6663045"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Rectangle 18"/>
          <p:cNvSpPr>
            <a:spLocks noChangeArrowheads="1"/>
          </p:cNvSpPr>
          <p:nvPr/>
        </p:nvSpPr>
        <p:spPr bwMode="auto">
          <a:xfrm>
            <a:off x="6944032"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Rectangle 19"/>
          <p:cNvSpPr>
            <a:spLocks noChangeArrowheads="1"/>
          </p:cNvSpPr>
          <p:nvPr/>
        </p:nvSpPr>
        <p:spPr bwMode="auto">
          <a:xfrm>
            <a:off x="7190095"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Rectangle 20"/>
          <p:cNvSpPr>
            <a:spLocks noChangeArrowheads="1"/>
          </p:cNvSpPr>
          <p:nvPr/>
        </p:nvSpPr>
        <p:spPr bwMode="auto">
          <a:xfrm>
            <a:off x="7471082"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Rectangle 21"/>
          <p:cNvSpPr>
            <a:spLocks noChangeArrowheads="1"/>
          </p:cNvSpPr>
          <p:nvPr/>
        </p:nvSpPr>
        <p:spPr bwMode="auto">
          <a:xfrm>
            <a:off x="5610532"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Rectangle 22"/>
          <p:cNvSpPr>
            <a:spLocks noChangeArrowheads="1"/>
          </p:cNvSpPr>
          <p:nvPr/>
        </p:nvSpPr>
        <p:spPr bwMode="auto">
          <a:xfrm>
            <a:off x="6137582"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Rectangle 23"/>
          <p:cNvSpPr>
            <a:spLocks noChangeArrowheads="1"/>
          </p:cNvSpPr>
          <p:nvPr/>
        </p:nvSpPr>
        <p:spPr bwMode="auto">
          <a:xfrm>
            <a:off x="6663045"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Rectangle 24"/>
          <p:cNvSpPr>
            <a:spLocks noChangeArrowheads="1"/>
          </p:cNvSpPr>
          <p:nvPr/>
        </p:nvSpPr>
        <p:spPr bwMode="auto">
          <a:xfrm>
            <a:off x="6944032"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Rectangle 25"/>
          <p:cNvSpPr>
            <a:spLocks noChangeArrowheads="1"/>
          </p:cNvSpPr>
          <p:nvPr/>
        </p:nvSpPr>
        <p:spPr bwMode="auto">
          <a:xfrm>
            <a:off x="7190095"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Rectangle 26"/>
          <p:cNvSpPr>
            <a:spLocks noChangeArrowheads="1"/>
          </p:cNvSpPr>
          <p:nvPr/>
        </p:nvSpPr>
        <p:spPr bwMode="auto">
          <a:xfrm>
            <a:off x="7471082"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34"/>
          <p:cNvSpPr>
            <a:spLocks/>
          </p:cNvSpPr>
          <p:nvPr/>
        </p:nvSpPr>
        <p:spPr bwMode="auto">
          <a:xfrm>
            <a:off x="4804082"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Rectangle 36"/>
          <p:cNvSpPr>
            <a:spLocks noChangeArrowheads="1"/>
          </p:cNvSpPr>
          <p:nvPr/>
        </p:nvSpPr>
        <p:spPr bwMode="auto">
          <a:xfrm>
            <a:off x="7750482"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Rectangle 37"/>
          <p:cNvSpPr>
            <a:spLocks noChangeArrowheads="1"/>
          </p:cNvSpPr>
          <p:nvPr/>
        </p:nvSpPr>
        <p:spPr bwMode="auto">
          <a:xfrm>
            <a:off x="7996545" y="1588"/>
            <a:ext cx="246063" cy="207962"/>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Rectangle 38"/>
          <p:cNvSpPr>
            <a:spLocks noChangeArrowheads="1"/>
          </p:cNvSpPr>
          <p:nvPr/>
        </p:nvSpPr>
        <p:spPr bwMode="auto">
          <a:xfrm>
            <a:off x="7750482"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Rectangle 39"/>
          <p:cNvSpPr>
            <a:spLocks noChangeArrowheads="1"/>
          </p:cNvSpPr>
          <p:nvPr/>
        </p:nvSpPr>
        <p:spPr bwMode="auto">
          <a:xfrm>
            <a:off x="7996545" y="244475"/>
            <a:ext cx="246063"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Rectangle 53"/>
          <p:cNvSpPr>
            <a:spLocks noChangeArrowheads="1"/>
          </p:cNvSpPr>
          <p:nvPr/>
        </p:nvSpPr>
        <p:spPr bwMode="auto">
          <a:xfrm>
            <a:off x="4804082"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Rectangle 55"/>
          <p:cNvSpPr>
            <a:spLocks noChangeArrowheads="1"/>
          </p:cNvSpPr>
          <p:nvPr/>
        </p:nvSpPr>
        <p:spPr bwMode="auto">
          <a:xfrm>
            <a:off x="4277032"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Rectangle 56"/>
          <p:cNvSpPr>
            <a:spLocks noChangeArrowheads="1"/>
          </p:cNvSpPr>
          <p:nvPr/>
        </p:nvSpPr>
        <p:spPr bwMode="auto">
          <a:xfrm>
            <a:off x="4277032"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Rectangle 57"/>
          <p:cNvSpPr>
            <a:spLocks noChangeArrowheads="1"/>
          </p:cNvSpPr>
          <p:nvPr/>
        </p:nvSpPr>
        <p:spPr bwMode="auto">
          <a:xfrm>
            <a:off x="8277532" y="1588"/>
            <a:ext cx="209550" cy="207962"/>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Rectangle 9"/>
          <p:cNvSpPr>
            <a:spLocks noChangeArrowheads="1"/>
          </p:cNvSpPr>
          <p:nvPr/>
        </p:nvSpPr>
        <p:spPr bwMode="auto">
          <a:xfrm>
            <a:off x="9371245"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Rectangle 10"/>
          <p:cNvSpPr>
            <a:spLocks noChangeArrowheads="1"/>
          </p:cNvSpPr>
          <p:nvPr/>
        </p:nvSpPr>
        <p:spPr bwMode="auto">
          <a:xfrm>
            <a:off x="9615720"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Rectangle 11"/>
          <p:cNvSpPr>
            <a:spLocks noChangeArrowheads="1"/>
          </p:cNvSpPr>
          <p:nvPr/>
        </p:nvSpPr>
        <p:spPr bwMode="auto">
          <a:xfrm>
            <a:off x="8809270"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Rectangle 12"/>
          <p:cNvSpPr>
            <a:spLocks noChangeArrowheads="1"/>
          </p:cNvSpPr>
          <p:nvPr/>
        </p:nvSpPr>
        <p:spPr bwMode="auto">
          <a:xfrm>
            <a:off x="9615720"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Rectangle 13"/>
          <p:cNvSpPr>
            <a:spLocks noChangeArrowheads="1"/>
          </p:cNvSpPr>
          <p:nvPr/>
        </p:nvSpPr>
        <p:spPr bwMode="auto">
          <a:xfrm>
            <a:off x="9896707"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Rectangle 14"/>
          <p:cNvSpPr>
            <a:spLocks noChangeArrowheads="1"/>
          </p:cNvSpPr>
          <p:nvPr/>
        </p:nvSpPr>
        <p:spPr bwMode="auto">
          <a:xfrm>
            <a:off x="10142770"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Rectangle 15"/>
          <p:cNvSpPr>
            <a:spLocks noChangeArrowheads="1"/>
          </p:cNvSpPr>
          <p:nvPr/>
        </p:nvSpPr>
        <p:spPr bwMode="auto">
          <a:xfrm>
            <a:off x="10423757"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Rectangle 16"/>
          <p:cNvSpPr>
            <a:spLocks noChangeArrowheads="1"/>
          </p:cNvSpPr>
          <p:nvPr/>
        </p:nvSpPr>
        <p:spPr bwMode="auto">
          <a:xfrm>
            <a:off x="10668232"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Rectangle 17"/>
          <p:cNvSpPr>
            <a:spLocks noChangeArrowheads="1"/>
          </p:cNvSpPr>
          <p:nvPr/>
        </p:nvSpPr>
        <p:spPr bwMode="auto">
          <a:xfrm>
            <a:off x="10949220"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Rectangle 18"/>
          <p:cNvSpPr>
            <a:spLocks noChangeArrowheads="1"/>
          </p:cNvSpPr>
          <p:nvPr/>
        </p:nvSpPr>
        <p:spPr bwMode="auto">
          <a:xfrm>
            <a:off x="11230207"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Rectangle 19"/>
          <p:cNvSpPr>
            <a:spLocks noChangeArrowheads="1"/>
          </p:cNvSpPr>
          <p:nvPr/>
        </p:nvSpPr>
        <p:spPr bwMode="auto">
          <a:xfrm>
            <a:off x="11476270"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Rectangle 20"/>
          <p:cNvSpPr>
            <a:spLocks noChangeArrowheads="1"/>
          </p:cNvSpPr>
          <p:nvPr/>
        </p:nvSpPr>
        <p:spPr bwMode="auto">
          <a:xfrm>
            <a:off x="11757257"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Rectangle 21"/>
          <p:cNvSpPr>
            <a:spLocks noChangeArrowheads="1"/>
          </p:cNvSpPr>
          <p:nvPr/>
        </p:nvSpPr>
        <p:spPr bwMode="auto">
          <a:xfrm>
            <a:off x="9896707"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Rectangle 22"/>
          <p:cNvSpPr>
            <a:spLocks noChangeArrowheads="1"/>
          </p:cNvSpPr>
          <p:nvPr/>
        </p:nvSpPr>
        <p:spPr bwMode="auto">
          <a:xfrm>
            <a:off x="10423757"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Rectangle 23"/>
          <p:cNvSpPr>
            <a:spLocks noChangeArrowheads="1"/>
          </p:cNvSpPr>
          <p:nvPr/>
        </p:nvSpPr>
        <p:spPr bwMode="auto">
          <a:xfrm>
            <a:off x="10949220"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Rectangle 24"/>
          <p:cNvSpPr>
            <a:spLocks noChangeArrowheads="1"/>
          </p:cNvSpPr>
          <p:nvPr/>
        </p:nvSpPr>
        <p:spPr bwMode="auto">
          <a:xfrm>
            <a:off x="11230207"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Rectangle 25"/>
          <p:cNvSpPr>
            <a:spLocks noChangeArrowheads="1"/>
          </p:cNvSpPr>
          <p:nvPr/>
        </p:nvSpPr>
        <p:spPr bwMode="auto">
          <a:xfrm>
            <a:off x="11476270"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Rectangle 26"/>
          <p:cNvSpPr>
            <a:spLocks noChangeArrowheads="1"/>
          </p:cNvSpPr>
          <p:nvPr/>
        </p:nvSpPr>
        <p:spPr bwMode="auto">
          <a:xfrm>
            <a:off x="11757257"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34"/>
          <p:cNvSpPr>
            <a:spLocks/>
          </p:cNvSpPr>
          <p:nvPr/>
        </p:nvSpPr>
        <p:spPr bwMode="auto">
          <a:xfrm>
            <a:off x="9090257"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Rectangle 36"/>
          <p:cNvSpPr>
            <a:spLocks noChangeArrowheads="1"/>
          </p:cNvSpPr>
          <p:nvPr/>
        </p:nvSpPr>
        <p:spPr bwMode="auto">
          <a:xfrm>
            <a:off x="12036657"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Rectangle 38"/>
          <p:cNvSpPr>
            <a:spLocks noChangeArrowheads="1"/>
          </p:cNvSpPr>
          <p:nvPr/>
        </p:nvSpPr>
        <p:spPr bwMode="auto">
          <a:xfrm>
            <a:off x="12036657"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Rectangle 53"/>
          <p:cNvSpPr>
            <a:spLocks noChangeArrowheads="1"/>
          </p:cNvSpPr>
          <p:nvPr/>
        </p:nvSpPr>
        <p:spPr bwMode="auto">
          <a:xfrm>
            <a:off x="9090257"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Rectangle 55"/>
          <p:cNvSpPr>
            <a:spLocks noChangeArrowheads="1"/>
          </p:cNvSpPr>
          <p:nvPr/>
        </p:nvSpPr>
        <p:spPr bwMode="auto">
          <a:xfrm>
            <a:off x="8563207"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Rectangle 56"/>
          <p:cNvSpPr>
            <a:spLocks noChangeArrowheads="1"/>
          </p:cNvSpPr>
          <p:nvPr/>
        </p:nvSpPr>
        <p:spPr bwMode="auto">
          <a:xfrm>
            <a:off x="8563207"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Rectangle 83"/>
          <p:cNvSpPr>
            <a:spLocks noChangeArrowheads="1"/>
          </p:cNvSpPr>
          <p:nvPr/>
        </p:nvSpPr>
        <p:spPr bwMode="auto">
          <a:xfrm>
            <a:off x="11194127"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Rectangle 84"/>
          <p:cNvSpPr>
            <a:spLocks noChangeArrowheads="1"/>
          </p:cNvSpPr>
          <p:nvPr/>
        </p:nvSpPr>
        <p:spPr bwMode="auto">
          <a:xfrm>
            <a:off x="10948065"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Rectangle 85"/>
          <p:cNvSpPr>
            <a:spLocks noChangeArrowheads="1"/>
          </p:cNvSpPr>
          <p:nvPr/>
        </p:nvSpPr>
        <p:spPr bwMode="auto">
          <a:xfrm>
            <a:off x="11719590"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Rectangle 86"/>
          <p:cNvSpPr>
            <a:spLocks noChangeArrowheads="1"/>
          </p:cNvSpPr>
          <p:nvPr/>
        </p:nvSpPr>
        <p:spPr bwMode="auto">
          <a:xfrm>
            <a:off x="10948065"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Rectangle 87"/>
          <p:cNvSpPr>
            <a:spLocks noChangeArrowheads="1"/>
          </p:cNvSpPr>
          <p:nvPr/>
        </p:nvSpPr>
        <p:spPr bwMode="auto">
          <a:xfrm>
            <a:off x="10667077"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Rectangle 88"/>
          <p:cNvSpPr>
            <a:spLocks noChangeArrowheads="1"/>
          </p:cNvSpPr>
          <p:nvPr/>
        </p:nvSpPr>
        <p:spPr bwMode="auto">
          <a:xfrm>
            <a:off x="10421015"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Rectangle 89"/>
          <p:cNvSpPr>
            <a:spLocks noChangeArrowheads="1"/>
          </p:cNvSpPr>
          <p:nvPr/>
        </p:nvSpPr>
        <p:spPr bwMode="auto">
          <a:xfrm>
            <a:off x="10141615"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Rectangle 90"/>
          <p:cNvSpPr>
            <a:spLocks noChangeArrowheads="1"/>
          </p:cNvSpPr>
          <p:nvPr/>
        </p:nvSpPr>
        <p:spPr bwMode="auto">
          <a:xfrm>
            <a:off x="9860627"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Rectangle 91"/>
          <p:cNvSpPr>
            <a:spLocks noChangeArrowheads="1"/>
          </p:cNvSpPr>
          <p:nvPr/>
        </p:nvSpPr>
        <p:spPr bwMode="auto">
          <a:xfrm>
            <a:off x="9614565"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Rectangle 92"/>
          <p:cNvSpPr>
            <a:spLocks noChangeArrowheads="1"/>
          </p:cNvSpPr>
          <p:nvPr/>
        </p:nvSpPr>
        <p:spPr bwMode="auto">
          <a:xfrm>
            <a:off x="9333577"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Rectangle 93"/>
          <p:cNvSpPr>
            <a:spLocks noChangeArrowheads="1"/>
          </p:cNvSpPr>
          <p:nvPr/>
        </p:nvSpPr>
        <p:spPr bwMode="auto">
          <a:xfrm>
            <a:off x="9052590"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Rectangle 94"/>
          <p:cNvSpPr>
            <a:spLocks noChangeArrowheads="1"/>
          </p:cNvSpPr>
          <p:nvPr/>
        </p:nvSpPr>
        <p:spPr bwMode="auto">
          <a:xfrm>
            <a:off x="8808115"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Rectangle 95"/>
          <p:cNvSpPr>
            <a:spLocks noChangeArrowheads="1"/>
          </p:cNvSpPr>
          <p:nvPr/>
        </p:nvSpPr>
        <p:spPr bwMode="auto">
          <a:xfrm>
            <a:off x="10667077"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Rectangle 96"/>
          <p:cNvSpPr>
            <a:spLocks noChangeArrowheads="1"/>
          </p:cNvSpPr>
          <p:nvPr/>
        </p:nvSpPr>
        <p:spPr bwMode="auto">
          <a:xfrm>
            <a:off x="10141615"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Rectangle 97"/>
          <p:cNvSpPr>
            <a:spLocks noChangeArrowheads="1"/>
          </p:cNvSpPr>
          <p:nvPr/>
        </p:nvSpPr>
        <p:spPr bwMode="auto">
          <a:xfrm>
            <a:off x="9614565"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Rectangle 98"/>
          <p:cNvSpPr>
            <a:spLocks noChangeArrowheads="1"/>
          </p:cNvSpPr>
          <p:nvPr/>
        </p:nvSpPr>
        <p:spPr bwMode="auto">
          <a:xfrm>
            <a:off x="9333577"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Rectangle 99"/>
          <p:cNvSpPr>
            <a:spLocks noChangeArrowheads="1"/>
          </p:cNvSpPr>
          <p:nvPr/>
        </p:nvSpPr>
        <p:spPr bwMode="auto">
          <a:xfrm>
            <a:off x="9052590"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Rectangle 100"/>
          <p:cNvSpPr>
            <a:spLocks noChangeArrowheads="1"/>
          </p:cNvSpPr>
          <p:nvPr/>
        </p:nvSpPr>
        <p:spPr bwMode="auto">
          <a:xfrm>
            <a:off x="8808115"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108"/>
          <p:cNvSpPr>
            <a:spLocks/>
          </p:cNvSpPr>
          <p:nvPr/>
        </p:nvSpPr>
        <p:spPr bwMode="auto">
          <a:xfrm>
            <a:off x="11473527"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Rectangle 110"/>
          <p:cNvSpPr>
            <a:spLocks noChangeArrowheads="1"/>
          </p:cNvSpPr>
          <p:nvPr/>
        </p:nvSpPr>
        <p:spPr bwMode="auto">
          <a:xfrm>
            <a:off x="8527127"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Rectangle 111"/>
          <p:cNvSpPr>
            <a:spLocks noChangeArrowheads="1"/>
          </p:cNvSpPr>
          <p:nvPr/>
        </p:nvSpPr>
        <p:spPr bwMode="auto">
          <a:xfrm>
            <a:off x="8246140"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Rectangle 112"/>
          <p:cNvSpPr>
            <a:spLocks noChangeArrowheads="1"/>
          </p:cNvSpPr>
          <p:nvPr/>
        </p:nvSpPr>
        <p:spPr bwMode="auto">
          <a:xfrm>
            <a:off x="8527127"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Rectangle 113"/>
          <p:cNvSpPr>
            <a:spLocks noChangeArrowheads="1"/>
          </p:cNvSpPr>
          <p:nvPr/>
        </p:nvSpPr>
        <p:spPr bwMode="auto">
          <a:xfrm>
            <a:off x="8246140"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Rectangle 127"/>
          <p:cNvSpPr>
            <a:spLocks noChangeArrowheads="1"/>
          </p:cNvSpPr>
          <p:nvPr/>
        </p:nvSpPr>
        <p:spPr bwMode="auto">
          <a:xfrm>
            <a:off x="11473527"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Rectangle 128"/>
          <p:cNvSpPr>
            <a:spLocks noChangeArrowheads="1"/>
          </p:cNvSpPr>
          <p:nvPr/>
        </p:nvSpPr>
        <p:spPr bwMode="auto">
          <a:xfrm>
            <a:off x="8000077"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Rectangle 128"/>
          <p:cNvSpPr>
            <a:spLocks noChangeArrowheads="1"/>
          </p:cNvSpPr>
          <p:nvPr/>
        </p:nvSpPr>
        <p:spPr bwMode="auto">
          <a:xfrm>
            <a:off x="11997401"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Rectangle 68"/>
          <p:cNvSpPr>
            <a:spLocks noChangeArrowheads="1"/>
          </p:cNvSpPr>
          <p:nvPr/>
        </p:nvSpPr>
        <p:spPr bwMode="auto">
          <a:xfrm>
            <a:off x="-1279" y="26568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Rectangle 111"/>
          <p:cNvSpPr>
            <a:spLocks noChangeArrowheads="1"/>
          </p:cNvSpPr>
          <p:nvPr/>
        </p:nvSpPr>
        <p:spPr bwMode="auto">
          <a:xfrm>
            <a:off x="244784" y="44983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Rectangle 113"/>
          <p:cNvSpPr>
            <a:spLocks noChangeArrowheads="1"/>
          </p:cNvSpPr>
          <p:nvPr/>
        </p:nvSpPr>
        <p:spPr bwMode="auto">
          <a:xfrm>
            <a:off x="244784" y="42554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Rectangle 115"/>
          <p:cNvSpPr>
            <a:spLocks noChangeArrowheads="1"/>
          </p:cNvSpPr>
          <p:nvPr/>
        </p:nvSpPr>
        <p:spPr bwMode="auto">
          <a:xfrm>
            <a:off x="244784" y="39760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Rectangle 118"/>
          <p:cNvSpPr>
            <a:spLocks noChangeArrowheads="1"/>
          </p:cNvSpPr>
          <p:nvPr/>
        </p:nvSpPr>
        <p:spPr bwMode="auto">
          <a:xfrm>
            <a:off x="244784" y="34204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Rectangle 119"/>
          <p:cNvSpPr>
            <a:spLocks noChangeArrowheads="1"/>
          </p:cNvSpPr>
          <p:nvPr/>
        </p:nvSpPr>
        <p:spPr bwMode="auto">
          <a:xfrm>
            <a:off x="244784" y="29346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Rectangle 128"/>
          <p:cNvSpPr>
            <a:spLocks noChangeArrowheads="1"/>
          </p:cNvSpPr>
          <p:nvPr/>
        </p:nvSpPr>
        <p:spPr bwMode="auto">
          <a:xfrm>
            <a:off x="-1279" y="44983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Rectangle 129"/>
          <p:cNvSpPr>
            <a:spLocks noChangeArrowheads="1"/>
          </p:cNvSpPr>
          <p:nvPr/>
        </p:nvSpPr>
        <p:spPr bwMode="auto">
          <a:xfrm>
            <a:off x="-1279" y="39760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Rectangle 130"/>
          <p:cNvSpPr>
            <a:spLocks noChangeArrowheads="1"/>
          </p:cNvSpPr>
          <p:nvPr/>
        </p:nvSpPr>
        <p:spPr bwMode="auto">
          <a:xfrm>
            <a:off x="-1279" y="36982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Rectangle 131"/>
          <p:cNvSpPr>
            <a:spLocks noChangeArrowheads="1"/>
          </p:cNvSpPr>
          <p:nvPr/>
        </p:nvSpPr>
        <p:spPr bwMode="auto">
          <a:xfrm>
            <a:off x="-1279" y="34204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Rectangle 132"/>
          <p:cNvSpPr>
            <a:spLocks noChangeArrowheads="1"/>
          </p:cNvSpPr>
          <p:nvPr/>
        </p:nvSpPr>
        <p:spPr bwMode="auto">
          <a:xfrm>
            <a:off x="-1279" y="31426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Rectangle 7"/>
          <p:cNvSpPr>
            <a:spLocks noChangeArrowheads="1"/>
          </p:cNvSpPr>
          <p:nvPr/>
        </p:nvSpPr>
        <p:spPr bwMode="auto">
          <a:xfrm>
            <a:off x="11980862" y="522288"/>
            <a:ext cx="211138"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Rectangle 49"/>
          <p:cNvSpPr>
            <a:spLocks noChangeArrowheads="1"/>
          </p:cNvSpPr>
          <p:nvPr/>
        </p:nvSpPr>
        <p:spPr bwMode="auto">
          <a:xfrm>
            <a:off x="11736387" y="1044575"/>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Rectangle 50"/>
          <p:cNvSpPr>
            <a:spLocks noChangeArrowheads="1"/>
          </p:cNvSpPr>
          <p:nvPr/>
        </p:nvSpPr>
        <p:spPr bwMode="auto">
          <a:xfrm>
            <a:off x="11736387" y="1287463"/>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Rectangle 54"/>
          <p:cNvSpPr>
            <a:spLocks noChangeArrowheads="1"/>
          </p:cNvSpPr>
          <p:nvPr/>
        </p:nvSpPr>
        <p:spPr bwMode="auto">
          <a:xfrm>
            <a:off x="11734799" y="800100"/>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Rectangle 68"/>
          <p:cNvSpPr>
            <a:spLocks noChangeArrowheads="1"/>
          </p:cNvSpPr>
          <p:nvPr/>
        </p:nvSpPr>
        <p:spPr bwMode="auto">
          <a:xfrm>
            <a:off x="11734799" y="47777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Rectangle 113"/>
          <p:cNvSpPr>
            <a:spLocks noChangeArrowheads="1"/>
          </p:cNvSpPr>
          <p:nvPr/>
        </p:nvSpPr>
        <p:spPr bwMode="auto">
          <a:xfrm>
            <a:off x="11980862"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Rectangle 115"/>
          <p:cNvSpPr>
            <a:spLocks noChangeArrowheads="1"/>
          </p:cNvSpPr>
          <p:nvPr/>
        </p:nvSpPr>
        <p:spPr bwMode="auto">
          <a:xfrm>
            <a:off x="11980862" y="60969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Rectangle 118"/>
          <p:cNvSpPr>
            <a:spLocks noChangeArrowheads="1"/>
          </p:cNvSpPr>
          <p:nvPr/>
        </p:nvSpPr>
        <p:spPr bwMode="auto">
          <a:xfrm>
            <a:off x="11980862" y="55413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Rectangle 119"/>
          <p:cNvSpPr>
            <a:spLocks noChangeArrowheads="1"/>
          </p:cNvSpPr>
          <p:nvPr/>
        </p:nvSpPr>
        <p:spPr bwMode="auto">
          <a:xfrm>
            <a:off x="11980862" y="50555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Rectangle 129"/>
          <p:cNvSpPr>
            <a:spLocks noChangeArrowheads="1"/>
          </p:cNvSpPr>
          <p:nvPr/>
        </p:nvSpPr>
        <p:spPr bwMode="auto">
          <a:xfrm>
            <a:off x="11734799" y="60969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Rectangle 130"/>
          <p:cNvSpPr>
            <a:spLocks noChangeArrowheads="1"/>
          </p:cNvSpPr>
          <p:nvPr/>
        </p:nvSpPr>
        <p:spPr bwMode="auto">
          <a:xfrm>
            <a:off x="11734799" y="58191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Rectangle 131"/>
          <p:cNvSpPr>
            <a:spLocks noChangeArrowheads="1"/>
          </p:cNvSpPr>
          <p:nvPr/>
        </p:nvSpPr>
        <p:spPr bwMode="auto">
          <a:xfrm>
            <a:off x="11734799" y="55413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Rectangle 132"/>
          <p:cNvSpPr>
            <a:spLocks noChangeArrowheads="1"/>
          </p:cNvSpPr>
          <p:nvPr/>
        </p:nvSpPr>
        <p:spPr bwMode="auto">
          <a:xfrm>
            <a:off x="11734799" y="52635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Rectangle 68"/>
          <p:cNvSpPr>
            <a:spLocks noChangeArrowheads="1"/>
          </p:cNvSpPr>
          <p:nvPr/>
        </p:nvSpPr>
        <p:spPr bwMode="auto">
          <a:xfrm>
            <a:off x="11734799" y="26568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Rectangle 111"/>
          <p:cNvSpPr>
            <a:spLocks noChangeArrowheads="1"/>
          </p:cNvSpPr>
          <p:nvPr/>
        </p:nvSpPr>
        <p:spPr bwMode="auto">
          <a:xfrm>
            <a:off x="11980862" y="44983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Rectangle 113"/>
          <p:cNvSpPr>
            <a:spLocks noChangeArrowheads="1"/>
          </p:cNvSpPr>
          <p:nvPr/>
        </p:nvSpPr>
        <p:spPr bwMode="auto">
          <a:xfrm>
            <a:off x="11980862" y="42554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Rectangle 115"/>
          <p:cNvSpPr>
            <a:spLocks noChangeArrowheads="1"/>
          </p:cNvSpPr>
          <p:nvPr/>
        </p:nvSpPr>
        <p:spPr bwMode="auto">
          <a:xfrm>
            <a:off x="11980862" y="39760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Rectangle 118"/>
          <p:cNvSpPr>
            <a:spLocks noChangeArrowheads="1"/>
          </p:cNvSpPr>
          <p:nvPr/>
        </p:nvSpPr>
        <p:spPr bwMode="auto">
          <a:xfrm>
            <a:off x="11980862" y="34204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Rectangle 119"/>
          <p:cNvSpPr>
            <a:spLocks noChangeArrowheads="1"/>
          </p:cNvSpPr>
          <p:nvPr/>
        </p:nvSpPr>
        <p:spPr bwMode="auto">
          <a:xfrm>
            <a:off x="11980862" y="29346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Rectangle 128"/>
          <p:cNvSpPr>
            <a:spLocks noChangeArrowheads="1"/>
          </p:cNvSpPr>
          <p:nvPr/>
        </p:nvSpPr>
        <p:spPr bwMode="auto">
          <a:xfrm>
            <a:off x="11734799" y="44983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Rectangle 129"/>
          <p:cNvSpPr>
            <a:spLocks noChangeArrowheads="1"/>
          </p:cNvSpPr>
          <p:nvPr/>
        </p:nvSpPr>
        <p:spPr bwMode="auto">
          <a:xfrm>
            <a:off x="11734799" y="39760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Rectangle 130"/>
          <p:cNvSpPr>
            <a:spLocks noChangeArrowheads="1"/>
          </p:cNvSpPr>
          <p:nvPr/>
        </p:nvSpPr>
        <p:spPr bwMode="auto">
          <a:xfrm>
            <a:off x="11734799" y="36982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Rectangle 131"/>
          <p:cNvSpPr>
            <a:spLocks noChangeArrowheads="1"/>
          </p:cNvSpPr>
          <p:nvPr/>
        </p:nvSpPr>
        <p:spPr bwMode="auto">
          <a:xfrm>
            <a:off x="11734799" y="34204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Rectangle 132"/>
          <p:cNvSpPr>
            <a:spLocks noChangeArrowheads="1"/>
          </p:cNvSpPr>
          <p:nvPr/>
        </p:nvSpPr>
        <p:spPr bwMode="auto">
          <a:xfrm>
            <a:off x="11734799" y="31426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Rectangle 68"/>
          <p:cNvSpPr>
            <a:spLocks noChangeArrowheads="1"/>
          </p:cNvSpPr>
          <p:nvPr/>
        </p:nvSpPr>
        <p:spPr bwMode="auto">
          <a:xfrm>
            <a:off x="-1279" y="160782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Rectangle 119"/>
          <p:cNvSpPr>
            <a:spLocks noChangeArrowheads="1"/>
          </p:cNvSpPr>
          <p:nvPr/>
        </p:nvSpPr>
        <p:spPr bwMode="auto">
          <a:xfrm>
            <a:off x="244784" y="188564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Rectangle 131"/>
          <p:cNvSpPr>
            <a:spLocks noChangeArrowheads="1"/>
          </p:cNvSpPr>
          <p:nvPr/>
        </p:nvSpPr>
        <p:spPr bwMode="auto">
          <a:xfrm>
            <a:off x="-1279" y="237141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Rectangle 132"/>
          <p:cNvSpPr>
            <a:spLocks noChangeArrowheads="1"/>
          </p:cNvSpPr>
          <p:nvPr/>
        </p:nvSpPr>
        <p:spPr bwMode="auto">
          <a:xfrm>
            <a:off x="-1279" y="209360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Rectangle 113"/>
          <p:cNvSpPr>
            <a:spLocks noChangeArrowheads="1"/>
          </p:cNvSpPr>
          <p:nvPr/>
        </p:nvSpPr>
        <p:spPr bwMode="auto">
          <a:xfrm>
            <a:off x="11980862" y="2690195"/>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Rectangle 115"/>
          <p:cNvSpPr>
            <a:spLocks noChangeArrowheads="1"/>
          </p:cNvSpPr>
          <p:nvPr/>
        </p:nvSpPr>
        <p:spPr bwMode="auto">
          <a:xfrm>
            <a:off x="11980862" y="241079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Rectangle 118"/>
          <p:cNvSpPr>
            <a:spLocks noChangeArrowheads="1"/>
          </p:cNvSpPr>
          <p:nvPr/>
        </p:nvSpPr>
        <p:spPr bwMode="auto">
          <a:xfrm>
            <a:off x="11980862" y="1855170"/>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Rectangle 129"/>
          <p:cNvSpPr>
            <a:spLocks noChangeArrowheads="1"/>
          </p:cNvSpPr>
          <p:nvPr/>
        </p:nvSpPr>
        <p:spPr bwMode="auto">
          <a:xfrm>
            <a:off x="11734799" y="241079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Rectangle 130"/>
          <p:cNvSpPr>
            <a:spLocks noChangeArrowheads="1"/>
          </p:cNvSpPr>
          <p:nvPr/>
        </p:nvSpPr>
        <p:spPr bwMode="auto">
          <a:xfrm>
            <a:off x="11734799" y="2132982"/>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Rectangle 131"/>
          <p:cNvSpPr>
            <a:spLocks noChangeArrowheads="1"/>
          </p:cNvSpPr>
          <p:nvPr/>
        </p:nvSpPr>
        <p:spPr bwMode="auto">
          <a:xfrm>
            <a:off x="11734799" y="1855170"/>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Rectangle 132"/>
          <p:cNvSpPr>
            <a:spLocks noChangeArrowheads="1"/>
          </p:cNvSpPr>
          <p:nvPr/>
        </p:nvSpPr>
        <p:spPr bwMode="auto">
          <a:xfrm>
            <a:off x="11734799" y="1577357"/>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Rectangle 50"/>
          <p:cNvSpPr>
            <a:spLocks noChangeArrowheads="1"/>
          </p:cNvSpPr>
          <p:nvPr/>
        </p:nvSpPr>
        <p:spPr bwMode="auto">
          <a:xfrm>
            <a:off x="11997401" y="788679"/>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文本框 1078">
            <a:extLst>
              <a:ext uri="{FF2B5EF4-FFF2-40B4-BE49-F238E27FC236}">
                <a16:creationId xmlns:a16="http://schemas.microsoft.com/office/drawing/2014/main" id="{4E743F41-D2F8-4EA8-9C9C-745B6A167128}"/>
              </a:ext>
            </a:extLst>
          </p:cNvPr>
          <p:cNvSpPr txBox="1">
            <a:spLocks noChangeArrowheads="1"/>
          </p:cNvSpPr>
          <p:nvPr/>
        </p:nvSpPr>
        <p:spPr bwMode="auto">
          <a:xfrm>
            <a:off x="4242108" y="1168840"/>
            <a:ext cx="2882093" cy="480131"/>
          </a:xfrm>
          <a:prstGeom prst="rect">
            <a:avLst/>
          </a:prstGeom>
          <a:solidFill>
            <a:srgbClr val="007AAE"/>
          </a:solid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dirty="0">
                <a:latin typeface="微软雅黑" panose="020B0503020204020204" pitchFamily="34" charset="-122"/>
                <a:ea typeface="微软雅黑" panose="020B0503020204020204" pitchFamily="34" charset="-122"/>
              </a:rPr>
              <a:t>变量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寄存器功能</a:t>
            </a:r>
          </a:p>
        </p:txBody>
      </p:sp>
      <p:pic>
        <p:nvPicPr>
          <p:cNvPr id="4" name="图片 3">
            <a:extLst>
              <a:ext uri="{FF2B5EF4-FFF2-40B4-BE49-F238E27FC236}">
                <a16:creationId xmlns:a16="http://schemas.microsoft.com/office/drawing/2014/main" id="{9562DE26-2E2A-48A1-8ABA-55CE60A4C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186" y="1947673"/>
            <a:ext cx="5165740" cy="3976260"/>
          </a:xfrm>
          <a:prstGeom prst="rect">
            <a:avLst/>
          </a:prstGeom>
        </p:spPr>
      </p:pic>
    </p:spTree>
    <p:extLst>
      <p:ext uri="{BB962C8B-B14F-4D97-AF65-F5344CB8AC3E}">
        <p14:creationId xmlns:p14="http://schemas.microsoft.com/office/powerpoint/2010/main" val="333776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MH_Number_1"/>
          <p:cNvSpPr/>
          <p:nvPr>
            <p:custDataLst>
              <p:tags r:id="rId1"/>
            </p:custDataLst>
          </p:nvPr>
        </p:nvSpPr>
        <p:spPr>
          <a:xfrm>
            <a:off x="2485710" y="2703353"/>
            <a:ext cx="1015354" cy="1014668"/>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4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6" name="MH_Entry_1"/>
          <p:cNvSpPr/>
          <p:nvPr>
            <p:custDataLst>
              <p:tags r:id="rId2"/>
            </p:custDataLst>
          </p:nvPr>
        </p:nvSpPr>
        <p:spPr>
          <a:xfrm>
            <a:off x="3728352" y="2734762"/>
            <a:ext cx="5818615" cy="1014668"/>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3600" spc="200" dirty="0">
                <a:solidFill>
                  <a:schemeClr val="bg1"/>
                </a:solidFill>
                <a:latin typeface="微软雅黑" panose="020B0503020204020204" pitchFamily="34" charset="-122"/>
                <a:ea typeface="微软雅黑" panose="020B0503020204020204" pitchFamily="34" charset="-122"/>
              </a:rPr>
              <a:t>机器实现</a:t>
            </a:r>
          </a:p>
        </p:txBody>
      </p:sp>
    </p:spTree>
    <p:extLst>
      <p:ext uri="{BB962C8B-B14F-4D97-AF65-F5344CB8AC3E}">
        <p14:creationId xmlns:p14="http://schemas.microsoft.com/office/powerpoint/2010/main" val="359821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文本框 1078">
            <a:extLst>
              <a:ext uri="{FF2B5EF4-FFF2-40B4-BE49-F238E27FC236}">
                <a16:creationId xmlns:a16="http://schemas.microsoft.com/office/drawing/2014/main" id="{41AB0AEA-6D33-403D-9BCA-CF1D38FE770F}"/>
              </a:ext>
            </a:extLst>
          </p:cNvPr>
          <p:cNvSpPr txBox="1">
            <a:spLocks noChangeArrowheads="1"/>
          </p:cNvSpPr>
          <p:nvPr/>
        </p:nvSpPr>
        <p:spPr bwMode="auto">
          <a:xfrm>
            <a:off x="766324" y="613025"/>
            <a:ext cx="2100255"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程序源码</a:t>
            </a:r>
            <a:endParaRPr lang="en-US" altLang="zh-CN" sz="32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5A12743-AA08-43F5-90EF-5A39BC794421}"/>
              </a:ext>
            </a:extLst>
          </p:cNvPr>
          <p:cNvSpPr txBox="1"/>
          <p:nvPr/>
        </p:nvSpPr>
        <p:spPr>
          <a:xfrm>
            <a:off x="1567246" y="1137524"/>
            <a:ext cx="10016474" cy="6001643"/>
          </a:xfrm>
          <a:prstGeom prst="rect">
            <a:avLst/>
          </a:prstGeom>
          <a:noFill/>
        </p:spPr>
        <p:txBody>
          <a:bodyPr wrap="square">
            <a:spAutoFit/>
          </a:bodyPr>
          <a:lstStyle/>
          <a:p>
            <a:r>
              <a:rPr lang="en-US" altLang="zh-CN" sz="2400" dirty="0"/>
              <a:t>int </a:t>
            </a:r>
            <a:r>
              <a:rPr lang="en-US" altLang="zh-CN" sz="2400" dirty="0" err="1"/>
              <a:t>binarySearch</a:t>
            </a:r>
            <a:r>
              <a:rPr lang="en-US" altLang="zh-CN" sz="2400" dirty="0"/>
              <a:t>(int[] </a:t>
            </a:r>
            <a:r>
              <a:rPr lang="en-US" altLang="zh-CN" sz="2400" dirty="0" err="1"/>
              <a:t>nums</a:t>
            </a:r>
            <a:r>
              <a:rPr lang="en-US" altLang="zh-CN" sz="2400" dirty="0"/>
              <a:t>, int target) {</a:t>
            </a:r>
            <a:br>
              <a:rPr lang="en-US" altLang="zh-CN" sz="2400" dirty="0"/>
            </a:br>
            <a:r>
              <a:rPr lang="en-US" altLang="zh-CN" sz="2400" dirty="0"/>
              <a:t>    int left = 0; </a:t>
            </a:r>
            <a:br>
              <a:rPr lang="en-US" altLang="zh-CN" sz="2400" dirty="0"/>
            </a:br>
            <a:r>
              <a:rPr lang="en-US" altLang="zh-CN" sz="2400" dirty="0"/>
              <a:t>    int right = </a:t>
            </a:r>
            <a:r>
              <a:rPr lang="en-US" altLang="zh-CN" sz="2400" dirty="0" err="1"/>
              <a:t>nums.length</a:t>
            </a:r>
            <a:r>
              <a:rPr lang="en-US" altLang="zh-CN" sz="2400" dirty="0"/>
              <a:t> - 1; // </a:t>
            </a:r>
            <a:r>
              <a:rPr lang="zh-CN" altLang="en-US" sz="2400" dirty="0"/>
              <a:t>注意</a:t>
            </a:r>
            <a:br>
              <a:rPr lang="zh-CN" altLang="en-US" sz="2400" dirty="0"/>
            </a:br>
            <a:br>
              <a:rPr lang="zh-CN" altLang="en-US" sz="2400" dirty="0"/>
            </a:br>
            <a:r>
              <a:rPr lang="zh-CN" altLang="en-US" sz="2400" dirty="0"/>
              <a:t>    </a:t>
            </a:r>
            <a:r>
              <a:rPr lang="en-US" altLang="zh-CN" sz="2400" dirty="0"/>
              <a:t>while(left &lt;= right) { // </a:t>
            </a:r>
            <a:r>
              <a:rPr lang="zh-CN" altLang="en-US" sz="2400" dirty="0"/>
              <a:t>注意</a:t>
            </a:r>
            <a:br>
              <a:rPr lang="zh-CN" altLang="en-US" sz="2400" dirty="0"/>
            </a:br>
            <a:r>
              <a:rPr lang="zh-CN" altLang="en-US" sz="2400" dirty="0"/>
              <a:t>        </a:t>
            </a:r>
            <a:r>
              <a:rPr lang="en-US" altLang="zh-CN" sz="2400" dirty="0"/>
              <a:t>int mid = (right + left) / 2;</a:t>
            </a:r>
            <a:br>
              <a:rPr lang="en-US" altLang="zh-CN" sz="2400" dirty="0"/>
            </a:br>
            <a:r>
              <a:rPr lang="en-US" altLang="zh-CN" sz="2400" dirty="0"/>
              <a:t>        if(</a:t>
            </a:r>
            <a:r>
              <a:rPr lang="en-US" altLang="zh-CN" sz="2400" dirty="0" err="1"/>
              <a:t>nums</a:t>
            </a:r>
            <a:r>
              <a:rPr lang="en-US" altLang="zh-CN" sz="2400" dirty="0"/>
              <a:t>[mid] == target)</a:t>
            </a:r>
            <a:br>
              <a:rPr lang="en-US" altLang="zh-CN" sz="2400" dirty="0"/>
            </a:br>
            <a:r>
              <a:rPr lang="en-US" altLang="zh-CN" sz="2400" dirty="0"/>
              <a:t>            return mid; </a:t>
            </a:r>
            <a:br>
              <a:rPr lang="en-US" altLang="zh-CN" sz="2400" dirty="0"/>
            </a:br>
            <a:r>
              <a:rPr lang="en-US" altLang="zh-CN" sz="2400" dirty="0"/>
              <a:t>        else if (</a:t>
            </a:r>
            <a:r>
              <a:rPr lang="en-US" altLang="zh-CN" sz="2400" dirty="0" err="1"/>
              <a:t>nums</a:t>
            </a:r>
            <a:r>
              <a:rPr lang="en-US" altLang="zh-CN" sz="2400" dirty="0"/>
              <a:t>[mid] &lt; target)</a:t>
            </a:r>
            <a:br>
              <a:rPr lang="en-US" altLang="zh-CN" sz="2400" dirty="0"/>
            </a:br>
            <a:r>
              <a:rPr lang="en-US" altLang="zh-CN" sz="2400" dirty="0"/>
              <a:t>            left = mid + 1; // </a:t>
            </a:r>
            <a:r>
              <a:rPr lang="zh-CN" altLang="en-US" sz="2400" dirty="0"/>
              <a:t>注意</a:t>
            </a:r>
            <a:br>
              <a:rPr lang="zh-CN" altLang="en-US" sz="2400" dirty="0"/>
            </a:br>
            <a:r>
              <a:rPr lang="zh-CN" altLang="en-US" sz="2400" dirty="0"/>
              <a:t>        </a:t>
            </a:r>
            <a:r>
              <a:rPr lang="en-US" altLang="zh-CN" sz="2400" dirty="0"/>
              <a:t>else if (</a:t>
            </a:r>
            <a:r>
              <a:rPr lang="en-US" altLang="zh-CN" sz="2400" dirty="0" err="1"/>
              <a:t>nums</a:t>
            </a:r>
            <a:r>
              <a:rPr lang="en-US" altLang="zh-CN" sz="2400" dirty="0"/>
              <a:t>[mid] &gt; target)</a:t>
            </a:r>
            <a:br>
              <a:rPr lang="en-US" altLang="zh-CN" sz="2400" dirty="0"/>
            </a:br>
            <a:r>
              <a:rPr lang="en-US" altLang="zh-CN" sz="2400" dirty="0"/>
              <a:t>            right = mid - 1; // </a:t>
            </a:r>
            <a:r>
              <a:rPr lang="zh-CN" altLang="en-US" sz="2400" dirty="0"/>
              <a:t>注意</a:t>
            </a:r>
            <a:br>
              <a:rPr lang="zh-CN" altLang="en-US" sz="2400" dirty="0"/>
            </a:br>
            <a:r>
              <a:rPr lang="zh-CN" altLang="en-US" sz="2400" dirty="0"/>
              <a:t>        </a:t>
            </a:r>
            <a:r>
              <a:rPr lang="en-US" altLang="zh-CN" sz="2400" dirty="0"/>
              <a:t>}</a:t>
            </a:r>
            <a:br>
              <a:rPr lang="en-US" altLang="zh-CN" sz="2400" dirty="0"/>
            </a:br>
            <a:r>
              <a:rPr lang="en-US" altLang="zh-CN" sz="2400" dirty="0"/>
              <a:t>    return -1;</a:t>
            </a:r>
            <a:br>
              <a:rPr lang="en-US" altLang="zh-CN" sz="2400" dirty="0"/>
            </a:br>
            <a:r>
              <a:rPr lang="en-US" altLang="zh-CN" sz="2400" dirty="0"/>
              <a:t>}</a:t>
            </a:r>
            <a:br>
              <a:rPr lang="en-US" altLang="zh-CN" sz="2400" dirty="0"/>
            </a:br>
            <a:endParaRPr lang="zh-CN" altLang="en-US" sz="2400" dirty="0"/>
          </a:p>
        </p:txBody>
      </p:sp>
    </p:spTree>
    <p:extLst>
      <p:ext uri="{BB962C8B-B14F-4D97-AF65-F5344CB8AC3E}">
        <p14:creationId xmlns:p14="http://schemas.microsoft.com/office/powerpoint/2010/main" val="2342957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文本框 1078">
            <a:extLst>
              <a:ext uri="{FF2B5EF4-FFF2-40B4-BE49-F238E27FC236}">
                <a16:creationId xmlns:a16="http://schemas.microsoft.com/office/drawing/2014/main" id="{41AB0AEA-6D33-403D-9BCA-CF1D38FE770F}"/>
              </a:ext>
            </a:extLst>
          </p:cNvPr>
          <p:cNvSpPr txBox="1">
            <a:spLocks noChangeArrowheads="1"/>
          </p:cNvSpPr>
          <p:nvPr/>
        </p:nvSpPr>
        <p:spPr bwMode="auto">
          <a:xfrm>
            <a:off x="766324" y="613025"/>
            <a:ext cx="3467616"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latin typeface="微软雅黑" panose="020B0503020204020204" pitchFamily="34" charset="-122"/>
                <a:ea typeface="微软雅黑" panose="020B0503020204020204" pitchFamily="34" charset="-122"/>
              </a:rPr>
              <a:t>带有注释的源代码</a:t>
            </a:r>
            <a:endParaRPr lang="en-US" altLang="zh-CN" sz="32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EC798AFE-B363-4E9F-86A8-72DC4BF0AC58}"/>
              </a:ext>
            </a:extLst>
          </p:cNvPr>
          <p:cNvSpPr txBox="1"/>
          <p:nvPr/>
        </p:nvSpPr>
        <p:spPr>
          <a:xfrm>
            <a:off x="978190" y="1027558"/>
            <a:ext cx="5480088" cy="5632311"/>
          </a:xfrm>
          <a:prstGeom prst="rect">
            <a:avLst/>
          </a:prstGeom>
          <a:noFill/>
        </p:spPr>
        <p:txBody>
          <a:bodyPr wrap="square">
            <a:spAutoFit/>
          </a:bodyPr>
          <a:lstStyle/>
          <a:p>
            <a:r>
              <a:rPr lang="en-US" altLang="zh-CN" dirty="0"/>
              <a:t>.section .data</a:t>
            </a:r>
            <a:br>
              <a:rPr lang="en-US" altLang="zh-CN" dirty="0"/>
            </a:br>
            <a:r>
              <a:rPr lang="en-US" altLang="zh-CN" dirty="0" err="1"/>
              <a:t>arr</a:t>
            </a:r>
            <a:r>
              <a:rPr lang="en-US" altLang="zh-CN" dirty="0"/>
              <a:t>:</a:t>
            </a:r>
            <a:br>
              <a:rPr lang="en-US" altLang="zh-CN" dirty="0"/>
            </a:br>
            <a:r>
              <a:rPr lang="en-US" altLang="zh-CN" dirty="0"/>
              <a:t>.int 0,1,2,3,4,5,6,7,8,9</a:t>
            </a:r>
            <a:br>
              <a:rPr lang="en-US" altLang="zh-CN" dirty="0"/>
            </a:br>
            <a:r>
              <a:rPr lang="en-US" altLang="zh-CN" dirty="0"/>
              <a:t>left:</a:t>
            </a:r>
            <a:br>
              <a:rPr lang="en-US" altLang="zh-CN" dirty="0"/>
            </a:br>
            <a:r>
              <a:rPr lang="en-US" altLang="zh-CN" dirty="0"/>
              <a:t>.int 0</a:t>
            </a:r>
            <a:br>
              <a:rPr lang="en-US" altLang="zh-CN" dirty="0"/>
            </a:br>
            <a:r>
              <a:rPr lang="en-US" altLang="zh-CN" dirty="0"/>
              <a:t>right:</a:t>
            </a:r>
            <a:br>
              <a:rPr lang="en-US" altLang="zh-CN" dirty="0"/>
            </a:br>
            <a:r>
              <a:rPr lang="en-US" altLang="zh-CN" dirty="0"/>
              <a:t>.int 9</a:t>
            </a:r>
            <a:br>
              <a:rPr lang="en-US" altLang="zh-CN" dirty="0"/>
            </a:br>
            <a:r>
              <a:rPr lang="en-US" altLang="zh-CN" dirty="0"/>
              <a:t>target:</a:t>
            </a:r>
            <a:br>
              <a:rPr lang="en-US" altLang="zh-CN" dirty="0"/>
            </a:br>
            <a:r>
              <a:rPr lang="en-US" altLang="zh-CN" dirty="0"/>
              <a:t>.int 3</a:t>
            </a:r>
            <a:br>
              <a:rPr lang="en-US" altLang="zh-CN" dirty="0"/>
            </a:br>
            <a:r>
              <a:rPr lang="en-US" altLang="zh-CN" dirty="0"/>
              <a:t>.section .text</a:t>
            </a:r>
            <a:br>
              <a:rPr lang="en-US" altLang="zh-CN" dirty="0"/>
            </a:br>
            <a:r>
              <a:rPr lang="en-US" altLang="zh-CN" dirty="0"/>
              <a:t>.global _start</a:t>
            </a:r>
            <a:br>
              <a:rPr lang="en-US" altLang="zh-CN" dirty="0"/>
            </a:br>
            <a:r>
              <a:rPr lang="en-US" altLang="zh-CN" dirty="0"/>
              <a:t>_start:</a:t>
            </a:r>
            <a:br>
              <a:rPr lang="en-US" altLang="zh-CN" dirty="0"/>
            </a:br>
            <a:r>
              <a:rPr lang="en-US" altLang="zh-CN" dirty="0" err="1"/>
              <a:t>nop</a:t>
            </a:r>
            <a:r>
              <a:rPr lang="en-US" altLang="zh-CN" dirty="0"/>
              <a:t> </a:t>
            </a:r>
            <a:br>
              <a:rPr lang="en-US" altLang="zh-CN" dirty="0"/>
            </a:br>
            <a:r>
              <a:rPr lang="en-US" altLang="zh-CN" dirty="0" err="1"/>
              <a:t>movl</a:t>
            </a:r>
            <a:r>
              <a:rPr lang="en-US" altLang="zh-CN" dirty="0"/>
              <a:t> left,%</a:t>
            </a:r>
            <a:r>
              <a:rPr lang="en-US" altLang="zh-CN" dirty="0" err="1"/>
              <a:t>eax</a:t>
            </a:r>
            <a:br>
              <a:rPr lang="en-US" altLang="zh-CN" dirty="0"/>
            </a:br>
            <a:r>
              <a:rPr lang="en-US" altLang="zh-CN" dirty="0" err="1"/>
              <a:t>movl</a:t>
            </a:r>
            <a:r>
              <a:rPr lang="en-US" altLang="zh-CN" dirty="0"/>
              <a:t> right,%</a:t>
            </a:r>
            <a:r>
              <a:rPr lang="en-US" altLang="zh-CN" dirty="0" err="1"/>
              <a:t>ebx</a:t>
            </a:r>
            <a:br>
              <a:rPr lang="en-US" altLang="zh-CN" dirty="0"/>
            </a:br>
            <a:r>
              <a:rPr lang="en-US" altLang="zh-CN" dirty="0" err="1"/>
              <a:t>movl</a:t>
            </a:r>
            <a:r>
              <a:rPr lang="en-US" altLang="zh-CN" dirty="0"/>
              <a:t> %</a:t>
            </a:r>
            <a:r>
              <a:rPr lang="en-US" altLang="zh-CN" dirty="0" err="1"/>
              <a:t>ebx</a:t>
            </a:r>
            <a:r>
              <a:rPr lang="en-US" altLang="zh-CN" dirty="0"/>
              <a:t>,%</a:t>
            </a:r>
            <a:r>
              <a:rPr lang="en-US" altLang="zh-CN" dirty="0" err="1"/>
              <a:t>edi</a:t>
            </a:r>
            <a:br>
              <a:rPr lang="en-US" altLang="zh-CN" dirty="0"/>
            </a:br>
            <a:r>
              <a:rPr lang="en-US" altLang="zh-CN" dirty="0" err="1"/>
              <a:t>movl</a:t>
            </a:r>
            <a:r>
              <a:rPr lang="en-US" altLang="zh-CN" dirty="0"/>
              <a:t> target,%</a:t>
            </a:r>
            <a:r>
              <a:rPr lang="en-US" altLang="zh-CN" dirty="0" err="1"/>
              <a:t>ecx</a:t>
            </a:r>
            <a:br>
              <a:rPr lang="en-US" altLang="zh-CN" dirty="0"/>
            </a:br>
            <a:r>
              <a:rPr lang="en-US" altLang="zh-CN" dirty="0" err="1"/>
              <a:t>movl</a:t>
            </a:r>
            <a:r>
              <a:rPr lang="en-US" altLang="zh-CN" dirty="0"/>
              <a:t> $</a:t>
            </a:r>
            <a:r>
              <a:rPr lang="en-US" altLang="zh-CN" dirty="0" err="1"/>
              <a:t>arr</a:t>
            </a:r>
            <a:r>
              <a:rPr lang="en-US" altLang="zh-CN" dirty="0"/>
              <a:t>,%</a:t>
            </a:r>
            <a:r>
              <a:rPr lang="en-US" altLang="zh-CN" dirty="0" err="1"/>
              <a:t>esi</a:t>
            </a:r>
            <a:br>
              <a:rPr lang="en-US" altLang="zh-CN" dirty="0"/>
            </a:br>
            <a:r>
              <a:rPr lang="en-US" altLang="zh-CN" dirty="0"/>
              <a:t>L0: </a:t>
            </a:r>
            <a:r>
              <a:rPr lang="en-US" altLang="zh-CN" dirty="0" err="1"/>
              <a:t>cmpl</a:t>
            </a:r>
            <a:r>
              <a:rPr lang="en-US" altLang="zh-CN" dirty="0"/>
              <a:t> %</a:t>
            </a:r>
            <a:r>
              <a:rPr lang="en-US" altLang="zh-CN" dirty="0" err="1"/>
              <a:t>eax</a:t>
            </a:r>
            <a:r>
              <a:rPr lang="en-US" altLang="zh-CN" dirty="0"/>
              <a:t>,%</a:t>
            </a:r>
            <a:r>
              <a:rPr lang="en-US" altLang="zh-CN" dirty="0" err="1"/>
              <a:t>edi</a:t>
            </a:r>
            <a:br>
              <a:rPr lang="en-US" altLang="zh-CN" dirty="0"/>
            </a:br>
            <a:endParaRPr lang="zh-CN" altLang="en-US" dirty="0"/>
          </a:p>
        </p:txBody>
      </p:sp>
      <p:sp>
        <p:nvSpPr>
          <p:cNvPr id="4" name="文本框 3">
            <a:extLst>
              <a:ext uri="{FF2B5EF4-FFF2-40B4-BE49-F238E27FC236}">
                <a16:creationId xmlns:a16="http://schemas.microsoft.com/office/drawing/2014/main" id="{B3E282F7-6F97-4E34-B133-45DD122CCF72}"/>
              </a:ext>
            </a:extLst>
          </p:cNvPr>
          <p:cNvSpPr txBox="1"/>
          <p:nvPr/>
        </p:nvSpPr>
        <p:spPr>
          <a:xfrm>
            <a:off x="4671390" y="969484"/>
            <a:ext cx="6996328" cy="5632311"/>
          </a:xfrm>
          <a:prstGeom prst="rect">
            <a:avLst/>
          </a:prstGeom>
          <a:noFill/>
        </p:spPr>
        <p:txBody>
          <a:bodyPr wrap="square">
            <a:spAutoFit/>
          </a:bodyPr>
          <a:lstStyle/>
          <a:p>
            <a:r>
              <a:rPr lang="en-US" altLang="zh-CN" dirty="0" err="1"/>
              <a:t>jb</a:t>
            </a:r>
            <a:r>
              <a:rPr lang="en-US" altLang="zh-CN" dirty="0"/>
              <a:t> L4</a:t>
            </a:r>
            <a:br>
              <a:rPr lang="en-US" altLang="zh-CN" dirty="0"/>
            </a:br>
            <a:r>
              <a:rPr lang="en-US" altLang="zh-CN" dirty="0"/>
              <a:t>            </a:t>
            </a:r>
            <a:r>
              <a:rPr lang="en-US" altLang="zh-CN" dirty="0" err="1"/>
              <a:t>movl</a:t>
            </a:r>
            <a:r>
              <a:rPr lang="en-US" altLang="zh-CN" dirty="0"/>
              <a:t> %</a:t>
            </a:r>
            <a:r>
              <a:rPr lang="en-US" altLang="zh-CN" dirty="0" err="1"/>
              <a:t>edi</a:t>
            </a:r>
            <a:r>
              <a:rPr lang="en-US" altLang="zh-CN" dirty="0"/>
              <a:t>,%</a:t>
            </a:r>
            <a:r>
              <a:rPr lang="en-US" altLang="zh-CN" dirty="0" err="1"/>
              <a:t>ebx</a:t>
            </a:r>
            <a:br>
              <a:rPr lang="en-US" altLang="zh-CN" dirty="0"/>
            </a:br>
            <a:r>
              <a:rPr lang="en-US" altLang="zh-CN" dirty="0" err="1"/>
              <a:t>addl</a:t>
            </a:r>
            <a:r>
              <a:rPr lang="en-US" altLang="zh-CN" dirty="0"/>
              <a:t> %</a:t>
            </a:r>
            <a:r>
              <a:rPr lang="en-US" altLang="zh-CN" dirty="0" err="1"/>
              <a:t>eax</a:t>
            </a:r>
            <a:r>
              <a:rPr lang="en-US" altLang="zh-CN" dirty="0"/>
              <a:t>,%</a:t>
            </a:r>
            <a:r>
              <a:rPr lang="en-US" altLang="zh-CN" dirty="0" err="1"/>
              <a:t>ebx</a:t>
            </a:r>
            <a:br>
              <a:rPr lang="en-US" altLang="zh-CN" dirty="0"/>
            </a:br>
            <a:r>
              <a:rPr lang="en-US" altLang="zh-CN" dirty="0" err="1"/>
              <a:t>shr</a:t>
            </a:r>
            <a:r>
              <a:rPr lang="en-US" altLang="zh-CN" dirty="0"/>
              <a:t> 1</a:t>
            </a:r>
            <a:r>
              <a:rPr lang="zh-CN" altLang="en-US" dirty="0"/>
              <a:t>，</a:t>
            </a:r>
            <a:r>
              <a:rPr lang="en-US" altLang="zh-CN" dirty="0"/>
              <a:t>%</a:t>
            </a:r>
            <a:r>
              <a:rPr lang="en-US" altLang="zh-CN" dirty="0" err="1"/>
              <a:t>ebx</a:t>
            </a:r>
            <a:br>
              <a:rPr lang="en-US" altLang="zh-CN" dirty="0"/>
            </a:br>
            <a:r>
              <a:rPr lang="en-US" altLang="zh-CN" dirty="0" err="1"/>
              <a:t>cmpl</a:t>
            </a:r>
            <a:r>
              <a:rPr lang="en-US" altLang="zh-CN" dirty="0"/>
              <a:t> (%esi,%ebx,4),%</a:t>
            </a:r>
            <a:r>
              <a:rPr lang="en-US" altLang="zh-CN" dirty="0" err="1"/>
              <a:t>ecx</a:t>
            </a:r>
            <a:br>
              <a:rPr lang="en-US" altLang="zh-CN" dirty="0"/>
            </a:br>
            <a:r>
              <a:rPr lang="en-US" altLang="zh-CN" dirty="0" err="1"/>
              <a:t>jz</a:t>
            </a:r>
            <a:r>
              <a:rPr lang="en-US" altLang="zh-CN" dirty="0"/>
              <a:t> L1</a:t>
            </a:r>
            <a:br>
              <a:rPr lang="en-US" altLang="zh-CN" dirty="0"/>
            </a:br>
            <a:r>
              <a:rPr lang="en-US" altLang="zh-CN" dirty="0"/>
              <a:t>ja L2</a:t>
            </a:r>
            <a:br>
              <a:rPr lang="en-US" altLang="zh-CN" dirty="0"/>
            </a:br>
            <a:r>
              <a:rPr lang="en-US" altLang="zh-CN" dirty="0" err="1"/>
              <a:t>jb</a:t>
            </a:r>
            <a:r>
              <a:rPr lang="en-US" altLang="zh-CN" dirty="0"/>
              <a:t> L3</a:t>
            </a:r>
            <a:br>
              <a:rPr lang="en-US" altLang="zh-CN" dirty="0"/>
            </a:br>
            <a:r>
              <a:rPr lang="en-US" altLang="zh-CN" dirty="0"/>
              <a:t>L1: </a:t>
            </a:r>
            <a:br>
              <a:rPr lang="en-US" altLang="zh-CN" dirty="0"/>
            </a:br>
            <a:r>
              <a:rPr lang="en-US" altLang="zh-CN" dirty="0" err="1"/>
              <a:t>movl</a:t>
            </a:r>
            <a:r>
              <a:rPr lang="en-US" altLang="zh-CN" dirty="0"/>
              <a:t> %</a:t>
            </a:r>
            <a:r>
              <a:rPr lang="en-US" altLang="zh-CN" dirty="0" err="1"/>
              <a:t>ebx</a:t>
            </a:r>
            <a:r>
              <a:rPr lang="en-US" altLang="zh-CN" dirty="0"/>
              <a:t>,%</a:t>
            </a:r>
            <a:r>
              <a:rPr lang="en-US" altLang="zh-CN" dirty="0" err="1"/>
              <a:t>edx</a:t>
            </a:r>
            <a:br>
              <a:rPr lang="en-US" altLang="zh-CN" dirty="0"/>
            </a:br>
            <a:r>
              <a:rPr lang="en-US" altLang="zh-CN" dirty="0" err="1"/>
              <a:t>jmp</a:t>
            </a:r>
            <a:r>
              <a:rPr lang="en-US" altLang="zh-CN" dirty="0"/>
              <a:t> exit</a:t>
            </a:r>
            <a:br>
              <a:rPr lang="en-US" altLang="zh-CN" dirty="0"/>
            </a:br>
            <a:r>
              <a:rPr lang="en-US" altLang="zh-CN" dirty="0"/>
              <a:t>L2: </a:t>
            </a:r>
            <a:br>
              <a:rPr lang="en-US" altLang="zh-CN" dirty="0"/>
            </a:br>
            <a:r>
              <a:rPr lang="en-US" altLang="zh-CN" dirty="0" err="1"/>
              <a:t>inc</a:t>
            </a:r>
            <a:r>
              <a:rPr lang="en-US" altLang="zh-CN" dirty="0"/>
              <a:t> %</a:t>
            </a:r>
            <a:r>
              <a:rPr lang="en-US" altLang="zh-CN" dirty="0" err="1"/>
              <a:t>ebx</a:t>
            </a:r>
            <a:br>
              <a:rPr lang="en-US" altLang="zh-CN" dirty="0"/>
            </a:br>
            <a:r>
              <a:rPr lang="en-US" altLang="zh-CN" dirty="0" err="1"/>
              <a:t>movl</a:t>
            </a:r>
            <a:r>
              <a:rPr lang="en-US" altLang="zh-CN" dirty="0"/>
              <a:t> %</a:t>
            </a:r>
            <a:r>
              <a:rPr lang="en-US" altLang="zh-CN" dirty="0" err="1"/>
              <a:t>ebx</a:t>
            </a:r>
            <a:r>
              <a:rPr lang="en-US" altLang="zh-CN" dirty="0"/>
              <a:t>,%</a:t>
            </a:r>
            <a:r>
              <a:rPr lang="en-US" altLang="zh-CN" dirty="0" err="1"/>
              <a:t>eax</a:t>
            </a:r>
            <a:br>
              <a:rPr lang="en-US" altLang="zh-CN" dirty="0"/>
            </a:br>
            <a:r>
              <a:rPr lang="en-US" altLang="zh-CN" dirty="0" err="1"/>
              <a:t>jmp</a:t>
            </a:r>
            <a:r>
              <a:rPr lang="en-US" altLang="zh-CN" dirty="0"/>
              <a:t> L0</a:t>
            </a:r>
            <a:br>
              <a:rPr lang="en-US" altLang="zh-CN" dirty="0"/>
            </a:br>
            <a:r>
              <a:rPr lang="en-US" altLang="zh-CN" dirty="0"/>
              <a:t>L3: </a:t>
            </a:r>
            <a:br>
              <a:rPr lang="en-US" altLang="zh-CN" dirty="0"/>
            </a:br>
            <a:r>
              <a:rPr lang="en-US" altLang="zh-CN" dirty="0"/>
              <a:t>dec %</a:t>
            </a:r>
            <a:r>
              <a:rPr lang="en-US" altLang="zh-CN" dirty="0" err="1"/>
              <a:t>ebx</a:t>
            </a:r>
            <a:br>
              <a:rPr lang="en-US" altLang="zh-CN" dirty="0"/>
            </a:br>
            <a:r>
              <a:rPr lang="en-US" altLang="zh-CN" dirty="0" err="1"/>
              <a:t>movl</a:t>
            </a:r>
            <a:r>
              <a:rPr lang="en-US" altLang="zh-CN" dirty="0"/>
              <a:t> %</a:t>
            </a:r>
            <a:r>
              <a:rPr lang="en-US" altLang="zh-CN" dirty="0" err="1"/>
              <a:t>ebx</a:t>
            </a:r>
            <a:r>
              <a:rPr lang="en-US" altLang="zh-CN" dirty="0"/>
              <a:t>,%</a:t>
            </a:r>
            <a:r>
              <a:rPr lang="en-US" altLang="zh-CN" dirty="0" err="1"/>
              <a:t>edi</a:t>
            </a:r>
            <a:br>
              <a:rPr lang="en-US" altLang="zh-CN" dirty="0"/>
            </a:br>
            <a:r>
              <a:rPr lang="en-US" altLang="zh-CN" dirty="0" err="1"/>
              <a:t>jmp</a:t>
            </a:r>
            <a:r>
              <a:rPr lang="en-US" altLang="zh-CN" dirty="0"/>
              <a:t> L0</a:t>
            </a:r>
            <a:br>
              <a:rPr lang="en-US" altLang="zh-CN" dirty="0"/>
            </a:br>
            <a:endParaRPr lang="zh-CN" altLang="en-US" dirty="0"/>
          </a:p>
        </p:txBody>
      </p:sp>
      <p:sp>
        <p:nvSpPr>
          <p:cNvPr id="5" name="文本框 4">
            <a:extLst>
              <a:ext uri="{FF2B5EF4-FFF2-40B4-BE49-F238E27FC236}">
                <a16:creationId xmlns:a16="http://schemas.microsoft.com/office/drawing/2014/main" id="{C0FF3F3C-02F4-4402-A833-CF1074927354}"/>
              </a:ext>
            </a:extLst>
          </p:cNvPr>
          <p:cNvSpPr txBox="1"/>
          <p:nvPr/>
        </p:nvSpPr>
        <p:spPr>
          <a:xfrm>
            <a:off x="8211215" y="952021"/>
            <a:ext cx="6123708" cy="2308324"/>
          </a:xfrm>
          <a:prstGeom prst="rect">
            <a:avLst/>
          </a:prstGeom>
          <a:noFill/>
        </p:spPr>
        <p:txBody>
          <a:bodyPr wrap="square">
            <a:spAutoFit/>
          </a:bodyPr>
          <a:lstStyle/>
          <a:p>
            <a:r>
              <a:rPr lang="en-US" altLang="zh-CN" dirty="0"/>
              <a:t>L4: </a:t>
            </a:r>
            <a:br>
              <a:rPr lang="en-US" altLang="zh-CN" dirty="0"/>
            </a:br>
            <a:r>
              <a:rPr lang="en-US" altLang="zh-CN" dirty="0" err="1"/>
              <a:t>movl</a:t>
            </a:r>
            <a:r>
              <a:rPr lang="en-US" altLang="zh-CN" dirty="0"/>
              <a:t> $-1,%edx</a:t>
            </a:r>
            <a:br>
              <a:rPr lang="en-US" altLang="zh-CN" dirty="0"/>
            </a:br>
            <a:r>
              <a:rPr lang="en-US" altLang="zh-CN" dirty="0" err="1"/>
              <a:t>jmp</a:t>
            </a:r>
            <a:r>
              <a:rPr lang="en-US" altLang="zh-CN" dirty="0"/>
              <a:t> exit</a:t>
            </a:r>
            <a:br>
              <a:rPr lang="en-US" altLang="zh-CN" dirty="0"/>
            </a:br>
            <a:r>
              <a:rPr lang="en-US" altLang="zh-CN" dirty="0" err="1"/>
              <a:t>exit</a:t>
            </a:r>
            <a:r>
              <a:rPr lang="en-US" altLang="zh-CN" dirty="0"/>
              <a:t>:</a:t>
            </a:r>
            <a:br>
              <a:rPr lang="en-US" altLang="zh-CN" dirty="0"/>
            </a:br>
            <a:r>
              <a:rPr lang="en-US" altLang="zh-CN" dirty="0" err="1"/>
              <a:t>movl</a:t>
            </a:r>
            <a:r>
              <a:rPr lang="en-US" altLang="zh-CN" dirty="0"/>
              <a:t> $1,%eax</a:t>
            </a:r>
            <a:br>
              <a:rPr lang="en-US" altLang="zh-CN" dirty="0"/>
            </a:br>
            <a:r>
              <a:rPr lang="en-US" altLang="zh-CN" dirty="0" err="1"/>
              <a:t>movl</a:t>
            </a:r>
            <a:r>
              <a:rPr lang="en-US" altLang="zh-CN" dirty="0"/>
              <a:t> $0,%ebx</a:t>
            </a:r>
            <a:br>
              <a:rPr lang="en-US" altLang="zh-CN" dirty="0"/>
            </a:br>
            <a:r>
              <a:rPr lang="en-US" altLang="zh-CN" dirty="0"/>
              <a:t>int $0x80</a:t>
            </a:r>
            <a:br>
              <a:rPr lang="en-US" altLang="zh-CN" dirty="0"/>
            </a:br>
            <a:endParaRPr lang="zh-CN" altLang="en-US" dirty="0"/>
          </a:p>
        </p:txBody>
      </p:sp>
    </p:spTree>
    <p:extLst>
      <p:ext uri="{BB962C8B-B14F-4D97-AF65-F5344CB8AC3E}">
        <p14:creationId xmlns:p14="http://schemas.microsoft.com/office/powerpoint/2010/main" val="249672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文本框 1078">
            <a:extLst>
              <a:ext uri="{FF2B5EF4-FFF2-40B4-BE49-F238E27FC236}">
                <a16:creationId xmlns:a16="http://schemas.microsoft.com/office/drawing/2014/main" id="{41AB0AEA-6D33-403D-9BCA-CF1D38FE770F}"/>
              </a:ext>
            </a:extLst>
          </p:cNvPr>
          <p:cNvSpPr txBox="1">
            <a:spLocks noChangeArrowheads="1"/>
          </p:cNvSpPr>
          <p:nvPr/>
        </p:nvSpPr>
        <p:spPr bwMode="auto">
          <a:xfrm>
            <a:off x="766324" y="613025"/>
            <a:ext cx="3467616"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latin typeface="微软雅黑" panose="020B0503020204020204" pitchFamily="34" charset="-122"/>
                <a:ea typeface="微软雅黑" panose="020B0503020204020204" pitchFamily="34" charset="-122"/>
              </a:rPr>
              <a:t>带有注释的源代码</a:t>
            </a:r>
            <a:endParaRPr lang="en-US" altLang="zh-CN" sz="32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BA107849-16A2-498C-9EBF-D75A33EA3013}"/>
              </a:ext>
            </a:extLst>
          </p:cNvPr>
          <p:cNvSpPr txBox="1"/>
          <p:nvPr/>
        </p:nvSpPr>
        <p:spPr>
          <a:xfrm>
            <a:off x="1042111" y="1430778"/>
            <a:ext cx="10472427" cy="3785652"/>
          </a:xfrm>
          <a:prstGeom prst="rect">
            <a:avLst/>
          </a:prstGeom>
          <a:noFill/>
        </p:spPr>
        <p:txBody>
          <a:bodyPr wrap="square" rtlCol="0">
            <a:spAutoFit/>
          </a:bodyPr>
          <a:lstStyle/>
          <a:p>
            <a:r>
              <a:rPr lang="en-US" altLang="zh-CN" sz="2400" dirty="0"/>
              <a:t>.section    .data   #</a:t>
            </a:r>
            <a:r>
              <a:rPr lang="zh-CN" altLang="en-US" sz="2400" dirty="0"/>
              <a:t>声明下面是数据段</a:t>
            </a:r>
          </a:p>
          <a:p>
            <a:r>
              <a:rPr lang="en-US" altLang="zh-CN" sz="2400" dirty="0" err="1"/>
              <a:t>arr</a:t>
            </a:r>
            <a:r>
              <a:rPr lang="en-US" altLang="zh-CN" sz="2400" dirty="0"/>
              <a:t>:</a:t>
            </a:r>
          </a:p>
          <a:p>
            <a:r>
              <a:rPr lang="en-US" altLang="zh-CN" sz="2400" dirty="0"/>
              <a:t>    .int    0</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a:t>
            </a:r>
            <a:r>
              <a:rPr lang="en-US" altLang="zh-CN" sz="2400" dirty="0"/>
              <a:t>5</a:t>
            </a:r>
            <a:r>
              <a:rPr lang="zh-CN" altLang="en-US" sz="2400" dirty="0"/>
              <a:t>，</a:t>
            </a:r>
            <a:r>
              <a:rPr lang="en-US" altLang="zh-CN" sz="2400" dirty="0"/>
              <a:t>6</a:t>
            </a:r>
            <a:r>
              <a:rPr lang="zh-CN" altLang="en-US" sz="2400" dirty="0"/>
              <a:t>，</a:t>
            </a:r>
            <a:r>
              <a:rPr lang="en-US" altLang="zh-CN" sz="2400" dirty="0"/>
              <a:t>7</a:t>
            </a:r>
            <a:r>
              <a:rPr lang="zh-CN" altLang="en-US" sz="2400" dirty="0"/>
              <a:t>，</a:t>
            </a:r>
            <a:r>
              <a:rPr lang="en-US" altLang="zh-CN" sz="2400" dirty="0"/>
              <a:t>8</a:t>
            </a:r>
            <a:r>
              <a:rPr lang="zh-CN" altLang="en-US" sz="2400" dirty="0"/>
              <a:t>，</a:t>
            </a:r>
            <a:r>
              <a:rPr lang="en-US" altLang="zh-CN" sz="2400" dirty="0"/>
              <a:t>9#</a:t>
            </a:r>
            <a:r>
              <a:rPr lang="zh-CN" altLang="en-US" sz="2400" dirty="0"/>
              <a:t>定义一个数组</a:t>
            </a:r>
          </a:p>
          <a:p>
            <a:r>
              <a:rPr lang="en-US" altLang="zh-CN" sz="2400" dirty="0"/>
              <a:t>left:</a:t>
            </a:r>
          </a:p>
          <a:p>
            <a:r>
              <a:rPr lang="en-US" altLang="zh-CN" sz="2400" dirty="0"/>
              <a:t>	.int 0</a:t>
            </a:r>
          </a:p>
          <a:p>
            <a:r>
              <a:rPr lang="en-US" altLang="zh-CN" sz="2400" dirty="0"/>
              <a:t>right:</a:t>
            </a:r>
          </a:p>
          <a:p>
            <a:r>
              <a:rPr lang="en-US" altLang="zh-CN" sz="2400" dirty="0"/>
              <a:t>	.int 9</a:t>
            </a:r>
          </a:p>
          <a:p>
            <a:r>
              <a:rPr lang="en-US" altLang="zh-CN" sz="2400" dirty="0"/>
              <a:t>target:</a:t>
            </a:r>
          </a:p>
          <a:p>
            <a:r>
              <a:rPr lang="en-US" altLang="zh-CN" sz="2400" dirty="0"/>
              <a:t>	.int 4</a:t>
            </a:r>
            <a:endParaRPr lang="zh-CN" altLang="en-US" sz="2400" dirty="0"/>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6801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文本框 1078">
            <a:extLst>
              <a:ext uri="{FF2B5EF4-FFF2-40B4-BE49-F238E27FC236}">
                <a16:creationId xmlns:a16="http://schemas.microsoft.com/office/drawing/2014/main" id="{41AB0AEA-6D33-403D-9BCA-CF1D38FE770F}"/>
              </a:ext>
            </a:extLst>
          </p:cNvPr>
          <p:cNvSpPr txBox="1">
            <a:spLocks noChangeArrowheads="1"/>
          </p:cNvSpPr>
          <p:nvPr/>
        </p:nvSpPr>
        <p:spPr bwMode="auto">
          <a:xfrm>
            <a:off x="766324" y="613025"/>
            <a:ext cx="3467616"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latin typeface="微软雅黑" panose="020B0503020204020204" pitchFamily="34" charset="-122"/>
                <a:ea typeface="微软雅黑" panose="020B0503020204020204" pitchFamily="34" charset="-122"/>
              </a:rPr>
              <a:t>带有注释的源代码</a:t>
            </a:r>
            <a:endParaRPr lang="en-US" altLang="zh-CN" sz="32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54CD675-AA2E-4533-8D35-33E5CBB92A78}"/>
              </a:ext>
            </a:extLst>
          </p:cNvPr>
          <p:cNvSpPr txBox="1"/>
          <p:nvPr/>
        </p:nvSpPr>
        <p:spPr>
          <a:xfrm>
            <a:off x="593398" y="1589076"/>
            <a:ext cx="7018981" cy="5015091"/>
          </a:xfrm>
          <a:prstGeom prst="rect">
            <a:avLst/>
          </a:prstGeom>
          <a:noFill/>
        </p:spPr>
        <p:txBody>
          <a:bodyPr wrap="square">
            <a:spAutoFit/>
          </a:bodyPr>
          <a:lstStyle/>
          <a:p>
            <a:pPr>
              <a:lnSpc>
                <a:spcPct val="150000"/>
              </a:lnSpc>
            </a:pPr>
            <a:r>
              <a:rPr lang="en-US" altLang="zh-CN" sz="2400" dirty="0"/>
              <a:t>L0: </a:t>
            </a:r>
            <a:r>
              <a:rPr lang="en-US" altLang="zh-CN" sz="2400" dirty="0" err="1"/>
              <a:t>cmpl</a:t>
            </a:r>
            <a:r>
              <a:rPr lang="en-US" altLang="zh-CN" sz="2400" dirty="0"/>
              <a:t> %</a:t>
            </a:r>
            <a:r>
              <a:rPr lang="en-US" altLang="zh-CN" sz="2400" dirty="0" err="1"/>
              <a:t>eax</a:t>
            </a:r>
            <a:r>
              <a:rPr lang="en-US" altLang="zh-CN" sz="2400" dirty="0"/>
              <a:t>,%</a:t>
            </a:r>
            <a:r>
              <a:rPr lang="en-US" altLang="zh-CN" sz="2400" dirty="0" err="1"/>
              <a:t>edi</a:t>
            </a:r>
            <a:r>
              <a:rPr lang="en-US" altLang="zh-CN" sz="2400" dirty="0"/>
              <a:t>		#</a:t>
            </a:r>
            <a:r>
              <a:rPr lang="zh-CN" altLang="en-US" sz="2400" dirty="0"/>
              <a:t>比较</a:t>
            </a:r>
            <a:r>
              <a:rPr lang="en-US" altLang="zh-CN" sz="2400" dirty="0"/>
              <a:t>left</a:t>
            </a:r>
            <a:r>
              <a:rPr lang="zh-CN" altLang="en-US" sz="2400" dirty="0"/>
              <a:t>和</a:t>
            </a:r>
            <a:r>
              <a:rPr lang="en-US" altLang="zh-CN" sz="2400" dirty="0"/>
              <a:t>right</a:t>
            </a:r>
            <a:br>
              <a:rPr lang="en-US" altLang="zh-CN" sz="2400" dirty="0"/>
            </a:br>
            <a:r>
              <a:rPr lang="en-US" altLang="zh-CN" sz="2400" dirty="0" err="1"/>
              <a:t>jb</a:t>
            </a:r>
            <a:r>
              <a:rPr lang="en-US" altLang="zh-CN" sz="2400" dirty="0"/>
              <a:t> L4				# while(left &gt;right)</a:t>
            </a:r>
            <a:br>
              <a:rPr lang="en-US" altLang="zh-CN" sz="2400" dirty="0"/>
            </a:br>
            <a:r>
              <a:rPr lang="en-US" altLang="zh-CN" sz="2400" dirty="0"/>
              <a:t>  </a:t>
            </a:r>
            <a:r>
              <a:rPr lang="en-US" altLang="zh-CN" sz="2400" dirty="0" err="1"/>
              <a:t>movl</a:t>
            </a:r>
            <a:r>
              <a:rPr lang="en-US" altLang="zh-CN" sz="2400" dirty="0"/>
              <a:t> %</a:t>
            </a:r>
            <a:r>
              <a:rPr lang="en-US" altLang="zh-CN" sz="2400" dirty="0" err="1"/>
              <a:t>edi</a:t>
            </a:r>
            <a:r>
              <a:rPr lang="en-US" altLang="zh-CN" sz="2400" dirty="0"/>
              <a:t>,%</a:t>
            </a:r>
            <a:r>
              <a:rPr lang="en-US" altLang="zh-CN" sz="2400" dirty="0" err="1"/>
              <a:t>ebx</a:t>
            </a:r>
            <a:r>
              <a:rPr lang="en-US" altLang="zh-CN" sz="2400" dirty="0"/>
              <a:t>		# while(left &lt;=right)</a:t>
            </a:r>
            <a:br>
              <a:rPr lang="en-US" altLang="zh-CN" sz="2400" dirty="0"/>
            </a:br>
            <a:r>
              <a:rPr lang="en-US" altLang="zh-CN" sz="2400" dirty="0" err="1"/>
              <a:t>addl</a:t>
            </a:r>
            <a:r>
              <a:rPr lang="en-US" altLang="zh-CN" sz="2400" dirty="0"/>
              <a:t> %</a:t>
            </a:r>
            <a:r>
              <a:rPr lang="en-US" altLang="zh-CN" sz="2400" dirty="0" err="1"/>
              <a:t>eax</a:t>
            </a:r>
            <a:r>
              <a:rPr lang="en-US" altLang="zh-CN" sz="2400" dirty="0"/>
              <a:t>,%</a:t>
            </a:r>
            <a:r>
              <a:rPr lang="en-US" altLang="zh-CN" sz="2400" dirty="0" err="1"/>
              <a:t>ebx</a:t>
            </a:r>
            <a:r>
              <a:rPr lang="en-US" altLang="zh-CN" sz="2400" dirty="0"/>
              <a:t>		#right+left-&gt;ebx</a:t>
            </a:r>
            <a:br>
              <a:rPr lang="en-US" altLang="zh-CN" sz="2400" dirty="0"/>
            </a:br>
            <a:r>
              <a:rPr lang="en-US" altLang="zh-CN" sz="2400" dirty="0" err="1"/>
              <a:t>shr</a:t>
            </a:r>
            <a:r>
              <a:rPr lang="en-US" altLang="zh-CN" sz="2400" dirty="0"/>
              <a:t> 1</a:t>
            </a:r>
            <a:r>
              <a:rPr lang="zh-CN" altLang="en-US" sz="2400" dirty="0"/>
              <a:t>，</a:t>
            </a:r>
            <a:r>
              <a:rPr lang="en-US" altLang="zh-CN" sz="2400" dirty="0"/>
              <a:t>%</a:t>
            </a:r>
            <a:r>
              <a:rPr lang="en-US" altLang="zh-CN" sz="2400" dirty="0" err="1"/>
              <a:t>ebx</a:t>
            </a:r>
            <a:r>
              <a:rPr lang="en-US" altLang="zh-CN" sz="2400" dirty="0"/>
              <a:t>			# mid = (right + left) / 2</a:t>
            </a:r>
            <a:br>
              <a:rPr lang="en-US" altLang="zh-CN" sz="2400" dirty="0"/>
            </a:br>
            <a:r>
              <a:rPr lang="en-US" altLang="zh-CN" sz="2400" dirty="0" err="1"/>
              <a:t>cmpl</a:t>
            </a:r>
            <a:r>
              <a:rPr lang="en-US" altLang="zh-CN" sz="2400" dirty="0"/>
              <a:t> (%esi,%ebx,4),%</a:t>
            </a:r>
            <a:r>
              <a:rPr lang="en-US" altLang="zh-CN" sz="2400" dirty="0" err="1"/>
              <a:t>ecx</a:t>
            </a:r>
            <a:r>
              <a:rPr lang="en-US" altLang="zh-CN" sz="2400" dirty="0"/>
              <a:t>	#</a:t>
            </a:r>
            <a:r>
              <a:rPr lang="zh-CN" altLang="en-US" sz="2400" dirty="0"/>
              <a:t>比较中值与</a:t>
            </a:r>
            <a:r>
              <a:rPr lang="en-US" altLang="zh-CN" sz="2400" dirty="0"/>
              <a:t>target</a:t>
            </a:r>
            <a:br>
              <a:rPr lang="en-US" altLang="zh-CN" sz="2400" dirty="0"/>
            </a:br>
            <a:r>
              <a:rPr lang="en-US" altLang="zh-CN" sz="2400" dirty="0" err="1"/>
              <a:t>jz</a:t>
            </a:r>
            <a:r>
              <a:rPr lang="en-US" altLang="zh-CN" sz="2400" dirty="0"/>
              <a:t> L1				#</a:t>
            </a:r>
            <a:r>
              <a:rPr lang="zh-CN" altLang="en-US" sz="2400" dirty="0"/>
              <a:t>中值</a:t>
            </a:r>
            <a:r>
              <a:rPr lang="en-US" altLang="zh-CN" sz="2400" dirty="0"/>
              <a:t>=target</a:t>
            </a:r>
            <a:br>
              <a:rPr lang="en-US" altLang="zh-CN" sz="2400" dirty="0"/>
            </a:br>
            <a:r>
              <a:rPr lang="en-US" altLang="zh-CN" sz="2400" dirty="0"/>
              <a:t>ja L2				#</a:t>
            </a:r>
            <a:r>
              <a:rPr lang="zh-CN" altLang="en-US" sz="2400" dirty="0"/>
              <a:t>中值</a:t>
            </a:r>
            <a:r>
              <a:rPr lang="en-US" altLang="zh-CN" sz="2400" dirty="0"/>
              <a:t>&lt;target</a:t>
            </a:r>
            <a:br>
              <a:rPr lang="en-US" altLang="zh-CN" sz="2400" dirty="0"/>
            </a:br>
            <a:r>
              <a:rPr lang="en-US" altLang="zh-CN" sz="2400" dirty="0" err="1"/>
              <a:t>jb</a:t>
            </a:r>
            <a:r>
              <a:rPr lang="en-US" altLang="zh-CN" sz="2400" dirty="0"/>
              <a:t> L3 				</a:t>
            </a:r>
            <a:r>
              <a:rPr lang="zh-CN" altLang="en-US" sz="2400" dirty="0"/>
              <a:t>＃中值</a:t>
            </a:r>
            <a:r>
              <a:rPr lang="en-US" altLang="zh-CN" sz="2400" dirty="0"/>
              <a:t>&gt;target</a:t>
            </a:r>
            <a:endParaRPr lang="zh-CN" altLang="en-US" sz="2400" dirty="0"/>
          </a:p>
        </p:txBody>
      </p:sp>
      <p:sp>
        <p:nvSpPr>
          <p:cNvPr id="4" name="文本框 3">
            <a:extLst>
              <a:ext uri="{FF2B5EF4-FFF2-40B4-BE49-F238E27FC236}">
                <a16:creationId xmlns:a16="http://schemas.microsoft.com/office/drawing/2014/main" id="{C04B6624-8F49-43C5-8CF2-C1ADD9A08AEE}"/>
              </a:ext>
            </a:extLst>
          </p:cNvPr>
          <p:cNvSpPr txBox="1"/>
          <p:nvPr/>
        </p:nvSpPr>
        <p:spPr>
          <a:xfrm>
            <a:off x="7612379" y="1744557"/>
            <a:ext cx="6123708" cy="4247317"/>
          </a:xfrm>
          <a:prstGeom prst="rect">
            <a:avLst/>
          </a:prstGeom>
          <a:noFill/>
        </p:spPr>
        <p:txBody>
          <a:bodyPr wrap="square">
            <a:spAutoFit/>
          </a:bodyPr>
          <a:lstStyle/>
          <a:p>
            <a:r>
              <a:rPr lang="en-US" altLang="zh-CN" dirty="0"/>
              <a:t>int </a:t>
            </a:r>
            <a:r>
              <a:rPr lang="en-US" altLang="zh-CN" dirty="0" err="1"/>
              <a:t>binarySearch</a:t>
            </a:r>
            <a:r>
              <a:rPr lang="en-US" altLang="zh-CN" dirty="0"/>
              <a:t>(int[] </a:t>
            </a:r>
            <a:r>
              <a:rPr lang="en-US" altLang="zh-CN" dirty="0" err="1"/>
              <a:t>nums</a:t>
            </a:r>
            <a:r>
              <a:rPr lang="en-US" altLang="zh-CN" dirty="0"/>
              <a:t>, int target) {</a:t>
            </a:r>
            <a:br>
              <a:rPr lang="en-US" altLang="zh-CN" dirty="0"/>
            </a:br>
            <a:r>
              <a:rPr lang="en-US" altLang="zh-CN" dirty="0"/>
              <a:t>    int left = 0; </a:t>
            </a:r>
            <a:br>
              <a:rPr lang="en-US" altLang="zh-CN" dirty="0"/>
            </a:br>
            <a:r>
              <a:rPr lang="en-US" altLang="zh-CN" dirty="0"/>
              <a:t>    int right = </a:t>
            </a:r>
            <a:r>
              <a:rPr lang="en-US" altLang="zh-CN" dirty="0" err="1"/>
              <a:t>nums.length</a:t>
            </a:r>
            <a:r>
              <a:rPr lang="en-US" altLang="zh-CN" dirty="0"/>
              <a:t> - 1; // </a:t>
            </a:r>
            <a:r>
              <a:rPr lang="zh-CN" altLang="en-US" dirty="0"/>
              <a:t>注意</a:t>
            </a:r>
            <a:br>
              <a:rPr lang="zh-CN" altLang="en-US" dirty="0"/>
            </a:br>
            <a:br>
              <a:rPr lang="zh-CN" altLang="en-US" dirty="0"/>
            </a:br>
            <a:r>
              <a:rPr lang="zh-CN" altLang="en-US" dirty="0"/>
              <a:t>    </a:t>
            </a:r>
            <a:r>
              <a:rPr lang="en-US" altLang="zh-CN" dirty="0"/>
              <a:t>while(left &lt;= right) { // </a:t>
            </a:r>
            <a:r>
              <a:rPr lang="zh-CN" altLang="en-US" dirty="0"/>
              <a:t>注意</a:t>
            </a:r>
            <a:br>
              <a:rPr lang="zh-CN" altLang="en-US" dirty="0"/>
            </a:br>
            <a:r>
              <a:rPr lang="zh-CN" altLang="en-US" dirty="0"/>
              <a:t>        </a:t>
            </a:r>
            <a:r>
              <a:rPr lang="en-US" altLang="zh-CN" dirty="0"/>
              <a:t>int mid = (right + left) / 2;</a:t>
            </a:r>
            <a:br>
              <a:rPr lang="en-US" altLang="zh-CN" dirty="0"/>
            </a:br>
            <a:r>
              <a:rPr lang="en-US" altLang="zh-CN" dirty="0"/>
              <a:t>        if(</a:t>
            </a:r>
            <a:r>
              <a:rPr lang="en-US" altLang="zh-CN" dirty="0" err="1"/>
              <a:t>nums</a:t>
            </a:r>
            <a:r>
              <a:rPr lang="en-US" altLang="zh-CN" dirty="0"/>
              <a:t>[mid] == target)</a:t>
            </a:r>
            <a:br>
              <a:rPr lang="en-US" altLang="zh-CN" dirty="0"/>
            </a:br>
            <a:r>
              <a:rPr lang="en-US" altLang="zh-CN" dirty="0"/>
              <a:t>            return mid; </a:t>
            </a:r>
            <a:br>
              <a:rPr lang="en-US" altLang="zh-CN" dirty="0"/>
            </a:br>
            <a:r>
              <a:rPr lang="en-US" altLang="zh-CN" dirty="0"/>
              <a:t>        else if (</a:t>
            </a:r>
            <a:r>
              <a:rPr lang="en-US" altLang="zh-CN" dirty="0" err="1"/>
              <a:t>nums</a:t>
            </a:r>
            <a:r>
              <a:rPr lang="en-US" altLang="zh-CN" dirty="0"/>
              <a:t>[mid] &lt; target)</a:t>
            </a:r>
            <a:br>
              <a:rPr lang="en-US" altLang="zh-CN" dirty="0"/>
            </a:br>
            <a:r>
              <a:rPr lang="en-US" altLang="zh-CN" dirty="0"/>
              <a:t>            left = mid + 1; // </a:t>
            </a:r>
            <a:r>
              <a:rPr lang="zh-CN" altLang="en-US" dirty="0"/>
              <a:t>注意</a:t>
            </a:r>
            <a:br>
              <a:rPr lang="zh-CN" altLang="en-US" dirty="0"/>
            </a:br>
            <a:r>
              <a:rPr lang="zh-CN" altLang="en-US" dirty="0"/>
              <a:t>        </a:t>
            </a:r>
            <a:r>
              <a:rPr lang="en-US" altLang="zh-CN" dirty="0"/>
              <a:t>else if (</a:t>
            </a:r>
            <a:r>
              <a:rPr lang="en-US" altLang="zh-CN" dirty="0" err="1"/>
              <a:t>nums</a:t>
            </a:r>
            <a:r>
              <a:rPr lang="en-US" altLang="zh-CN" dirty="0"/>
              <a:t>[mid] &gt; target)</a:t>
            </a:r>
            <a:br>
              <a:rPr lang="en-US" altLang="zh-CN" dirty="0"/>
            </a:br>
            <a:r>
              <a:rPr lang="en-US" altLang="zh-CN" dirty="0"/>
              <a:t>            right = mid - 1; // </a:t>
            </a:r>
            <a:r>
              <a:rPr lang="zh-CN" altLang="en-US" dirty="0"/>
              <a:t>注意</a:t>
            </a:r>
            <a:br>
              <a:rPr lang="zh-CN" altLang="en-US" dirty="0"/>
            </a:br>
            <a:r>
              <a:rPr lang="zh-CN" altLang="en-US" dirty="0"/>
              <a:t>        </a:t>
            </a:r>
            <a:r>
              <a:rPr lang="en-US" altLang="zh-CN" dirty="0"/>
              <a:t>}</a:t>
            </a:r>
            <a:br>
              <a:rPr lang="en-US" altLang="zh-CN" dirty="0"/>
            </a:br>
            <a:r>
              <a:rPr lang="en-US" altLang="zh-CN" dirty="0"/>
              <a:t>    return -1;</a:t>
            </a:r>
            <a:br>
              <a:rPr lang="en-US" altLang="zh-CN" dirty="0"/>
            </a:br>
            <a:r>
              <a:rPr lang="en-US" altLang="zh-CN" dirty="0"/>
              <a:t>}</a:t>
            </a:r>
            <a:endParaRPr lang="zh-CN" altLang="en-US" dirty="0"/>
          </a:p>
        </p:txBody>
      </p:sp>
    </p:spTree>
    <p:extLst>
      <p:ext uri="{BB962C8B-B14F-4D97-AF65-F5344CB8AC3E}">
        <p14:creationId xmlns:p14="http://schemas.microsoft.com/office/powerpoint/2010/main" val="97678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文本框 1078">
            <a:extLst>
              <a:ext uri="{FF2B5EF4-FFF2-40B4-BE49-F238E27FC236}">
                <a16:creationId xmlns:a16="http://schemas.microsoft.com/office/drawing/2014/main" id="{41AB0AEA-6D33-403D-9BCA-CF1D38FE770F}"/>
              </a:ext>
            </a:extLst>
          </p:cNvPr>
          <p:cNvSpPr txBox="1">
            <a:spLocks noChangeArrowheads="1"/>
          </p:cNvSpPr>
          <p:nvPr/>
        </p:nvSpPr>
        <p:spPr bwMode="auto">
          <a:xfrm>
            <a:off x="766324" y="613025"/>
            <a:ext cx="3467616"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latin typeface="微软雅黑" panose="020B0503020204020204" pitchFamily="34" charset="-122"/>
                <a:ea typeface="微软雅黑" panose="020B0503020204020204" pitchFamily="34" charset="-122"/>
              </a:rPr>
              <a:t>带有注释的源代码</a:t>
            </a:r>
            <a:endParaRPr lang="en-US" altLang="zh-CN" sz="32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A9F2B209-4C30-4EC0-B33E-EF9B742B054B}"/>
              </a:ext>
            </a:extLst>
          </p:cNvPr>
          <p:cNvSpPr txBox="1"/>
          <p:nvPr/>
        </p:nvSpPr>
        <p:spPr>
          <a:xfrm>
            <a:off x="766324" y="802615"/>
            <a:ext cx="7167417" cy="6001643"/>
          </a:xfrm>
          <a:prstGeom prst="rect">
            <a:avLst/>
          </a:prstGeom>
          <a:noFill/>
        </p:spPr>
        <p:txBody>
          <a:bodyPr wrap="square">
            <a:spAutoFit/>
          </a:bodyPr>
          <a:lstStyle/>
          <a:p>
            <a:br>
              <a:rPr lang="en-US" altLang="zh-CN" sz="2400" dirty="0"/>
            </a:br>
            <a:r>
              <a:rPr lang="en-US" altLang="zh-CN" sz="2400" dirty="0"/>
              <a:t>L1: </a:t>
            </a:r>
            <a:br>
              <a:rPr lang="en-US" altLang="zh-CN" sz="2400" dirty="0"/>
            </a:br>
            <a:r>
              <a:rPr lang="en-US" altLang="zh-CN" sz="2400" dirty="0" err="1"/>
              <a:t>movl</a:t>
            </a:r>
            <a:r>
              <a:rPr lang="en-US" altLang="zh-CN" sz="2400" dirty="0"/>
              <a:t> %</a:t>
            </a:r>
            <a:r>
              <a:rPr lang="en-US" altLang="zh-CN" sz="2400" dirty="0" err="1"/>
              <a:t>ebx</a:t>
            </a:r>
            <a:r>
              <a:rPr lang="en-US" altLang="zh-CN" sz="2400" dirty="0"/>
              <a:t>,%</a:t>
            </a:r>
            <a:r>
              <a:rPr lang="en-US" altLang="zh-CN" sz="2400" dirty="0" err="1"/>
              <a:t>edx</a:t>
            </a:r>
            <a:r>
              <a:rPr lang="en-US" altLang="zh-CN" sz="2400" dirty="0"/>
              <a:t>		</a:t>
            </a:r>
            <a:r>
              <a:rPr lang="zh-CN" altLang="en-US" sz="2400" dirty="0"/>
              <a:t>＃下标</a:t>
            </a:r>
            <a:r>
              <a:rPr lang="en-US" altLang="zh-CN" sz="2400" dirty="0"/>
              <a:t>—&gt;</a:t>
            </a:r>
            <a:r>
              <a:rPr lang="en-US" altLang="zh-CN" sz="2400" dirty="0" err="1"/>
              <a:t>edx</a:t>
            </a:r>
            <a:br>
              <a:rPr lang="en-US" altLang="zh-CN" sz="2400" dirty="0"/>
            </a:br>
            <a:r>
              <a:rPr lang="en-US" altLang="zh-CN" sz="2400" dirty="0" err="1"/>
              <a:t>jmp</a:t>
            </a:r>
            <a:r>
              <a:rPr lang="en-US" altLang="zh-CN" sz="2400" dirty="0"/>
              <a:t> exit			#</a:t>
            </a:r>
            <a:r>
              <a:rPr lang="zh-CN" altLang="en-US" sz="2400" dirty="0"/>
              <a:t>跳到</a:t>
            </a:r>
            <a:r>
              <a:rPr lang="en-US" altLang="zh-CN" sz="2400" dirty="0"/>
              <a:t>exit</a:t>
            </a:r>
            <a:br>
              <a:rPr lang="en-US" altLang="zh-CN" sz="2400" dirty="0"/>
            </a:br>
            <a:r>
              <a:rPr lang="en-US" altLang="zh-CN" sz="2400" dirty="0"/>
              <a:t>L2: </a:t>
            </a:r>
            <a:br>
              <a:rPr lang="en-US" altLang="zh-CN" sz="2400" dirty="0"/>
            </a:br>
            <a:r>
              <a:rPr lang="en-US" altLang="zh-CN" sz="2400" dirty="0" err="1"/>
              <a:t>inc</a:t>
            </a:r>
            <a:r>
              <a:rPr lang="en-US" altLang="zh-CN" sz="2400" dirty="0"/>
              <a:t> %</a:t>
            </a:r>
            <a:r>
              <a:rPr lang="en-US" altLang="zh-CN" sz="2400" dirty="0" err="1"/>
              <a:t>ebx</a:t>
            </a:r>
            <a:r>
              <a:rPr lang="en-US" altLang="zh-CN" sz="2400" dirty="0"/>
              <a:t>			</a:t>
            </a:r>
            <a:r>
              <a:rPr lang="zh-CN" altLang="en-US" sz="2400" dirty="0"/>
              <a:t>＃</a:t>
            </a:r>
            <a:r>
              <a:rPr lang="en-US" altLang="zh-CN" sz="2400" dirty="0"/>
              <a:t>mid+1</a:t>
            </a:r>
            <a:br>
              <a:rPr lang="en-US" altLang="zh-CN" sz="2400" dirty="0"/>
            </a:br>
            <a:r>
              <a:rPr lang="en-US" altLang="zh-CN" sz="2400" dirty="0" err="1"/>
              <a:t>movl</a:t>
            </a:r>
            <a:r>
              <a:rPr lang="en-US" altLang="zh-CN" sz="2400" dirty="0"/>
              <a:t> %</a:t>
            </a:r>
            <a:r>
              <a:rPr lang="en-US" altLang="zh-CN" sz="2400" dirty="0" err="1"/>
              <a:t>ebx</a:t>
            </a:r>
            <a:r>
              <a:rPr lang="en-US" altLang="zh-CN" sz="2400" dirty="0"/>
              <a:t>,%</a:t>
            </a:r>
            <a:r>
              <a:rPr lang="en-US" altLang="zh-CN" sz="2400" dirty="0" err="1"/>
              <a:t>eax</a:t>
            </a:r>
            <a:r>
              <a:rPr lang="en-US" altLang="zh-CN" sz="2400" dirty="0"/>
              <a:t>		</a:t>
            </a:r>
            <a:r>
              <a:rPr lang="zh-CN" altLang="en-US" sz="2400" dirty="0"/>
              <a:t>＃</a:t>
            </a:r>
            <a:r>
              <a:rPr lang="en-US" altLang="zh-CN" sz="2400" dirty="0"/>
              <a:t>left=mid+1</a:t>
            </a:r>
            <a:br>
              <a:rPr lang="en-US" altLang="zh-CN" sz="2400" dirty="0"/>
            </a:br>
            <a:r>
              <a:rPr lang="en-US" altLang="zh-CN" sz="2400" dirty="0" err="1"/>
              <a:t>jmp</a:t>
            </a:r>
            <a:r>
              <a:rPr lang="en-US" altLang="zh-CN" sz="2400" dirty="0"/>
              <a:t> L0			</a:t>
            </a:r>
            <a:r>
              <a:rPr lang="zh-CN" altLang="en-US" sz="2400" dirty="0"/>
              <a:t>＃跳到</a:t>
            </a:r>
            <a:r>
              <a:rPr lang="en-US" altLang="zh-CN" sz="2400" dirty="0"/>
              <a:t>L0</a:t>
            </a:r>
            <a:br>
              <a:rPr lang="en-US" altLang="zh-CN" sz="2400" dirty="0"/>
            </a:br>
            <a:r>
              <a:rPr lang="en-US" altLang="zh-CN" sz="2400" dirty="0"/>
              <a:t>L3: </a:t>
            </a:r>
            <a:br>
              <a:rPr lang="en-US" altLang="zh-CN" sz="2400" dirty="0"/>
            </a:br>
            <a:r>
              <a:rPr lang="en-US" altLang="zh-CN" sz="2400" dirty="0"/>
              <a:t>dec %</a:t>
            </a:r>
            <a:r>
              <a:rPr lang="en-US" altLang="zh-CN" sz="2400" dirty="0" err="1"/>
              <a:t>ebx</a:t>
            </a:r>
            <a:r>
              <a:rPr lang="en-US" altLang="zh-CN" sz="2400" dirty="0"/>
              <a:t>			#mid-1</a:t>
            </a:r>
            <a:br>
              <a:rPr lang="en-US" altLang="zh-CN" sz="2400" dirty="0"/>
            </a:br>
            <a:r>
              <a:rPr lang="en-US" altLang="zh-CN" sz="2400" dirty="0" err="1"/>
              <a:t>movl</a:t>
            </a:r>
            <a:r>
              <a:rPr lang="en-US" altLang="zh-CN" sz="2400" dirty="0"/>
              <a:t> %</a:t>
            </a:r>
            <a:r>
              <a:rPr lang="en-US" altLang="zh-CN" sz="2400" dirty="0" err="1"/>
              <a:t>ebx</a:t>
            </a:r>
            <a:r>
              <a:rPr lang="en-US" altLang="zh-CN" sz="2400" dirty="0"/>
              <a:t>,%</a:t>
            </a:r>
            <a:r>
              <a:rPr lang="en-US" altLang="zh-CN" sz="2400" dirty="0" err="1"/>
              <a:t>edi</a:t>
            </a:r>
            <a:r>
              <a:rPr lang="en-US" altLang="zh-CN" sz="2400" dirty="0"/>
              <a:t>		#right=mid-1</a:t>
            </a:r>
            <a:br>
              <a:rPr lang="en-US" altLang="zh-CN" sz="2400" dirty="0"/>
            </a:br>
            <a:r>
              <a:rPr lang="en-US" altLang="zh-CN" sz="2400" dirty="0" err="1"/>
              <a:t>jmp</a:t>
            </a:r>
            <a:r>
              <a:rPr lang="en-US" altLang="zh-CN" sz="2400" dirty="0"/>
              <a:t> L0</a:t>
            </a:r>
            <a:br>
              <a:rPr lang="en-US" altLang="zh-CN" sz="2400" dirty="0"/>
            </a:br>
            <a:r>
              <a:rPr lang="en-US" altLang="zh-CN" sz="2400" dirty="0"/>
              <a:t>L4: </a:t>
            </a:r>
            <a:br>
              <a:rPr lang="en-US" altLang="zh-CN" sz="2400" dirty="0"/>
            </a:br>
            <a:r>
              <a:rPr lang="en-US" altLang="zh-CN" sz="2400" dirty="0" err="1"/>
              <a:t>movl</a:t>
            </a:r>
            <a:r>
              <a:rPr lang="en-US" altLang="zh-CN" sz="2400" dirty="0"/>
              <a:t> $-1,%edx		#</a:t>
            </a:r>
            <a:r>
              <a:rPr lang="zh-CN" altLang="en-US" sz="2400" dirty="0"/>
              <a:t>如果没有找到，</a:t>
            </a:r>
            <a:r>
              <a:rPr lang="en-US" altLang="zh-CN" sz="2400" dirty="0" err="1"/>
              <a:t>edx</a:t>
            </a:r>
            <a:r>
              <a:rPr lang="en-US" altLang="zh-CN" sz="2400" dirty="0"/>
              <a:t>=-1</a:t>
            </a:r>
            <a:br>
              <a:rPr lang="en-US" altLang="zh-CN" sz="2400" dirty="0"/>
            </a:br>
            <a:r>
              <a:rPr lang="en-US" altLang="zh-CN" sz="2400" dirty="0" err="1"/>
              <a:t>jmp</a:t>
            </a:r>
            <a:r>
              <a:rPr lang="en-US" altLang="zh-CN" sz="2400" dirty="0"/>
              <a:t> exit</a:t>
            </a:r>
            <a:br>
              <a:rPr lang="en-US" altLang="zh-CN" sz="2400" dirty="0"/>
            </a:br>
            <a:endParaRPr lang="zh-CN" altLang="en-US" sz="2400" dirty="0"/>
          </a:p>
        </p:txBody>
      </p:sp>
      <p:sp>
        <p:nvSpPr>
          <p:cNvPr id="5" name="文本框 4">
            <a:extLst>
              <a:ext uri="{FF2B5EF4-FFF2-40B4-BE49-F238E27FC236}">
                <a16:creationId xmlns:a16="http://schemas.microsoft.com/office/drawing/2014/main" id="{10472D0E-A6BE-424E-B2BB-ACBF25016C32}"/>
              </a:ext>
            </a:extLst>
          </p:cNvPr>
          <p:cNvSpPr txBox="1"/>
          <p:nvPr/>
        </p:nvSpPr>
        <p:spPr>
          <a:xfrm>
            <a:off x="7390817" y="1808068"/>
            <a:ext cx="6123708" cy="4247317"/>
          </a:xfrm>
          <a:prstGeom prst="rect">
            <a:avLst/>
          </a:prstGeom>
          <a:noFill/>
        </p:spPr>
        <p:txBody>
          <a:bodyPr wrap="square">
            <a:spAutoFit/>
          </a:bodyPr>
          <a:lstStyle/>
          <a:p>
            <a:r>
              <a:rPr lang="en-US" altLang="zh-CN" dirty="0"/>
              <a:t>int </a:t>
            </a:r>
            <a:r>
              <a:rPr lang="en-US" altLang="zh-CN" dirty="0" err="1"/>
              <a:t>binarySearch</a:t>
            </a:r>
            <a:r>
              <a:rPr lang="en-US" altLang="zh-CN" dirty="0"/>
              <a:t>(int[] </a:t>
            </a:r>
            <a:r>
              <a:rPr lang="en-US" altLang="zh-CN" dirty="0" err="1"/>
              <a:t>nums</a:t>
            </a:r>
            <a:r>
              <a:rPr lang="en-US" altLang="zh-CN" dirty="0"/>
              <a:t>, int target) {</a:t>
            </a:r>
            <a:br>
              <a:rPr lang="en-US" altLang="zh-CN" dirty="0"/>
            </a:br>
            <a:r>
              <a:rPr lang="en-US" altLang="zh-CN" dirty="0"/>
              <a:t>    int left = 0; </a:t>
            </a:r>
            <a:br>
              <a:rPr lang="en-US" altLang="zh-CN" dirty="0"/>
            </a:br>
            <a:r>
              <a:rPr lang="en-US" altLang="zh-CN" dirty="0"/>
              <a:t>    int right = </a:t>
            </a:r>
            <a:r>
              <a:rPr lang="en-US" altLang="zh-CN" dirty="0" err="1"/>
              <a:t>nums.length</a:t>
            </a:r>
            <a:r>
              <a:rPr lang="en-US" altLang="zh-CN" dirty="0"/>
              <a:t> - 1; // </a:t>
            </a:r>
            <a:r>
              <a:rPr lang="zh-CN" altLang="en-US" dirty="0"/>
              <a:t>注意</a:t>
            </a:r>
            <a:br>
              <a:rPr lang="zh-CN" altLang="en-US" dirty="0"/>
            </a:br>
            <a:br>
              <a:rPr lang="zh-CN" altLang="en-US" dirty="0"/>
            </a:br>
            <a:r>
              <a:rPr lang="zh-CN" altLang="en-US" dirty="0"/>
              <a:t>    </a:t>
            </a:r>
            <a:r>
              <a:rPr lang="en-US" altLang="zh-CN" dirty="0"/>
              <a:t>while(left &lt;= right) { // </a:t>
            </a:r>
            <a:r>
              <a:rPr lang="zh-CN" altLang="en-US" dirty="0"/>
              <a:t>注意</a:t>
            </a:r>
            <a:br>
              <a:rPr lang="zh-CN" altLang="en-US" dirty="0"/>
            </a:br>
            <a:r>
              <a:rPr lang="zh-CN" altLang="en-US" dirty="0"/>
              <a:t>        </a:t>
            </a:r>
            <a:r>
              <a:rPr lang="en-US" altLang="zh-CN" dirty="0"/>
              <a:t>int mid = (right + left) / 2;</a:t>
            </a:r>
            <a:br>
              <a:rPr lang="en-US" altLang="zh-CN" dirty="0"/>
            </a:br>
            <a:r>
              <a:rPr lang="en-US" altLang="zh-CN" dirty="0"/>
              <a:t>        if(</a:t>
            </a:r>
            <a:r>
              <a:rPr lang="en-US" altLang="zh-CN" dirty="0" err="1"/>
              <a:t>nums</a:t>
            </a:r>
            <a:r>
              <a:rPr lang="en-US" altLang="zh-CN" dirty="0"/>
              <a:t>[mid] == target)</a:t>
            </a:r>
            <a:br>
              <a:rPr lang="en-US" altLang="zh-CN" dirty="0"/>
            </a:br>
            <a:r>
              <a:rPr lang="en-US" altLang="zh-CN" dirty="0"/>
              <a:t>            return mid; </a:t>
            </a:r>
            <a:br>
              <a:rPr lang="en-US" altLang="zh-CN" dirty="0"/>
            </a:br>
            <a:r>
              <a:rPr lang="en-US" altLang="zh-CN" dirty="0"/>
              <a:t>        else if (</a:t>
            </a:r>
            <a:r>
              <a:rPr lang="en-US" altLang="zh-CN" dirty="0" err="1"/>
              <a:t>nums</a:t>
            </a:r>
            <a:r>
              <a:rPr lang="en-US" altLang="zh-CN" dirty="0"/>
              <a:t>[mid] &lt; target)</a:t>
            </a:r>
            <a:br>
              <a:rPr lang="en-US" altLang="zh-CN" dirty="0"/>
            </a:br>
            <a:r>
              <a:rPr lang="en-US" altLang="zh-CN" dirty="0"/>
              <a:t>            left = mid + 1; // </a:t>
            </a:r>
            <a:r>
              <a:rPr lang="zh-CN" altLang="en-US" dirty="0"/>
              <a:t>注意</a:t>
            </a:r>
            <a:br>
              <a:rPr lang="zh-CN" altLang="en-US" dirty="0"/>
            </a:br>
            <a:r>
              <a:rPr lang="zh-CN" altLang="en-US" dirty="0"/>
              <a:t>        </a:t>
            </a:r>
            <a:r>
              <a:rPr lang="en-US" altLang="zh-CN" dirty="0"/>
              <a:t>else if (</a:t>
            </a:r>
            <a:r>
              <a:rPr lang="en-US" altLang="zh-CN" dirty="0" err="1"/>
              <a:t>nums</a:t>
            </a:r>
            <a:r>
              <a:rPr lang="en-US" altLang="zh-CN" dirty="0"/>
              <a:t>[mid] &gt; target)</a:t>
            </a:r>
            <a:br>
              <a:rPr lang="en-US" altLang="zh-CN" dirty="0"/>
            </a:br>
            <a:r>
              <a:rPr lang="en-US" altLang="zh-CN" dirty="0"/>
              <a:t>            right = mid - 1; // </a:t>
            </a:r>
            <a:r>
              <a:rPr lang="zh-CN" altLang="en-US" dirty="0"/>
              <a:t>注意</a:t>
            </a:r>
            <a:br>
              <a:rPr lang="zh-CN" altLang="en-US" dirty="0"/>
            </a:br>
            <a:r>
              <a:rPr lang="zh-CN" altLang="en-US" dirty="0"/>
              <a:t>        </a:t>
            </a:r>
            <a:r>
              <a:rPr lang="en-US" altLang="zh-CN" dirty="0"/>
              <a:t>}</a:t>
            </a:r>
            <a:br>
              <a:rPr lang="en-US" altLang="zh-CN" dirty="0"/>
            </a:br>
            <a:r>
              <a:rPr lang="en-US" altLang="zh-CN" dirty="0"/>
              <a:t>    return -1;</a:t>
            </a:r>
            <a:br>
              <a:rPr lang="en-US" altLang="zh-CN" dirty="0"/>
            </a:br>
            <a:r>
              <a:rPr lang="en-US" altLang="zh-CN" dirty="0"/>
              <a:t>}</a:t>
            </a:r>
            <a:endParaRPr lang="zh-CN" altLang="en-US" dirty="0"/>
          </a:p>
        </p:txBody>
      </p:sp>
    </p:spTree>
    <p:extLst>
      <p:ext uri="{BB962C8B-B14F-4D97-AF65-F5344CB8AC3E}">
        <p14:creationId xmlns:p14="http://schemas.microsoft.com/office/powerpoint/2010/main" val="124784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文本框 1078">
            <a:extLst>
              <a:ext uri="{FF2B5EF4-FFF2-40B4-BE49-F238E27FC236}">
                <a16:creationId xmlns:a16="http://schemas.microsoft.com/office/drawing/2014/main" id="{41AB0AEA-6D33-403D-9BCA-CF1D38FE770F}"/>
              </a:ext>
            </a:extLst>
          </p:cNvPr>
          <p:cNvSpPr txBox="1">
            <a:spLocks noChangeArrowheads="1"/>
          </p:cNvSpPr>
          <p:nvPr/>
        </p:nvSpPr>
        <p:spPr bwMode="auto">
          <a:xfrm>
            <a:off x="766324" y="613025"/>
            <a:ext cx="3467616"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latin typeface="微软雅黑" panose="020B0503020204020204" pitchFamily="34" charset="-122"/>
                <a:ea typeface="微软雅黑" panose="020B0503020204020204" pitchFamily="34" charset="-122"/>
              </a:rPr>
              <a:t>带有注释的源代码</a:t>
            </a:r>
            <a:endParaRPr lang="en-US" altLang="zh-CN" sz="32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6278067-BACE-49D2-9958-C792345C8FD6}"/>
              </a:ext>
            </a:extLst>
          </p:cNvPr>
          <p:cNvSpPr txBox="1"/>
          <p:nvPr/>
        </p:nvSpPr>
        <p:spPr>
          <a:xfrm>
            <a:off x="1330905" y="2233135"/>
            <a:ext cx="8253361" cy="1938992"/>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exit:</a:t>
            </a:r>
          </a:p>
          <a:p>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movl</a:t>
            </a:r>
            <a:r>
              <a:rPr lang="en-US" altLang="zh-CN" sz="2400" dirty="0">
                <a:latin typeface="微软雅黑" panose="020B0503020204020204" pitchFamily="34" charset="-122"/>
                <a:ea typeface="微软雅黑" panose="020B0503020204020204" pitchFamily="34" charset="-122"/>
              </a:rPr>
              <a:t> $1, %</a:t>
            </a:r>
            <a:r>
              <a:rPr lang="en-US" altLang="zh-CN" sz="2400" dirty="0" err="1">
                <a:latin typeface="微软雅黑" panose="020B0503020204020204" pitchFamily="34" charset="-122"/>
                <a:ea typeface="微软雅黑" panose="020B0503020204020204" pitchFamily="34" charset="-122"/>
              </a:rPr>
              <a:t>eax</a:t>
            </a:r>
            <a:r>
              <a:rPr lang="en-US" altLang="zh-CN" sz="2400" dirty="0">
                <a:latin typeface="微软雅黑" panose="020B0503020204020204" pitchFamily="34" charset="-122"/>
                <a:ea typeface="微软雅黑" panose="020B0503020204020204" pitchFamily="34" charset="-122"/>
              </a:rPr>
              <a:t>   </a:t>
            </a: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将调用系统</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号系统调用，即退出程序</a:t>
            </a:r>
          </a:p>
          <a:p>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movl</a:t>
            </a:r>
            <a:r>
              <a:rPr lang="en-US" altLang="zh-CN" sz="2400" dirty="0">
                <a:latin typeface="微软雅黑" panose="020B0503020204020204" pitchFamily="34" charset="-122"/>
                <a:ea typeface="微软雅黑" panose="020B0503020204020204" pitchFamily="34" charset="-122"/>
              </a:rPr>
              <a:t> $0, %</a:t>
            </a:r>
            <a:r>
              <a:rPr lang="en-US" altLang="zh-CN" sz="2400" dirty="0" err="1">
                <a:latin typeface="微软雅黑" panose="020B0503020204020204" pitchFamily="34" charset="-122"/>
                <a:ea typeface="微软雅黑" panose="020B0503020204020204" pitchFamily="34" charset="-122"/>
              </a:rPr>
              <a:t>ebx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返回值</a:t>
            </a:r>
          </a:p>
          <a:p>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int $0x80       		#</a:t>
            </a:r>
            <a:r>
              <a:rPr lang="zh-CN" altLang="en-US" sz="2400" dirty="0">
                <a:latin typeface="微软雅黑" panose="020B0503020204020204" pitchFamily="34" charset="-122"/>
                <a:ea typeface="微软雅黑" panose="020B0503020204020204" pitchFamily="34" charset="-122"/>
              </a:rPr>
              <a:t>执行</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号系统功能调用</a:t>
            </a:r>
          </a:p>
        </p:txBody>
      </p:sp>
    </p:spTree>
    <p:extLst>
      <p:ext uri="{BB962C8B-B14F-4D97-AF65-F5344CB8AC3E}">
        <p14:creationId xmlns:p14="http://schemas.microsoft.com/office/powerpoint/2010/main" val="85935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Number_1">
            <a:extLst>
              <a:ext uri="{FF2B5EF4-FFF2-40B4-BE49-F238E27FC236}">
                <a16:creationId xmlns:a16="http://schemas.microsoft.com/office/drawing/2014/main" id="{F367AF7D-73C5-47CC-9388-94A63386361A}"/>
              </a:ext>
            </a:extLst>
          </p:cNvPr>
          <p:cNvSpPr/>
          <p:nvPr>
            <p:custDataLst>
              <p:tags r:id="rId1"/>
            </p:custDataLst>
          </p:nvPr>
        </p:nvSpPr>
        <p:spPr>
          <a:xfrm>
            <a:off x="2485710" y="2703353"/>
            <a:ext cx="1015354" cy="1014668"/>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4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MH_Entry_1">
            <a:extLst>
              <a:ext uri="{FF2B5EF4-FFF2-40B4-BE49-F238E27FC236}">
                <a16:creationId xmlns:a16="http://schemas.microsoft.com/office/drawing/2014/main" id="{508467E6-8FAD-41FA-BC93-84F607FE04C2}"/>
              </a:ext>
            </a:extLst>
          </p:cNvPr>
          <p:cNvSpPr/>
          <p:nvPr>
            <p:custDataLst>
              <p:tags r:id="rId2"/>
            </p:custDataLst>
          </p:nvPr>
        </p:nvSpPr>
        <p:spPr>
          <a:xfrm>
            <a:off x="3681296" y="2703353"/>
            <a:ext cx="5818615" cy="1014668"/>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3600" spc="200" dirty="0">
                <a:solidFill>
                  <a:schemeClr val="bg1"/>
                </a:solidFill>
                <a:latin typeface="微软雅黑" panose="020B0503020204020204" pitchFamily="34" charset="-122"/>
                <a:ea typeface="微软雅黑" panose="020B0503020204020204" pitchFamily="34" charset="-122"/>
              </a:rPr>
              <a:t>调试信息</a:t>
            </a:r>
          </a:p>
        </p:txBody>
      </p:sp>
    </p:spTree>
    <p:extLst>
      <p:ext uri="{BB962C8B-B14F-4D97-AF65-F5344CB8AC3E}">
        <p14:creationId xmlns:p14="http://schemas.microsoft.com/office/powerpoint/2010/main" val="350756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文本框 400"/>
          <p:cNvSpPr txBox="1"/>
          <p:nvPr/>
        </p:nvSpPr>
        <p:spPr>
          <a:xfrm>
            <a:off x="1599290" y="906842"/>
            <a:ext cx="1877438" cy="1107996"/>
          </a:xfrm>
          <a:prstGeom prst="rect">
            <a:avLst/>
          </a:prstGeom>
          <a:noFill/>
        </p:spPr>
        <p:txBody>
          <a:bodyPr wrap="none" rtlCol="0">
            <a:spAutoFit/>
          </a:bodyPr>
          <a:lstStyle/>
          <a:p>
            <a:pPr algn="ctr"/>
            <a:r>
              <a:rPr lang="zh-CN" altLang="en-US" sz="6600" b="1" dirty="0">
                <a:solidFill>
                  <a:srgbClr val="00467C"/>
                </a:solidFill>
                <a:latin typeface="微软雅黑" panose="020B0503020204020204" pitchFamily="34" charset="-122"/>
                <a:ea typeface="微软雅黑" panose="020B0503020204020204" pitchFamily="34" charset="-122"/>
              </a:rPr>
              <a:t>分工</a:t>
            </a:r>
          </a:p>
        </p:txBody>
      </p:sp>
      <p:cxnSp>
        <p:nvCxnSpPr>
          <p:cNvPr id="402" name="直接连接符 401"/>
          <p:cNvCxnSpPr/>
          <p:nvPr/>
        </p:nvCxnSpPr>
        <p:spPr>
          <a:xfrm>
            <a:off x="1763733" y="1984395"/>
            <a:ext cx="1616444" cy="0"/>
          </a:xfrm>
          <a:prstGeom prst="line">
            <a:avLst/>
          </a:prstGeom>
          <a:ln>
            <a:solidFill>
              <a:srgbClr val="2D2D2D"/>
            </a:solidFill>
          </a:ln>
        </p:spPr>
        <p:style>
          <a:lnRef idx="1">
            <a:schemeClr val="accent1"/>
          </a:lnRef>
          <a:fillRef idx="0">
            <a:schemeClr val="accent1"/>
          </a:fillRef>
          <a:effectRef idx="0">
            <a:schemeClr val="accent1"/>
          </a:effectRef>
          <a:fontRef idx="minor">
            <a:schemeClr val="tx1"/>
          </a:fontRef>
        </p:style>
      </p:cxnSp>
      <p:sp>
        <p:nvSpPr>
          <p:cNvPr id="403" name="文本框 402"/>
          <p:cNvSpPr txBox="1"/>
          <p:nvPr/>
        </p:nvSpPr>
        <p:spPr>
          <a:xfrm>
            <a:off x="1415709" y="1984395"/>
            <a:ext cx="2327753" cy="461665"/>
          </a:xfrm>
          <a:prstGeom prst="rect">
            <a:avLst/>
          </a:prstGeom>
          <a:noFill/>
        </p:spPr>
        <p:txBody>
          <a:bodyPr wrap="none">
            <a:spAutoFit/>
          </a:bodyPr>
          <a:lstStyle/>
          <a:p>
            <a:pPr algn="ctr">
              <a:defRPr/>
            </a:pPr>
            <a:r>
              <a:rPr lang="en-US" altLang="zh-CN" sz="2400" dirty="0">
                <a:solidFill>
                  <a:srgbClr val="007AAE"/>
                </a:solidFill>
                <a:latin typeface="微软雅黑" panose="020B0503020204020204" pitchFamily="34" charset="-122"/>
                <a:ea typeface="微软雅黑" panose="020B0503020204020204" pitchFamily="34" charset="-122"/>
              </a:rPr>
              <a:t>GROUP WORK</a:t>
            </a:r>
          </a:p>
        </p:txBody>
      </p:sp>
      <p:sp>
        <p:nvSpPr>
          <p:cNvPr id="404" name="MH_Number_1"/>
          <p:cNvSpPr/>
          <p:nvPr>
            <p:custDataLst>
              <p:tags r:id="rId1"/>
            </p:custDataLst>
          </p:nvPr>
        </p:nvSpPr>
        <p:spPr>
          <a:xfrm>
            <a:off x="3959965" y="964927"/>
            <a:ext cx="1572055" cy="498614"/>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杨杰</a:t>
            </a:r>
          </a:p>
        </p:txBody>
      </p:sp>
      <p:sp>
        <p:nvSpPr>
          <p:cNvPr id="405" name="MH_Entry_1"/>
          <p:cNvSpPr/>
          <p:nvPr>
            <p:custDataLst>
              <p:tags r:id="rId2"/>
            </p:custDataLst>
          </p:nvPr>
        </p:nvSpPr>
        <p:spPr>
          <a:xfrm>
            <a:off x="5760011" y="964927"/>
            <a:ext cx="4027591" cy="498614"/>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负责编写二分查找与快速排序汇编代码</a:t>
            </a:r>
          </a:p>
        </p:txBody>
      </p:sp>
      <p:sp>
        <p:nvSpPr>
          <p:cNvPr id="406" name="MH_Entry_2"/>
          <p:cNvSpPr/>
          <p:nvPr>
            <p:custDataLst>
              <p:tags r:id="rId3"/>
            </p:custDataLst>
          </p:nvPr>
        </p:nvSpPr>
        <p:spPr>
          <a:xfrm>
            <a:off x="5760009" y="1785009"/>
            <a:ext cx="4027591" cy="498614"/>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完成汇编代码的注释工作以及</a:t>
            </a:r>
            <a:r>
              <a:rPr lang="en-US" altLang="zh-CN" sz="2400" spc="200" dirty="0">
                <a:solidFill>
                  <a:schemeClr val="bg1"/>
                </a:solidFill>
                <a:latin typeface="微软雅黑" panose="020B0503020204020204" pitchFamily="34" charset="-122"/>
                <a:ea typeface="微软雅黑" panose="020B0503020204020204" pitchFamily="34" charset="-122"/>
              </a:rPr>
              <a:t>PPT</a:t>
            </a:r>
            <a:r>
              <a:rPr lang="zh-CN" altLang="en-US" sz="2400" spc="200" dirty="0">
                <a:solidFill>
                  <a:schemeClr val="bg1"/>
                </a:solidFill>
                <a:latin typeface="微软雅黑" panose="020B0503020204020204" pitchFamily="34" charset="-122"/>
                <a:ea typeface="微软雅黑" panose="020B0503020204020204" pitchFamily="34" charset="-122"/>
              </a:rPr>
              <a:t>制作</a:t>
            </a:r>
          </a:p>
        </p:txBody>
      </p:sp>
      <p:sp>
        <p:nvSpPr>
          <p:cNvPr id="407" name="MH_Number_2"/>
          <p:cNvSpPr/>
          <p:nvPr>
            <p:custDataLst>
              <p:tags r:id="rId4"/>
            </p:custDataLst>
          </p:nvPr>
        </p:nvSpPr>
        <p:spPr>
          <a:xfrm>
            <a:off x="3943608" y="1780001"/>
            <a:ext cx="1527593" cy="498614"/>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邓谨</a:t>
            </a:r>
          </a:p>
        </p:txBody>
      </p:sp>
      <p:sp>
        <p:nvSpPr>
          <p:cNvPr id="408" name="MH_Number_1"/>
          <p:cNvSpPr/>
          <p:nvPr>
            <p:custDataLst>
              <p:tags r:id="rId5"/>
            </p:custDataLst>
          </p:nvPr>
        </p:nvSpPr>
        <p:spPr>
          <a:xfrm>
            <a:off x="3947290" y="2578401"/>
            <a:ext cx="1475156" cy="498614"/>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廖茂宇</a:t>
            </a:r>
          </a:p>
        </p:txBody>
      </p:sp>
      <p:sp>
        <p:nvSpPr>
          <p:cNvPr id="409" name="MH_Entry_1"/>
          <p:cNvSpPr/>
          <p:nvPr>
            <p:custDataLst>
              <p:tags r:id="rId6"/>
            </p:custDataLst>
          </p:nvPr>
        </p:nvSpPr>
        <p:spPr>
          <a:xfrm>
            <a:off x="5760010" y="2578401"/>
            <a:ext cx="4027591" cy="498614"/>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板书演示调试过程</a:t>
            </a:r>
          </a:p>
        </p:txBody>
      </p:sp>
      <p:sp>
        <p:nvSpPr>
          <p:cNvPr id="410" name="MH_Entry_2"/>
          <p:cNvSpPr/>
          <p:nvPr>
            <p:custDataLst>
              <p:tags r:id="rId7"/>
            </p:custDataLst>
          </p:nvPr>
        </p:nvSpPr>
        <p:spPr>
          <a:xfrm>
            <a:off x="5760008" y="3382566"/>
            <a:ext cx="4027591" cy="498614"/>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lnSpcReduction="2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完善二分查找代码、演示调试过程</a:t>
            </a:r>
          </a:p>
        </p:txBody>
      </p:sp>
      <p:sp>
        <p:nvSpPr>
          <p:cNvPr id="411" name="MH_Number_2"/>
          <p:cNvSpPr/>
          <p:nvPr>
            <p:custDataLst>
              <p:tags r:id="rId8"/>
            </p:custDataLst>
          </p:nvPr>
        </p:nvSpPr>
        <p:spPr>
          <a:xfrm>
            <a:off x="3959965" y="3384231"/>
            <a:ext cx="1475155" cy="498614"/>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刘旭泽</a:t>
            </a:r>
          </a:p>
        </p:txBody>
      </p:sp>
      <p:sp>
        <p:nvSpPr>
          <p:cNvPr id="270" name="MH_Entry_2"/>
          <p:cNvSpPr/>
          <p:nvPr>
            <p:custDataLst>
              <p:tags r:id="rId9"/>
            </p:custDataLst>
          </p:nvPr>
        </p:nvSpPr>
        <p:spPr>
          <a:xfrm>
            <a:off x="5760006" y="4905425"/>
            <a:ext cx="4027591" cy="498614"/>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lnSpcReduction="2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明确汇编指令与变量、寄存器功能</a:t>
            </a:r>
          </a:p>
        </p:txBody>
      </p:sp>
      <p:sp>
        <p:nvSpPr>
          <p:cNvPr id="271" name="MH_Number_2"/>
          <p:cNvSpPr/>
          <p:nvPr>
            <p:custDataLst>
              <p:tags r:id="rId10"/>
            </p:custDataLst>
          </p:nvPr>
        </p:nvSpPr>
        <p:spPr>
          <a:xfrm>
            <a:off x="3959965" y="4161936"/>
            <a:ext cx="1475749" cy="498614"/>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肖羽</a:t>
            </a:r>
          </a:p>
        </p:txBody>
      </p:sp>
      <p:sp>
        <p:nvSpPr>
          <p:cNvPr id="15" name="MH_Number_2">
            <a:extLst>
              <a:ext uri="{FF2B5EF4-FFF2-40B4-BE49-F238E27FC236}">
                <a16:creationId xmlns:a16="http://schemas.microsoft.com/office/drawing/2014/main" id="{895D3382-AD4E-4718-A0ED-1892AC66E06B}"/>
              </a:ext>
            </a:extLst>
          </p:cNvPr>
          <p:cNvSpPr/>
          <p:nvPr>
            <p:custDataLst>
              <p:tags r:id="rId11"/>
            </p:custDataLst>
          </p:nvPr>
        </p:nvSpPr>
        <p:spPr>
          <a:xfrm>
            <a:off x="3943608" y="4905425"/>
            <a:ext cx="1475749" cy="498614"/>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蔡锡滔</a:t>
            </a:r>
          </a:p>
        </p:txBody>
      </p:sp>
      <p:sp>
        <p:nvSpPr>
          <p:cNvPr id="16" name="MH_Entry_2">
            <a:extLst>
              <a:ext uri="{FF2B5EF4-FFF2-40B4-BE49-F238E27FC236}">
                <a16:creationId xmlns:a16="http://schemas.microsoft.com/office/drawing/2014/main" id="{3B62BEF4-BDCC-487F-B435-B3028349BF98}"/>
              </a:ext>
            </a:extLst>
          </p:cNvPr>
          <p:cNvSpPr/>
          <p:nvPr>
            <p:custDataLst>
              <p:tags r:id="rId12"/>
            </p:custDataLst>
          </p:nvPr>
        </p:nvSpPr>
        <p:spPr>
          <a:xfrm>
            <a:off x="5760006" y="5709590"/>
            <a:ext cx="4027591" cy="498614"/>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录制视频</a:t>
            </a:r>
          </a:p>
        </p:txBody>
      </p:sp>
      <p:sp>
        <p:nvSpPr>
          <p:cNvPr id="17" name="MH_Entry_2">
            <a:extLst>
              <a:ext uri="{FF2B5EF4-FFF2-40B4-BE49-F238E27FC236}">
                <a16:creationId xmlns:a16="http://schemas.microsoft.com/office/drawing/2014/main" id="{230495A3-5C56-4AE4-9542-4E337F9D9220}"/>
              </a:ext>
            </a:extLst>
          </p:cNvPr>
          <p:cNvSpPr/>
          <p:nvPr>
            <p:custDataLst>
              <p:tags r:id="rId13"/>
            </p:custDataLst>
          </p:nvPr>
        </p:nvSpPr>
        <p:spPr>
          <a:xfrm>
            <a:off x="5760007" y="4156662"/>
            <a:ext cx="4027591" cy="498614"/>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查找资料、比较汇编语言与高级语言</a:t>
            </a:r>
          </a:p>
        </p:txBody>
      </p:sp>
      <p:sp>
        <p:nvSpPr>
          <p:cNvPr id="20" name="MH_Number_2">
            <a:extLst>
              <a:ext uri="{FF2B5EF4-FFF2-40B4-BE49-F238E27FC236}">
                <a16:creationId xmlns:a16="http://schemas.microsoft.com/office/drawing/2014/main" id="{B2C4F26A-97F7-4FC4-9232-FC1A028A6CBD}"/>
              </a:ext>
            </a:extLst>
          </p:cNvPr>
          <p:cNvSpPr/>
          <p:nvPr>
            <p:custDataLst>
              <p:tags r:id="rId14"/>
            </p:custDataLst>
          </p:nvPr>
        </p:nvSpPr>
        <p:spPr>
          <a:xfrm>
            <a:off x="3943608" y="5727334"/>
            <a:ext cx="1475749" cy="498614"/>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阿依坚</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Rectangle 12"/>
          <p:cNvSpPr>
            <a:spLocks noChangeArrowheads="1"/>
          </p:cNvSpPr>
          <p:nvPr/>
        </p:nvSpPr>
        <p:spPr bwMode="auto">
          <a:xfrm>
            <a:off x="5329545"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a:extLst>
              <a:ext uri="{FF2B5EF4-FFF2-40B4-BE49-F238E27FC236}">
                <a16:creationId xmlns:a16="http://schemas.microsoft.com/office/drawing/2014/main" id="{D09339EF-685E-48E3-9BEC-6D0563B8BEEE}"/>
              </a:ext>
            </a:extLst>
          </p:cNvPr>
          <p:cNvSpPr txBox="1"/>
          <p:nvPr/>
        </p:nvSpPr>
        <p:spPr>
          <a:xfrm>
            <a:off x="5926445" y="1362421"/>
            <a:ext cx="4740632" cy="523220"/>
          </a:xfrm>
          <a:prstGeom prst="rect">
            <a:avLst/>
          </a:prstGeom>
          <a:noFill/>
        </p:spPr>
        <p:txBody>
          <a:bodyPr wrap="square" rtlCol="0">
            <a:spAutoFit/>
          </a:bodyPr>
          <a:lstStyle/>
          <a:p>
            <a:r>
              <a:rPr lang="zh-CN" altLang="en-US" sz="2800" dirty="0"/>
              <a:t>载入</a:t>
            </a:r>
            <a:r>
              <a:rPr lang="zh-CN" altLang="en-US" sz="2800" dirty="0">
                <a:latin typeface="微软雅黑" panose="020B0503020204020204" pitchFamily="34" charset="-122"/>
                <a:ea typeface="微软雅黑" panose="020B0503020204020204" pitchFamily="34" charset="-122"/>
              </a:rPr>
              <a:t>调试</a:t>
            </a:r>
            <a:r>
              <a:rPr lang="zh-CN" altLang="en-US" sz="2800" dirty="0"/>
              <a:t>信息</a:t>
            </a:r>
          </a:p>
        </p:txBody>
      </p:sp>
      <p:pic>
        <p:nvPicPr>
          <p:cNvPr id="5" name="图片 4">
            <a:extLst>
              <a:ext uri="{FF2B5EF4-FFF2-40B4-BE49-F238E27FC236}">
                <a16:creationId xmlns:a16="http://schemas.microsoft.com/office/drawing/2014/main" id="{0F85A385-E26F-4921-9A74-8C3320ECEDCA}"/>
              </a:ext>
            </a:extLst>
          </p:cNvPr>
          <p:cNvPicPr>
            <a:picLocks noChangeAspect="1"/>
          </p:cNvPicPr>
          <p:nvPr/>
        </p:nvPicPr>
        <p:blipFill rotWithShape="1">
          <a:blip r:embed="rId2"/>
          <a:srcRect l="3204" t="34976" r="59442" b="1"/>
          <a:stretch/>
        </p:blipFill>
        <p:spPr>
          <a:xfrm>
            <a:off x="5649573" y="1993466"/>
            <a:ext cx="4554245" cy="3670373"/>
          </a:xfrm>
          <a:prstGeom prst="rect">
            <a:avLst/>
          </a:prstGeom>
        </p:spPr>
      </p:pic>
      <p:pic>
        <p:nvPicPr>
          <p:cNvPr id="6" name="图片 5">
            <a:extLst>
              <a:ext uri="{FF2B5EF4-FFF2-40B4-BE49-F238E27FC236}">
                <a16:creationId xmlns:a16="http://schemas.microsoft.com/office/drawing/2014/main" id="{02C74C07-9C68-4052-90CF-0E343ED6F440}"/>
              </a:ext>
            </a:extLst>
          </p:cNvPr>
          <p:cNvPicPr>
            <a:picLocks noChangeAspect="1"/>
          </p:cNvPicPr>
          <p:nvPr/>
        </p:nvPicPr>
        <p:blipFill rotWithShape="1">
          <a:blip r:embed="rId3"/>
          <a:srcRect l="41121" t="398" r="34412"/>
          <a:stretch/>
        </p:blipFill>
        <p:spPr>
          <a:xfrm>
            <a:off x="503933" y="1176162"/>
            <a:ext cx="2982913" cy="5622227"/>
          </a:xfrm>
          <a:prstGeom prst="rect">
            <a:avLst/>
          </a:prstGeom>
        </p:spPr>
      </p:pic>
      <p:sp>
        <p:nvSpPr>
          <p:cNvPr id="7" name="文本框 1078">
            <a:extLst>
              <a:ext uri="{FF2B5EF4-FFF2-40B4-BE49-F238E27FC236}">
                <a16:creationId xmlns:a16="http://schemas.microsoft.com/office/drawing/2014/main" id="{ED63E6C6-3A24-40DF-B2D4-C070C2015A5B}"/>
              </a:ext>
            </a:extLst>
          </p:cNvPr>
          <p:cNvSpPr txBox="1">
            <a:spLocks noChangeArrowheads="1"/>
          </p:cNvSpPr>
          <p:nvPr/>
        </p:nvSpPr>
        <p:spPr bwMode="auto">
          <a:xfrm>
            <a:off x="3841265" y="628882"/>
            <a:ext cx="4398961"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t>调试</a:t>
            </a:r>
            <a:r>
              <a:rPr lang="zh-CN" altLang="en-US" sz="3200" dirty="0">
                <a:latin typeface="微软雅黑" panose="020B0503020204020204" pitchFamily="34" charset="-122"/>
                <a:ea typeface="微软雅黑" panose="020B0503020204020204" pitchFamily="34" charset="-122"/>
              </a:rPr>
              <a:t>过程</a:t>
            </a:r>
            <a:r>
              <a:rPr lang="zh-CN" altLang="en-US" sz="3200" dirty="0"/>
              <a:t>演示</a:t>
            </a:r>
            <a:r>
              <a:rPr lang="en-US" altLang="zh-CN" sz="3200" dirty="0"/>
              <a:t>:</a:t>
            </a:r>
            <a:r>
              <a:rPr lang="zh-CN" altLang="en-US" sz="3200" dirty="0"/>
              <a:t>前置准备</a:t>
            </a:r>
          </a:p>
        </p:txBody>
      </p:sp>
      <p:sp>
        <p:nvSpPr>
          <p:cNvPr id="8" name="文本框 7">
            <a:extLst>
              <a:ext uri="{FF2B5EF4-FFF2-40B4-BE49-F238E27FC236}">
                <a16:creationId xmlns:a16="http://schemas.microsoft.com/office/drawing/2014/main" id="{20346B51-2D7F-4175-BAFE-026A033D5CC7}"/>
              </a:ext>
            </a:extLst>
          </p:cNvPr>
          <p:cNvSpPr txBox="1"/>
          <p:nvPr/>
        </p:nvSpPr>
        <p:spPr>
          <a:xfrm>
            <a:off x="612137" y="667553"/>
            <a:ext cx="3822698" cy="523220"/>
          </a:xfrm>
          <a:prstGeom prst="rect">
            <a:avLst/>
          </a:prstGeom>
          <a:noFill/>
        </p:spPr>
        <p:txBody>
          <a:bodyPr wrap="square" rtlCol="0">
            <a:spAutoFit/>
          </a:bodyPr>
          <a:lstStyle/>
          <a:p>
            <a:r>
              <a:rPr lang="en-US" altLang="zh-CN" sz="2800" dirty="0" err="1"/>
              <a:t>Gedit</a:t>
            </a:r>
            <a:r>
              <a:rPr lang="zh-CN" altLang="en-US" sz="2800" dirty="0">
                <a:latin typeface="微软雅黑" panose="020B0503020204020204" pitchFamily="34" charset="-122"/>
                <a:ea typeface="微软雅黑" panose="020B0503020204020204" pitchFamily="34" charset="-122"/>
              </a:rPr>
              <a:t>查看</a:t>
            </a:r>
            <a:r>
              <a:rPr lang="en-US" altLang="zh-CN" sz="2800" dirty="0"/>
              <a:t>.s</a:t>
            </a:r>
            <a:r>
              <a:rPr lang="zh-CN" altLang="en-US" sz="2800" dirty="0"/>
              <a:t>文件</a:t>
            </a:r>
          </a:p>
        </p:txBody>
      </p:sp>
    </p:spTree>
    <p:extLst>
      <p:ext uri="{BB962C8B-B14F-4D97-AF65-F5344CB8AC3E}">
        <p14:creationId xmlns:p14="http://schemas.microsoft.com/office/powerpoint/2010/main" val="478237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Rectangle 12"/>
          <p:cNvSpPr>
            <a:spLocks noChangeArrowheads="1"/>
          </p:cNvSpPr>
          <p:nvPr/>
        </p:nvSpPr>
        <p:spPr bwMode="auto">
          <a:xfrm>
            <a:off x="5329545"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1078">
            <a:extLst>
              <a:ext uri="{FF2B5EF4-FFF2-40B4-BE49-F238E27FC236}">
                <a16:creationId xmlns:a16="http://schemas.microsoft.com/office/drawing/2014/main" id="{96C82603-ADA8-47B8-A001-D353C6B02493}"/>
              </a:ext>
            </a:extLst>
          </p:cNvPr>
          <p:cNvSpPr txBox="1">
            <a:spLocks noChangeArrowheads="1"/>
          </p:cNvSpPr>
          <p:nvPr/>
        </p:nvSpPr>
        <p:spPr bwMode="auto">
          <a:xfrm>
            <a:off x="4896956" y="711527"/>
            <a:ext cx="3076483"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t>调试过程演示</a:t>
            </a:r>
            <a:r>
              <a:rPr lang="en-US" altLang="zh-CN" sz="3200" dirty="0"/>
              <a:t>:2</a:t>
            </a:r>
            <a:endParaRPr lang="zh-CN" altLang="en-US" sz="3200" dirty="0"/>
          </a:p>
        </p:txBody>
      </p:sp>
      <p:pic>
        <p:nvPicPr>
          <p:cNvPr id="5" name="图片 4">
            <a:extLst>
              <a:ext uri="{FF2B5EF4-FFF2-40B4-BE49-F238E27FC236}">
                <a16:creationId xmlns:a16="http://schemas.microsoft.com/office/drawing/2014/main" id="{21819926-558E-4429-95AC-D2C0294A21AD}"/>
              </a:ext>
            </a:extLst>
          </p:cNvPr>
          <p:cNvPicPr>
            <a:picLocks noChangeAspect="1"/>
          </p:cNvPicPr>
          <p:nvPr/>
        </p:nvPicPr>
        <p:blipFill rotWithShape="1">
          <a:blip r:embed="rId2"/>
          <a:srcRect l="17662" t="11941" r="44366" b="36683"/>
          <a:stretch/>
        </p:blipFill>
        <p:spPr>
          <a:xfrm>
            <a:off x="2244348" y="1749036"/>
            <a:ext cx="6943506" cy="4349646"/>
          </a:xfrm>
          <a:prstGeom prst="rect">
            <a:avLst/>
          </a:prstGeom>
        </p:spPr>
      </p:pic>
    </p:spTree>
    <p:extLst>
      <p:ext uri="{BB962C8B-B14F-4D97-AF65-F5344CB8AC3E}">
        <p14:creationId xmlns:p14="http://schemas.microsoft.com/office/powerpoint/2010/main" val="1451190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Rectangle 12"/>
          <p:cNvSpPr>
            <a:spLocks noChangeArrowheads="1"/>
          </p:cNvSpPr>
          <p:nvPr/>
        </p:nvSpPr>
        <p:spPr bwMode="auto">
          <a:xfrm>
            <a:off x="5329545"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1078">
            <a:extLst>
              <a:ext uri="{FF2B5EF4-FFF2-40B4-BE49-F238E27FC236}">
                <a16:creationId xmlns:a16="http://schemas.microsoft.com/office/drawing/2014/main" id="{8190C073-CDEE-4FE9-B86E-682E4CBD59F7}"/>
              </a:ext>
            </a:extLst>
          </p:cNvPr>
          <p:cNvSpPr txBox="1">
            <a:spLocks noChangeArrowheads="1"/>
          </p:cNvSpPr>
          <p:nvPr/>
        </p:nvSpPr>
        <p:spPr bwMode="auto">
          <a:xfrm>
            <a:off x="4573787" y="629113"/>
            <a:ext cx="3076483"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t>调试过程</a:t>
            </a:r>
            <a:r>
              <a:rPr lang="zh-CN" altLang="en-US" sz="3200" dirty="0">
                <a:latin typeface="微软雅黑" panose="020B0503020204020204" pitchFamily="34" charset="-122"/>
                <a:ea typeface="微软雅黑" panose="020B0503020204020204" pitchFamily="34" charset="-122"/>
              </a:rPr>
              <a:t>演示</a:t>
            </a:r>
            <a:r>
              <a:rPr lang="en-US" altLang="zh-CN" sz="3200" dirty="0"/>
              <a:t>:3</a:t>
            </a:r>
            <a:endParaRPr lang="zh-CN" altLang="en-US" sz="3200" dirty="0"/>
          </a:p>
        </p:txBody>
      </p:sp>
      <p:pic>
        <p:nvPicPr>
          <p:cNvPr id="5" name="图片 4">
            <a:extLst>
              <a:ext uri="{FF2B5EF4-FFF2-40B4-BE49-F238E27FC236}">
                <a16:creationId xmlns:a16="http://schemas.microsoft.com/office/drawing/2014/main" id="{AB158152-1272-426F-97F5-C026E61E6A75}"/>
              </a:ext>
            </a:extLst>
          </p:cNvPr>
          <p:cNvPicPr>
            <a:picLocks noChangeAspect="1"/>
          </p:cNvPicPr>
          <p:nvPr/>
        </p:nvPicPr>
        <p:blipFill rotWithShape="1">
          <a:blip r:embed="rId2"/>
          <a:srcRect t="398" r="73174"/>
          <a:stretch/>
        </p:blipFill>
        <p:spPr>
          <a:xfrm>
            <a:off x="419459" y="1140098"/>
            <a:ext cx="3270557" cy="5622227"/>
          </a:xfrm>
          <a:prstGeom prst="rect">
            <a:avLst/>
          </a:prstGeom>
        </p:spPr>
      </p:pic>
      <p:pic>
        <p:nvPicPr>
          <p:cNvPr id="6" name="图片 5">
            <a:extLst>
              <a:ext uri="{FF2B5EF4-FFF2-40B4-BE49-F238E27FC236}">
                <a16:creationId xmlns:a16="http://schemas.microsoft.com/office/drawing/2014/main" id="{5E8E7589-65C3-477C-B359-CE8E15C2A26C}"/>
              </a:ext>
            </a:extLst>
          </p:cNvPr>
          <p:cNvPicPr>
            <a:picLocks noChangeAspect="1"/>
          </p:cNvPicPr>
          <p:nvPr/>
        </p:nvPicPr>
        <p:blipFill rotWithShape="1">
          <a:blip r:embed="rId3"/>
          <a:srcRect t="398" r="69503"/>
          <a:stretch/>
        </p:blipFill>
        <p:spPr>
          <a:xfrm>
            <a:off x="3764425" y="1164644"/>
            <a:ext cx="3718234" cy="5622228"/>
          </a:xfrm>
          <a:prstGeom prst="rect">
            <a:avLst/>
          </a:prstGeom>
        </p:spPr>
      </p:pic>
      <p:pic>
        <p:nvPicPr>
          <p:cNvPr id="7" name="图片 6">
            <a:extLst>
              <a:ext uri="{FF2B5EF4-FFF2-40B4-BE49-F238E27FC236}">
                <a16:creationId xmlns:a16="http://schemas.microsoft.com/office/drawing/2014/main" id="{9301D678-CF37-4970-AA2A-2D952ECC8C21}"/>
              </a:ext>
            </a:extLst>
          </p:cNvPr>
          <p:cNvPicPr>
            <a:picLocks noChangeAspect="1"/>
          </p:cNvPicPr>
          <p:nvPr/>
        </p:nvPicPr>
        <p:blipFill rotWithShape="1">
          <a:blip r:embed="rId4"/>
          <a:srcRect t="68945" r="69410"/>
          <a:stretch/>
        </p:blipFill>
        <p:spPr>
          <a:xfrm>
            <a:off x="7575064" y="1231014"/>
            <a:ext cx="4385137" cy="2061152"/>
          </a:xfrm>
          <a:prstGeom prst="rect">
            <a:avLst/>
          </a:prstGeom>
        </p:spPr>
      </p:pic>
    </p:spTree>
    <p:extLst>
      <p:ext uri="{BB962C8B-B14F-4D97-AF65-F5344CB8AC3E}">
        <p14:creationId xmlns:p14="http://schemas.microsoft.com/office/powerpoint/2010/main" val="142284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Rectangle 7"/>
          <p:cNvSpPr>
            <a:spLocks noChangeArrowheads="1"/>
          </p:cNvSpPr>
          <p:nvPr/>
        </p:nvSpPr>
        <p:spPr bwMode="auto">
          <a:xfrm>
            <a:off x="244784" y="522288"/>
            <a:ext cx="211138"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Rectangle 9"/>
          <p:cNvSpPr>
            <a:spLocks noChangeArrowheads="1"/>
          </p:cNvSpPr>
          <p:nvPr/>
        </p:nvSpPr>
        <p:spPr bwMode="auto">
          <a:xfrm>
            <a:off x="806759"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Rectangle 10"/>
          <p:cNvSpPr>
            <a:spLocks noChangeArrowheads="1"/>
          </p:cNvSpPr>
          <p:nvPr/>
        </p:nvSpPr>
        <p:spPr bwMode="auto">
          <a:xfrm>
            <a:off x="1051234"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Rectangle 11"/>
          <p:cNvSpPr>
            <a:spLocks noChangeArrowheads="1"/>
          </p:cNvSpPr>
          <p:nvPr/>
        </p:nvSpPr>
        <p:spPr bwMode="auto">
          <a:xfrm>
            <a:off x="244784"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Rectangle 12"/>
          <p:cNvSpPr>
            <a:spLocks noChangeArrowheads="1"/>
          </p:cNvSpPr>
          <p:nvPr/>
        </p:nvSpPr>
        <p:spPr bwMode="auto">
          <a:xfrm>
            <a:off x="1051234"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Rectangle 13"/>
          <p:cNvSpPr>
            <a:spLocks noChangeArrowheads="1"/>
          </p:cNvSpPr>
          <p:nvPr/>
        </p:nvSpPr>
        <p:spPr bwMode="auto">
          <a:xfrm>
            <a:off x="1332221"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Rectangle 14"/>
          <p:cNvSpPr>
            <a:spLocks noChangeArrowheads="1"/>
          </p:cNvSpPr>
          <p:nvPr/>
        </p:nvSpPr>
        <p:spPr bwMode="auto">
          <a:xfrm>
            <a:off x="1578284"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Rectangle 15"/>
          <p:cNvSpPr>
            <a:spLocks noChangeArrowheads="1"/>
          </p:cNvSpPr>
          <p:nvPr/>
        </p:nvSpPr>
        <p:spPr bwMode="auto">
          <a:xfrm>
            <a:off x="1859271"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Rectangle 16"/>
          <p:cNvSpPr>
            <a:spLocks noChangeArrowheads="1"/>
          </p:cNvSpPr>
          <p:nvPr/>
        </p:nvSpPr>
        <p:spPr bwMode="auto">
          <a:xfrm>
            <a:off x="2103746"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Rectangle 17"/>
          <p:cNvSpPr>
            <a:spLocks noChangeArrowheads="1"/>
          </p:cNvSpPr>
          <p:nvPr/>
        </p:nvSpPr>
        <p:spPr bwMode="auto">
          <a:xfrm>
            <a:off x="2384734"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Rectangle 18"/>
          <p:cNvSpPr>
            <a:spLocks noChangeArrowheads="1"/>
          </p:cNvSpPr>
          <p:nvPr/>
        </p:nvSpPr>
        <p:spPr bwMode="auto">
          <a:xfrm>
            <a:off x="2665721"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Rectangle 19"/>
          <p:cNvSpPr>
            <a:spLocks noChangeArrowheads="1"/>
          </p:cNvSpPr>
          <p:nvPr/>
        </p:nvSpPr>
        <p:spPr bwMode="auto">
          <a:xfrm>
            <a:off x="2911784"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Rectangle 20"/>
          <p:cNvSpPr>
            <a:spLocks noChangeArrowheads="1"/>
          </p:cNvSpPr>
          <p:nvPr/>
        </p:nvSpPr>
        <p:spPr bwMode="auto">
          <a:xfrm>
            <a:off x="3192771"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Rectangle 21"/>
          <p:cNvSpPr>
            <a:spLocks noChangeArrowheads="1"/>
          </p:cNvSpPr>
          <p:nvPr/>
        </p:nvSpPr>
        <p:spPr bwMode="auto">
          <a:xfrm>
            <a:off x="1332221"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Rectangle 22"/>
          <p:cNvSpPr>
            <a:spLocks noChangeArrowheads="1"/>
          </p:cNvSpPr>
          <p:nvPr/>
        </p:nvSpPr>
        <p:spPr bwMode="auto">
          <a:xfrm>
            <a:off x="1859271"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Rectangle 23"/>
          <p:cNvSpPr>
            <a:spLocks noChangeArrowheads="1"/>
          </p:cNvSpPr>
          <p:nvPr/>
        </p:nvSpPr>
        <p:spPr bwMode="auto">
          <a:xfrm>
            <a:off x="2384734"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Rectangle 24"/>
          <p:cNvSpPr>
            <a:spLocks noChangeArrowheads="1"/>
          </p:cNvSpPr>
          <p:nvPr/>
        </p:nvSpPr>
        <p:spPr bwMode="auto">
          <a:xfrm>
            <a:off x="2665721"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Rectangle 25"/>
          <p:cNvSpPr>
            <a:spLocks noChangeArrowheads="1"/>
          </p:cNvSpPr>
          <p:nvPr/>
        </p:nvSpPr>
        <p:spPr bwMode="auto">
          <a:xfrm>
            <a:off x="2911784"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Rectangle 26"/>
          <p:cNvSpPr>
            <a:spLocks noChangeArrowheads="1"/>
          </p:cNvSpPr>
          <p:nvPr/>
        </p:nvSpPr>
        <p:spPr bwMode="auto">
          <a:xfrm>
            <a:off x="3192771"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4"/>
          <p:cNvSpPr>
            <a:spLocks/>
          </p:cNvSpPr>
          <p:nvPr/>
        </p:nvSpPr>
        <p:spPr bwMode="auto">
          <a:xfrm>
            <a:off x="525771"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Rectangle 35"/>
          <p:cNvSpPr>
            <a:spLocks noChangeArrowheads="1"/>
          </p:cNvSpPr>
          <p:nvPr/>
        </p:nvSpPr>
        <p:spPr bwMode="auto">
          <a:xfrm>
            <a:off x="281296" y="1079500"/>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Rectangle 36"/>
          <p:cNvSpPr>
            <a:spLocks noChangeArrowheads="1"/>
          </p:cNvSpPr>
          <p:nvPr/>
        </p:nvSpPr>
        <p:spPr bwMode="auto">
          <a:xfrm>
            <a:off x="3472171"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Rectangle 37"/>
          <p:cNvSpPr>
            <a:spLocks noChangeArrowheads="1"/>
          </p:cNvSpPr>
          <p:nvPr/>
        </p:nvSpPr>
        <p:spPr bwMode="auto">
          <a:xfrm>
            <a:off x="3718234" y="1588"/>
            <a:ext cx="246063" cy="207962"/>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Rectangle 38"/>
          <p:cNvSpPr>
            <a:spLocks noChangeArrowheads="1"/>
          </p:cNvSpPr>
          <p:nvPr/>
        </p:nvSpPr>
        <p:spPr bwMode="auto">
          <a:xfrm>
            <a:off x="3472171"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Rectangle 39"/>
          <p:cNvSpPr>
            <a:spLocks noChangeArrowheads="1"/>
          </p:cNvSpPr>
          <p:nvPr/>
        </p:nvSpPr>
        <p:spPr bwMode="auto">
          <a:xfrm>
            <a:off x="3718234" y="244475"/>
            <a:ext cx="246063"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Rectangle 47"/>
          <p:cNvSpPr>
            <a:spLocks noChangeArrowheads="1"/>
          </p:cNvSpPr>
          <p:nvPr/>
        </p:nvSpPr>
        <p:spPr bwMode="auto">
          <a:xfrm>
            <a:off x="281296" y="1600200"/>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Rectangle 49"/>
          <p:cNvSpPr>
            <a:spLocks noChangeArrowheads="1"/>
          </p:cNvSpPr>
          <p:nvPr/>
        </p:nvSpPr>
        <p:spPr bwMode="auto">
          <a:xfrm>
            <a:off x="309" y="1044575"/>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Rectangle 50"/>
          <p:cNvSpPr>
            <a:spLocks noChangeArrowheads="1"/>
          </p:cNvSpPr>
          <p:nvPr/>
        </p:nvSpPr>
        <p:spPr bwMode="auto">
          <a:xfrm>
            <a:off x="309" y="1287463"/>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Rectangle 53"/>
          <p:cNvSpPr>
            <a:spLocks noChangeArrowheads="1"/>
          </p:cNvSpPr>
          <p:nvPr/>
        </p:nvSpPr>
        <p:spPr bwMode="auto">
          <a:xfrm>
            <a:off x="525771"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Rectangle 54"/>
          <p:cNvSpPr>
            <a:spLocks noChangeArrowheads="1"/>
          </p:cNvSpPr>
          <p:nvPr/>
        </p:nvSpPr>
        <p:spPr bwMode="auto">
          <a:xfrm>
            <a:off x="-1279" y="800100"/>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Rectangle 55"/>
          <p:cNvSpPr>
            <a:spLocks noChangeArrowheads="1"/>
          </p:cNvSpPr>
          <p:nvPr/>
        </p:nvSpPr>
        <p:spPr bwMode="auto">
          <a:xfrm>
            <a:off x="-1279"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Rectangle 56"/>
          <p:cNvSpPr>
            <a:spLocks noChangeArrowheads="1"/>
          </p:cNvSpPr>
          <p:nvPr/>
        </p:nvSpPr>
        <p:spPr bwMode="auto">
          <a:xfrm>
            <a:off x="-1279"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Rectangle 57"/>
          <p:cNvSpPr>
            <a:spLocks noChangeArrowheads="1"/>
          </p:cNvSpPr>
          <p:nvPr/>
        </p:nvSpPr>
        <p:spPr bwMode="auto">
          <a:xfrm>
            <a:off x="3999221" y="1588"/>
            <a:ext cx="209550" cy="207962"/>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Rectangle 68"/>
          <p:cNvSpPr>
            <a:spLocks noChangeArrowheads="1"/>
          </p:cNvSpPr>
          <p:nvPr/>
        </p:nvSpPr>
        <p:spPr bwMode="auto">
          <a:xfrm>
            <a:off x="-1279" y="47777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Rectangle 83"/>
          <p:cNvSpPr>
            <a:spLocks noChangeArrowheads="1"/>
          </p:cNvSpPr>
          <p:nvPr/>
        </p:nvSpPr>
        <p:spPr bwMode="auto">
          <a:xfrm>
            <a:off x="3192771"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Rectangle 84"/>
          <p:cNvSpPr>
            <a:spLocks noChangeArrowheads="1"/>
          </p:cNvSpPr>
          <p:nvPr/>
        </p:nvSpPr>
        <p:spPr bwMode="auto">
          <a:xfrm>
            <a:off x="2946709"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Rectangle 85"/>
          <p:cNvSpPr>
            <a:spLocks noChangeArrowheads="1"/>
          </p:cNvSpPr>
          <p:nvPr/>
        </p:nvSpPr>
        <p:spPr bwMode="auto">
          <a:xfrm>
            <a:off x="3718234"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Rectangle 86"/>
          <p:cNvSpPr>
            <a:spLocks noChangeArrowheads="1"/>
          </p:cNvSpPr>
          <p:nvPr/>
        </p:nvSpPr>
        <p:spPr bwMode="auto">
          <a:xfrm>
            <a:off x="2946709"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Rectangle 87"/>
          <p:cNvSpPr>
            <a:spLocks noChangeArrowheads="1"/>
          </p:cNvSpPr>
          <p:nvPr/>
        </p:nvSpPr>
        <p:spPr bwMode="auto">
          <a:xfrm>
            <a:off x="2665721"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Rectangle 88"/>
          <p:cNvSpPr>
            <a:spLocks noChangeArrowheads="1"/>
          </p:cNvSpPr>
          <p:nvPr/>
        </p:nvSpPr>
        <p:spPr bwMode="auto">
          <a:xfrm>
            <a:off x="2419659"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Rectangle 89"/>
          <p:cNvSpPr>
            <a:spLocks noChangeArrowheads="1"/>
          </p:cNvSpPr>
          <p:nvPr/>
        </p:nvSpPr>
        <p:spPr bwMode="auto">
          <a:xfrm>
            <a:off x="2140259"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Rectangle 90"/>
          <p:cNvSpPr>
            <a:spLocks noChangeArrowheads="1"/>
          </p:cNvSpPr>
          <p:nvPr/>
        </p:nvSpPr>
        <p:spPr bwMode="auto">
          <a:xfrm>
            <a:off x="1859271"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Rectangle 91"/>
          <p:cNvSpPr>
            <a:spLocks noChangeArrowheads="1"/>
          </p:cNvSpPr>
          <p:nvPr/>
        </p:nvSpPr>
        <p:spPr bwMode="auto">
          <a:xfrm>
            <a:off x="1613209"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Rectangle 92"/>
          <p:cNvSpPr>
            <a:spLocks noChangeArrowheads="1"/>
          </p:cNvSpPr>
          <p:nvPr/>
        </p:nvSpPr>
        <p:spPr bwMode="auto">
          <a:xfrm>
            <a:off x="1332221"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Rectangle 93"/>
          <p:cNvSpPr>
            <a:spLocks noChangeArrowheads="1"/>
          </p:cNvSpPr>
          <p:nvPr/>
        </p:nvSpPr>
        <p:spPr bwMode="auto">
          <a:xfrm>
            <a:off x="1051234"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Rectangle 94"/>
          <p:cNvSpPr>
            <a:spLocks noChangeArrowheads="1"/>
          </p:cNvSpPr>
          <p:nvPr/>
        </p:nvSpPr>
        <p:spPr bwMode="auto">
          <a:xfrm>
            <a:off x="806759"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Rectangle 95"/>
          <p:cNvSpPr>
            <a:spLocks noChangeArrowheads="1"/>
          </p:cNvSpPr>
          <p:nvPr/>
        </p:nvSpPr>
        <p:spPr bwMode="auto">
          <a:xfrm>
            <a:off x="2665721"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Rectangle 96"/>
          <p:cNvSpPr>
            <a:spLocks noChangeArrowheads="1"/>
          </p:cNvSpPr>
          <p:nvPr/>
        </p:nvSpPr>
        <p:spPr bwMode="auto">
          <a:xfrm>
            <a:off x="2140259"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Rectangle 97"/>
          <p:cNvSpPr>
            <a:spLocks noChangeArrowheads="1"/>
          </p:cNvSpPr>
          <p:nvPr/>
        </p:nvSpPr>
        <p:spPr bwMode="auto">
          <a:xfrm>
            <a:off x="1613209"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Rectangle 98"/>
          <p:cNvSpPr>
            <a:spLocks noChangeArrowheads="1"/>
          </p:cNvSpPr>
          <p:nvPr/>
        </p:nvSpPr>
        <p:spPr bwMode="auto">
          <a:xfrm>
            <a:off x="1332221"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Rectangle 99"/>
          <p:cNvSpPr>
            <a:spLocks noChangeArrowheads="1"/>
          </p:cNvSpPr>
          <p:nvPr/>
        </p:nvSpPr>
        <p:spPr bwMode="auto">
          <a:xfrm>
            <a:off x="1051234"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Rectangle 100"/>
          <p:cNvSpPr>
            <a:spLocks noChangeArrowheads="1"/>
          </p:cNvSpPr>
          <p:nvPr/>
        </p:nvSpPr>
        <p:spPr bwMode="auto">
          <a:xfrm>
            <a:off x="806759"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108"/>
          <p:cNvSpPr>
            <a:spLocks/>
          </p:cNvSpPr>
          <p:nvPr/>
        </p:nvSpPr>
        <p:spPr bwMode="auto">
          <a:xfrm>
            <a:off x="3472171"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Rectangle 110"/>
          <p:cNvSpPr>
            <a:spLocks noChangeArrowheads="1"/>
          </p:cNvSpPr>
          <p:nvPr/>
        </p:nvSpPr>
        <p:spPr bwMode="auto">
          <a:xfrm>
            <a:off x="525771"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Rectangle 111"/>
          <p:cNvSpPr>
            <a:spLocks noChangeArrowheads="1"/>
          </p:cNvSpPr>
          <p:nvPr/>
        </p:nvSpPr>
        <p:spPr bwMode="auto">
          <a:xfrm>
            <a:off x="244784"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Rectangle 112"/>
          <p:cNvSpPr>
            <a:spLocks noChangeArrowheads="1"/>
          </p:cNvSpPr>
          <p:nvPr/>
        </p:nvSpPr>
        <p:spPr bwMode="auto">
          <a:xfrm>
            <a:off x="525771"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Rectangle 113"/>
          <p:cNvSpPr>
            <a:spLocks noChangeArrowheads="1"/>
          </p:cNvSpPr>
          <p:nvPr/>
        </p:nvSpPr>
        <p:spPr bwMode="auto">
          <a:xfrm>
            <a:off x="244784"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Rectangle 115"/>
          <p:cNvSpPr>
            <a:spLocks noChangeArrowheads="1"/>
          </p:cNvSpPr>
          <p:nvPr/>
        </p:nvSpPr>
        <p:spPr bwMode="auto">
          <a:xfrm>
            <a:off x="244784" y="60969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Rectangle 118"/>
          <p:cNvSpPr>
            <a:spLocks noChangeArrowheads="1"/>
          </p:cNvSpPr>
          <p:nvPr/>
        </p:nvSpPr>
        <p:spPr bwMode="auto">
          <a:xfrm>
            <a:off x="244784" y="55413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Rectangle 119"/>
          <p:cNvSpPr>
            <a:spLocks noChangeArrowheads="1"/>
          </p:cNvSpPr>
          <p:nvPr/>
        </p:nvSpPr>
        <p:spPr bwMode="auto">
          <a:xfrm>
            <a:off x="244784" y="50555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Rectangle 127"/>
          <p:cNvSpPr>
            <a:spLocks noChangeArrowheads="1"/>
          </p:cNvSpPr>
          <p:nvPr/>
        </p:nvSpPr>
        <p:spPr bwMode="auto">
          <a:xfrm>
            <a:off x="3472171"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Rectangle 128"/>
          <p:cNvSpPr>
            <a:spLocks noChangeArrowheads="1"/>
          </p:cNvSpPr>
          <p:nvPr/>
        </p:nvSpPr>
        <p:spPr bwMode="auto">
          <a:xfrm>
            <a:off x="-1279"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Rectangle 129"/>
          <p:cNvSpPr>
            <a:spLocks noChangeArrowheads="1"/>
          </p:cNvSpPr>
          <p:nvPr/>
        </p:nvSpPr>
        <p:spPr bwMode="auto">
          <a:xfrm>
            <a:off x="-1279" y="60969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Rectangle 130"/>
          <p:cNvSpPr>
            <a:spLocks noChangeArrowheads="1"/>
          </p:cNvSpPr>
          <p:nvPr/>
        </p:nvSpPr>
        <p:spPr bwMode="auto">
          <a:xfrm>
            <a:off x="-1279" y="58191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Rectangle 131"/>
          <p:cNvSpPr>
            <a:spLocks noChangeArrowheads="1"/>
          </p:cNvSpPr>
          <p:nvPr/>
        </p:nvSpPr>
        <p:spPr bwMode="auto">
          <a:xfrm>
            <a:off x="-1279" y="55413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Rectangle 132"/>
          <p:cNvSpPr>
            <a:spLocks noChangeArrowheads="1"/>
          </p:cNvSpPr>
          <p:nvPr/>
        </p:nvSpPr>
        <p:spPr bwMode="auto">
          <a:xfrm>
            <a:off x="-1279" y="52635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Rectangle 83"/>
          <p:cNvSpPr>
            <a:spLocks noChangeArrowheads="1"/>
          </p:cNvSpPr>
          <p:nvPr/>
        </p:nvSpPr>
        <p:spPr bwMode="auto">
          <a:xfrm>
            <a:off x="7190095"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Rectangle 84"/>
          <p:cNvSpPr>
            <a:spLocks noChangeArrowheads="1"/>
          </p:cNvSpPr>
          <p:nvPr/>
        </p:nvSpPr>
        <p:spPr bwMode="auto">
          <a:xfrm>
            <a:off x="6944033"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Rectangle 85"/>
          <p:cNvSpPr>
            <a:spLocks noChangeArrowheads="1"/>
          </p:cNvSpPr>
          <p:nvPr/>
        </p:nvSpPr>
        <p:spPr bwMode="auto">
          <a:xfrm>
            <a:off x="7715558"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Rectangle 86"/>
          <p:cNvSpPr>
            <a:spLocks noChangeArrowheads="1"/>
          </p:cNvSpPr>
          <p:nvPr/>
        </p:nvSpPr>
        <p:spPr bwMode="auto">
          <a:xfrm>
            <a:off x="6944033"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Rectangle 87"/>
          <p:cNvSpPr>
            <a:spLocks noChangeArrowheads="1"/>
          </p:cNvSpPr>
          <p:nvPr/>
        </p:nvSpPr>
        <p:spPr bwMode="auto">
          <a:xfrm>
            <a:off x="6663045"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Rectangle 88"/>
          <p:cNvSpPr>
            <a:spLocks noChangeArrowheads="1"/>
          </p:cNvSpPr>
          <p:nvPr/>
        </p:nvSpPr>
        <p:spPr bwMode="auto">
          <a:xfrm>
            <a:off x="6416983"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Rectangle 89"/>
          <p:cNvSpPr>
            <a:spLocks noChangeArrowheads="1"/>
          </p:cNvSpPr>
          <p:nvPr/>
        </p:nvSpPr>
        <p:spPr bwMode="auto">
          <a:xfrm>
            <a:off x="6137583"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Rectangle 90"/>
          <p:cNvSpPr>
            <a:spLocks noChangeArrowheads="1"/>
          </p:cNvSpPr>
          <p:nvPr/>
        </p:nvSpPr>
        <p:spPr bwMode="auto">
          <a:xfrm>
            <a:off x="5856595"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Rectangle 91"/>
          <p:cNvSpPr>
            <a:spLocks noChangeArrowheads="1"/>
          </p:cNvSpPr>
          <p:nvPr/>
        </p:nvSpPr>
        <p:spPr bwMode="auto">
          <a:xfrm>
            <a:off x="5610533"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Rectangle 92"/>
          <p:cNvSpPr>
            <a:spLocks noChangeArrowheads="1"/>
          </p:cNvSpPr>
          <p:nvPr/>
        </p:nvSpPr>
        <p:spPr bwMode="auto">
          <a:xfrm>
            <a:off x="5329545"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Rectangle 93"/>
          <p:cNvSpPr>
            <a:spLocks noChangeArrowheads="1"/>
          </p:cNvSpPr>
          <p:nvPr/>
        </p:nvSpPr>
        <p:spPr bwMode="auto">
          <a:xfrm>
            <a:off x="5048558"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Rectangle 94"/>
          <p:cNvSpPr>
            <a:spLocks noChangeArrowheads="1"/>
          </p:cNvSpPr>
          <p:nvPr/>
        </p:nvSpPr>
        <p:spPr bwMode="auto">
          <a:xfrm>
            <a:off x="4804083"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Rectangle 95"/>
          <p:cNvSpPr>
            <a:spLocks noChangeArrowheads="1"/>
          </p:cNvSpPr>
          <p:nvPr/>
        </p:nvSpPr>
        <p:spPr bwMode="auto">
          <a:xfrm>
            <a:off x="6663045"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Rectangle 96"/>
          <p:cNvSpPr>
            <a:spLocks noChangeArrowheads="1"/>
          </p:cNvSpPr>
          <p:nvPr/>
        </p:nvSpPr>
        <p:spPr bwMode="auto">
          <a:xfrm>
            <a:off x="6137583"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Rectangle 97"/>
          <p:cNvSpPr>
            <a:spLocks noChangeArrowheads="1"/>
          </p:cNvSpPr>
          <p:nvPr/>
        </p:nvSpPr>
        <p:spPr bwMode="auto">
          <a:xfrm>
            <a:off x="5610533"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Rectangle 98"/>
          <p:cNvSpPr>
            <a:spLocks noChangeArrowheads="1"/>
          </p:cNvSpPr>
          <p:nvPr/>
        </p:nvSpPr>
        <p:spPr bwMode="auto">
          <a:xfrm>
            <a:off x="5329545"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Rectangle 99"/>
          <p:cNvSpPr>
            <a:spLocks noChangeArrowheads="1"/>
          </p:cNvSpPr>
          <p:nvPr/>
        </p:nvSpPr>
        <p:spPr bwMode="auto">
          <a:xfrm>
            <a:off x="5048558"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Rectangle 100"/>
          <p:cNvSpPr>
            <a:spLocks noChangeArrowheads="1"/>
          </p:cNvSpPr>
          <p:nvPr/>
        </p:nvSpPr>
        <p:spPr bwMode="auto">
          <a:xfrm>
            <a:off x="4804083"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108"/>
          <p:cNvSpPr>
            <a:spLocks/>
          </p:cNvSpPr>
          <p:nvPr/>
        </p:nvSpPr>
        <p:spPr bwMode="auto">
          <a:xfrm>
            <a:off x="7469495"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Rectangle 110"/>
          <p:cNvSpPr>
            <a:spLocks noChangeArrowheads="1"/>
          </p:cNvSpPr>
          <p:nvPr/>
        </p:nvSpPr>
        <p:spPr bwMode="auto">
          <a:xfrm>
            <a:off x="4523095"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Rectangle 111"/>
          <p:cNvSpPr>
            <a:spLocks noChangeArrowheads="1"/>
          </p:cNvSpPr>
          <p:nvPr/>
        </p:nvSpPr>
        <p:spPr bwMode="auto">
          <a:xfrm>
            <a:off x="4242108"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Rectangle 112"/>
          <p:cNvSpPr>
            <a:spLocks noChangeArrowheads="1"/>
          </p:cNvSpPr>
          <p:nvPr/>
        </p:nvSpPr>
        <p:spPr bwMode="auto">
          <a:xfrm>
            <a:off x="4523095"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Rectangle 113"/>
          <p:cNvSpPr>
            <a:spLocks noChangeArrowheads="1"/>
          </p:cNvSpPr>
          <p:nvPr/>
        </p:nvSpPr>
        <p:spPr bwMode="auto">
          <a:xfrm>
            <a:off x="4242108"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Rectangle 127"/>
          <p:cNvSpPr>
            <a:spLocks noChangeArrowheads="1"/>
          </p:cNvSpPr>
          <p:nvPr/>
        </p:nvSpPr>
        <p:spPr bwMode="auto">
          <a:xfrm>
            <a:off x="7469495"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Rectangle 128"/>
          <p:cNvSpPr>
            <a:spLocks noChangeArrowheads="1"/>
          </p:cNvSpPr>
          <p:nvPr/>
        </p:nvSpPr>
        <p:spPr bwMode="auto">
          <a:xfrm>
            <a:off x="3996045"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Rectangle 9"/>
          <p:cNvSpPr>
            <a:spLocks noChangeArrowheads="1"/>
          </p:cNvSpPr>
          <p:nvPr/>
        </p:nvSpPr>
        <p:spPr bwMode="auto">
          <a:xfrm>
            <a:off x="5085070"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Rectangle 10"/>
          <p:cNvSpPr>
            <a:spLocks noChangeArrowheads="1"/>
          </p:cNvSpPr>
          <p:nvPr/>
        </p:nvSpPr>
        <p:spPr bwMode="auto">
          <a:xfrm>
            <a:off x="5329545"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Rectangle 11"/>
          <p:cNvSpPr>
            <a:spLocks noChangeArrowheads="1"/>
          </p:cNvSpPr>
          <p:nvPr/>
        </p:nvSpPr>
        <p:spPr bwMode="auto">
          <a:xfrm>
            <a:off x="4523095"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Rectangle 12"/>
          <p:cNvSpPr>
            <a:spLocks noChangeArrowheads="1"/>
          </p:cNvSpPr>
          <p:nvPr/>
        </p:nvSpPr>
        <p:spPr bwMode="auto">
          <a:xfrm>
            <a:off x="5329545"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Rectangle 13"/>
          <p:cNvSpPr>
            <a:spLocks noChangeArrowheads="1"/>
          </p:cNvSpPr>
          <p:nvPr/>
        </p:nvSpPr>
        <p:spPr bwMode="auto">
          <a:xfrm>
            <a:off x="5610532"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Rectangle 14"/>
          <p:cNvSpPr>
            <a:spLocks noChangeArrowheads="1"/>
          </p:cNvSpPr>
          <p:nvPr/>
        </p:nvSpPr>
        <p:spPr bwMode="auto">
          <a:xfrm>
            <a:off x="5856595"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Rectangle 15"/>
          <p:cNvSpPr>
            <a:spLocks noChangeArrowheads="1"/>
          </p:cNvSpPr>
          <p:nvPr/>
        </p:nvSpPr>
        <p:spPr bwMode="auto">
          <a:xfrm>
            <a:off x="6137582"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Rectangle 16"/>
          <p:cNvSpPr>
            <a:spLocks noChangeArrowheads="1"/>
          </p:cNvSpPr>
          <p:nvPr/>
        </p:nvSpPr>
        <p:spPr bwMode="auto">
          <a:xfrm>
            <a:off x="6382057"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Rectangle 17"/>
          <p:cNvSpPr>
            <a:spLocks noChangeArrowheads="1"/>
          </p:cNvSpPr>
          <p:nvPr/>
        </p:nvSpPr>
        <p:spPr bwMode="auto">
          <a:xfrm>
            <a:off x="6663045"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Rectangle 18"/>
          <p:cNvSpPr>
            <a:spLocks noChangeArrowheads="1"/>
          </p:cNvSpPr>
          <p:nvPr/>
        </p:nvSpPr>
        <p:spPr bwMode="auto">
          <a:xfrm>
            <a:off x="6944032"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Rectangle 19"/>
          <p:cNvSpPr>
            <a:spLocks noChangeArrowheads="1"/>
          </p:cNvSpPr>
          <p:nvPr/>
        </p:nvSpPr>
        <p:spPr bwMode="auto">
          <a:xfrm>
            <a:off x="7190095"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Rectangle 20"/>
          <p:cNvSpPr>
            <a:spLocks noChangeArrowheads="1"/>
          </p:cNvSpPr>
          <p:nvPr/>
        </p:nvSpPr>
        <p:spPr bwMode="auto">
          <a:xfrm>
            <a:off x="7471082"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Rectangle 21"/>
          <p:cNvSpPr>
            <a:spLocks noChangeArrowheads="1"/>
          </p:cNvSpPr>
          <p:nvPr/>
        </p:nvSpPr>
        <p:spPr bwMode="auto">
          <a:xfrm>
            <a:off x="5610532"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Rectangle 22"/>
          <p:cNvSpPr>
            <a:spLocks noChangeArrowheads="1"/>
          </p:cNvSpPr>
          <p:nvPr/>
        </p:nvSpPr>
        <p:spPr bwMode="auto">
          <a:xfrm>
            <a:off x="6137582"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Rectangle 23"/>
          <p:cNvSpPr>
            <a:spLocks noChangeArrowheads="1"/>
          </p:cNvSpPr>
          <p:nvPr/>
        </p:nvSpPr>
        <p:spPr bwMode="auto">
          <a:xfrm>
            <a:off x="6663045"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Rectangle 24"/>
          <p:cNvSpPr>
            <a:spLocks noChangeArrowheads="1"/>
          </p:cNvSpPr>
          <p:nvPr/>
        </p:nvSpPr>
        <p:spPr bwMode="auto">
          <a:xfrm>
            <a:off x="6944032"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Rectangle 25"/>
          <p:cNvSpPr>
            <a:spLocks noChangeArrowheads="1"/>
          </p:cNvSpPr>
          <p:nvPr/>
        </p:nvSpPr>
        <p:spPr bwMode="auto">
          <a:xfrm>
            <a:off x="7190095"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Rectangle 26"/>
          <p:cNvSpPr>
            <a:spLocks noChangeArrowheads="1"/>
          </p:cNvSpPr>
          <p:nvPr/>
        </p:nvSpPr>
        <p:spPr bwMode="auto">
          <a:xfrm>
            <a:off x="7471082"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34"/>
          <p:cNvSpPr>
            <a:spLocks/>
          </p:cNvSpPr>
          <p:nvPr/>
        </p:nvSpPr>
        <p:spPr bwMode="auto">
          <a:xfrm>
            <a:off x="4804082"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Rectangle 36"/>
          <p:cNvSpPr>
            <a:spLocks noChangeArrowheads="1"/>
          </p:cNvSpPr>
          <p:nvPr/>
        </p:nvSpPr>
        <p:spPr bwMode="auto">
          <a:xfrm>
            <a:off x="7750482"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Rectangle 37"/>
          <p:cNvSpPr>
            <a:spLocks noChangeArrowheads="1"/>
          </p:cNvSpPr>
          <p:nvPr/>
        </p:nvSpPr>
        <p:spPr bwMode="auto">
          <a:xfrm>
            <a:off x="7996545" y="1588"/>
            <a:ext cx="246063" cy="207962"/>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Rectangle 38"/>
          <p:cNvSpPr>
            <a:spLocks noChangeArrowheads="1"/>
          </p:cNvSpPr>
          <p:nvPr/>
        </p:nvSpPr>
        <p:spPr bwMode="auto">
          <a:xfrm>
            <a:off x="7750482"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Rectangle 39"/>
          <p:cNvSpPr>
            <a:spLocks noChangeArrowheads="1"/>
          </p:cNvSpPr>
          <p:nvPr/>
        </p:nvSpPr>
        <p:spPr bwMode="auto">
          <a:xfrm>
            <a:off x="7996545" y="244475"/>
            <a:ext cx="246063"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Rectangle 53"/>
          <p:cNvSpPr>
            <a:spLocks noChangeArrowheads="1"/>
          </p:cNvSpPr>
          <p:nvPr/>
        </p:nvSpPr>
        <p:spPr bwMode="auto">
          <a:xfrm>
            <a:off x="4804082"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Rectangle 55"/>
          <p:cNvSpPr>
            <a:spLocks noChangeArrowheads="1"/>
          </p:cNvSpPr>
          <p:nvPr/>
        </p:nvSpPr>
        <p:spPr bwMode="auto">
          <a:xfrm>
            <a:off x="4277032"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Rectangle 56"/>
          <p:cNvSpPr>
            <a:spLocks noChangeArrowheads="1"/>
          </p:cNvSpPr>
          <p:nvPr/>
        </p:nvSpPr>
        <p:spPr bwMode="auto">
          <a:xfrm>
            <a:off x="4277032"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Rectangle 57"/>
          <p:cNvSpPr>
            <a:spLocks noChangeArrowheads="1"/>
          </p:cNvSpPr>
          <p:nvPr/>
        </p:nvSpPr>
        <p:spPr bwMode="auto">
          <a:xfrm>
            <a:off x="8277532" y="1588"/>
            <a:ext cx="209550" cy="207962"/>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Rectangle 9"/>
          <p:cNvSpPr>
            <a:spLocks noChangeArrowheads="1"/>
          </p:cNvSpPr>
          <p:nvPr/>
        </p:nvSpPr>
        <p:spPr bwMode="auto">
          <a:xfrm>
            <a:off x="9371245"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Rectangle 10"/>
          <p:cNvSpPr>
            <a:spLocks noChangeArrowheads="1"/>
          </p:cNvSpPr>
          <p:nvPr/>
        </p:nvSpPr>
        <p:spPr bwMode="auto">
          <a:xfrm>
            <a:off x="9615720"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Rectangle 11"/>
          <p:cNvSpPr>
            <a:spLocks noChangeArrowheads="1"/>
          </p:cNvSpPr>
          <p:nvPr/>
        </p:nvSpPr>
        <p:spPr bwMode="auto">
          <a:xfrm>
            <a:off x="8809270"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Rectangle 12"/>
          <p:cNvSpPr>
            <a:spLocks noChangeArrowheads="1"/>
          </p:cNvSpPr>
          <p:nvPr/>
        </p:nvSpPr>
        <p:spPr bwMode="auto">
          <a:xfrm>
            <a:off x="9615720"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Rectangle 13"/>
          <p:cNvSpPr>
            <a:spLocks noChangeArrowheads="1"/>
          </p:cNvSpPr>
          <p:nvPr/>
        </p:nvSpPr>
        <p:spPr bwMode="auto">
          <a:xfrm>
            <a:off x="9896707"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Rectangle 14"/>
          <p:cNvSpPr>
            <a:spLocks noChangeArrowheads="1"/>
          </p:cNvSpPr>
          <p:nvPr/>
        </p:nvSpPr>
        <p:spPr bwMode="auto">
          <a:xfrm>
            <a:off x="10142770"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Rectangle 15"/>
          <p:cNvSpPr>
            <a:spLocks noChangeArrowheads="1"/>
          </p:cNvSpPr>
          <p:nvPr/>
        </p:nvSpPr>
        <p:spPr bwMode="auto">
          <a:xfrm>
            <a:off x="10423757"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Rectangle 16"/>
          <p:cNvSpPr>
            <a:spLocks noChangeArrowheads="1"/>
          </p:cNvSpPr>
          <p:nvPr/>
        </p:nvSpPr>
        <p:spPr bwMode="auto">
          <a:xfrm>
            <a:off x="10668232"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Rectangle 17"/>
          <p:cNvSpPr>
            <a:spLocks noChangeArrowheads="1"/>
          </p:cNvSpPr>
          <p:nvPr/>
        </p:nvSpPr>
        <p:spPr bwMode="auto">
          <a:xfrm>
            <a:off x="10949220"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Rectangle 18"/>
          <p:cNvSpPr>
            <a:spLocks noChangeArrowheads="1"/>
          </p:cNvSpPr>
          <p:nvPr/>
        </p:nvSpPr>
        <p:spPr bwMode="auto">
          <a:xfrm>
            <a:off x="11230207"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Rectangle 19"/>
          <p:cNvSpPr>
            <a:spLocks noChangeArrowheads="1"/>
          </p:cNvSpPr>
          <p:nvPr/>
        </p:nvSpPr>
        <p:spPr bwMode="auto">
          <a:xfrm>
            <a:off x="11476270"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Rectangle 20"/>
          <p:cNvSpPr>
            <a:spLocks noChangeArrowheads="1"/>
          </p:cNvSpPr>
          <p:nvPr/>
        </p:nvSpPr>
        <p:spPr bwMode="auto">
          <a:xfrm>
            <a:off x="11757257"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Rectangle 21"/>
          <p:cNvSpPr>
            <a:spLocks noChangeArrowheads="1"/>
          </p:cNvSpPr>
          <p:nvPr/>
        </p:nvSpPr>
        <p:spPr bwMode="auto">
          <a:xfrm>
            <a:off x="9896707"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Rectangle 22"/>
          <p:cNvSpPr>
            <a:spLocks noChangeArrowheads="1"/>
          </p:cNvSpPr>
          <p:nvPr/>
        </p:nvSpPr>
        <p:spPr bwMode="auto">
          <a:xfrm>
            <a:off x="10423757"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Rectangle 23"/>
          <p:cNvSpPr>
            <a:spLocks noChangeArrowheads="1"/>
          </p:cNvSpPr>
          <p:nvPr/>
        </p:nvSpPr>
        <p:spPr bwMode="auto">
          <a:xfrm>
            <a:off x="10949220"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Rectangle 24"/>
          <p:cNvSpPr>
            <a:spLocks noChangeArrowheads="1"/>
          </p:cNvSpPr>
          <p:nvPr/>
        </p:nvSpPr>
        <p:spPr bwMode="auto">
          <a:xfrm>
            <a:off x="11230207"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Rectangle 25"/>
          <p:cNvSpPr>
            <a:spLocks noChangeArrowheads="1"/>
          </p:cNvSpPr>
          <p:nvPr/>
        </p:nvSpPr>
        <p:spPr bwMode="auto">
          <a:xfrm>
            <a:off x="11476270"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Rectangle 26"/>
          <p:cNvSpPr>
            <a:spLocks noChangeArrowheads="1"/>
          </p:cNvSpPr>
          <p:nvPr/>
        </p:nvSpPr>
        <p:spPr bwMode="auto">
          <a:xfrm>
            <a:off x="11757257"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34"/>
          <p:cNvSpPr>
            <a:spLocks/>
          </p:cNvSpPr>
          <p:nvPr/>
        </p:nvSpPr>
        <p:spPr bwMode="auto">
          <a:xfrm>
            <a:off x="9090257"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Rectangle 36"/>
          <p:cNvSpPr>
            <a:spLocks noChangeArrowheads="1"/>
          </p:cNvSpPr>
          <p:nvPr/>
        </p:nvSpPr>
        <p:spPr bwMode="auto">
          <a:xfrm>
            <a:off x="12036657"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Rectangle 38"/>
          <p:cNvSpPr>
            <a:spLocks noChangeArrowheads="1"/>
          </p:cNvSpPr>
          <p:nvPr/>
        </p:nvSpPr>
        <p:spPr bwMode="auto">
          <a:xfrm>
            <a:off x="12036657"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Rectangle 53"/>
          <p:cNvSpPr>
            <a:spLocks noChangeArrowheads="1"/>
          </p:cNvSpPr>
          <p:nvPr/>
        </p:nvSpPr>
        <p:spPr bwMode="auto">
          <a:xfrm>
            <a:off x="9090257"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Rectangle 55"/>
          <p:cNvSpPr>
            <a:spLocks noChangeArrowheads="1"/>
          </p:cNvSpPr>
          <p:nvPr/>
        </p:nvSpPr>
        <p:spPr bwMode="auto">
          <a:xfrm>
            <a:off x="8563207"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Rectangle 56"/>
          <p:cNvSpPr>
            <a:spLocks noChangeArrowheads="1"/>
          </p:cNvSpPr>
          <p:nvPr/>
        </p:nvSpPr>
        <p:spPr bwMode="auto">
          <a:xfrm>
            <a:off x="8563207"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Rectangle 83"/>
          <p:cNvSpPr>
            <a:spLocks noChangeArrowheads="1"/>
          </p:cNvSpPr>
          <p:nvPr/>
        </p:nvSpPr>
        <p:spPr bwMode="auto">
          <a:xfrm>
            <a:off x="11194127"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Rectangle 84"/>
          <p:cNvSpPr>
            <a:spLocks noChangeArrowheads="1"/>
          </p:cNvSpPr>
          <p:nvPr/>
        </p:nvSpPr>
        <p:spPr bwMode="auto">
          <a:xfrm>
            <a:off x="10948065"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Rectangle 85"/>
          <p:cNvSpPr>
            <a:spLocks noChangeArrowheads="1"/>
          </p:cNvSpPr>
          <p:nvPr/>
        </p:nvSpPr>
        <p:spPr bwMode="auto">
          <a:xfrm>
            <a:off x="11719590"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Rectangle 86"/>
          <p:cNvSpPr>
            <a:spLocks noChangeArrowheads="1"/>
          </p:cNvSpPr>
          <p:nvPr/>
        </p:nvSpPr>
        <p:spPr bwMode="auto">
          <a:xfrm>
            <a:off x="10948065"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Rectangle 87"/>
          <p:cNvSpPr>
            <a:spLocks noChangeArrowheads="1"/>
          </p:cNvSpPr>
          <p:nvPr/>
        </p:nvSpPr>
        <p:spPr bwMode="auto">
          <a:xfrm>
            <a:off x="10667077"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Rectangle 88"/>
          <p:cNvSpPr>
            <a:spLocks noChangeArrowheads="1"/>
          </p:cNvSpPr>
          <p:nvPr/>
        </p:nvSpPr>
        <p:spPr bwMode="auto">
          <a:xfrm>
            <a:off x="10421015"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Rectangle 89"/>
          <p:cNvSpPr>
            <a:spLocks noChangeArrowheads="1"/>
          </p:cNvSpPr>
          <p:nvPr/>
        </p:nvSpPr>
        <p:spPr bwMode="auto">
          <a:xfrm>
            <a:off x="10141615"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Rectangle 90"/>
          <p:cNvSpPr>
            <a:spLocks noChangeArrowheads="1"/>
          </p:cNvSpPr>
          <p:nvPr/>
        </p:nvSpPr>
        <p:spPr bwMode="auto">
          <a:xfrm>
            <a:off x="9860627"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Rectangle 91"/>
          <p:cNvSpPr>
            <a:spLocks noChangeArrowheads="1"/>
          </p:cNvSpPr>
          <p:nvPr/>
        </p:nvSpPr>
        <p:spPr bwMode="auto">
          <a:xfrm>
            <a:off x="9614565"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Rectangle 92"/>
          <p:cNvSpPr>
            <a:spLocks noChangeArrowheads="1"/>
          </p:cNvSpPr>
          <p:nvPr/>
        </p:nvSpPr>
        <p:spPr bwMode="auto">
          <a:xfrm>
            <a:off x="9333577"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Rectangle 93"/>
          <p:cNvSpPr>
            <a:spLocks noChangeArrowheads="1"/>
          </p:cNvSpPr>
          <p:nvPr/>
        </p:nvSpPr>
        <p:spPr bwMode="auto">
          <a:xfrm>
            <a:off x="9052590"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Rectangle 94"/>
          <p:cNvSpPr>
            <a:spLocks noChangeArrowheads="1"/>
          </p:cNvSpPr>
          <p:nvPr/>
        </p:nvSpPr>
        <p:spPr bwMode="auto">
          <a:xfrm>
            <a:off x="8808115"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Rectangle 95"/>
          <p:cNvSpPr>
            <a:spLocks noChangeArrowheads="1"/>
          </p:cNvSpPr>
          <p:nvPr/>
        </p:nvSpPr>
        <p:spPr bwMode="auto">
          <a:xfrm>
            <a:off x="10667077"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Rectangle 96"/>
          <p:cNvSpPr>
            <a:spLocks noChangeArrowheads="1"/>
          </p:cNvSpPr>
          <p:nvPr/>
        </p:nvSpPr>
        <p:spPr bwMode="auto">
          <a:xfrm>
            <a:off x="10141615"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Rectangle 97"/>
          <p:cNvSpPr>
            <a:spLocks noChangeArrowheads="1"/>
          </p:cNvSpPr>
          <p:nvPr/>
        </p:nvSpPr>
        <p:spPr bwMode="auto">
          <a:xfrm>
            <a:off x="9614565"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Rectangle 98"/>
          <p:cNvSpPr>
            <a:spLocks noChangeArrowheads="1"/>
          </p:cNvSpPr>
          <p:nvPr/>
        </p:nvSpPr>
        <p:spPr bwMode="auto">
          <a:xfrm>
            <a:off x="9333577"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Rectangle 99"/>
          <p:cNvSpPr>
            <a:spLocks noChangeArrowheads="1"/>
          </p:cNvSpPr>
          <p:nvPr/>
        </p:nvSpPr>
        <p:spPr bwMode="auto">
          <a:xfrm>
            <a:off x="9052590"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Rectangle 100"/>
          <p:cNvSpPr>
            <a:spLocks noChangeArrowheads="1"/>
          </p:cNvSpPr>
          <p:nvPr/>
        </p:nvSpPr>
        <p:spPr bwMode="auto">
          <a:xfrm>
            <a:off x="8808115"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108"/>
          <p:cNvSpPr>
            <a:spLocks/>
          </p:cNvSpPr>
          <p:nvPr/>
        </p:nvSpPr>
        <p:spPr bwMode="auto">
          <a:xfrm>
            <a:off x="11473527"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Rectangle 110"/>
          <p:cNvSpPr>
            <a:spLocks noChangeArrowheads="1"/>
          </p:cNvSpPr>
          <p:nvPr/>
        </p:nvSpPr>
        <p:spPr bwMode="auto">
          <a:xfrm>
            <a:off x="8527127"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Rectangle 111"/>
          <p:cNvSpPr>
            <a:spLocks noChangeArrowheads="1"/>
          </p:cNvSpPr>
          <p:nvPr/>
        </p:nvSpPr>
        <p:spPr bwMode="auto">
          <a:xfrm>
            <a:off x="8246140"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Rectangle 112"/>
          <p:cNvSpPr>
            <a:spLocks noChangeArrowheads="1"/>
          </p:cNvSpPr>
          <p:nvPr/>
        </p:nvSpPr>
        <p:spPr bwMode="auto">
          <a:xfrm>
            <a:off x="8527127"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Rectangle 113"/>
          <p:cNvSpPr>
            <a:spLocks noChangeArrowheads="1"/>
          </p:cNvSpPr>
          <p:nvPr/>
        </p:nvSpPr>
        <p:spPr bwMode="auto">
          <a:xfrm>
            <a:off x="8246140"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Rectangle 127"/>
          <p:cNvSpPr>
            <a:spLocks noChangeArrowheads="1"/>
          </p:cNvSpPr>
          <p:nvPr/>
        </p:nvSpPr>
        <p:spPr bwMode="auto">
          <a:xfrm>
            <a:off x="11473527"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Rectangle 128"/>
          <p:cNvSpPr>
            <a:spLocks noChangeArrowheads="1"/>
          </p:cNvSpPr>
          <p:nvPr/>
        </p:nvSpPr>
        <p:spPr bwMode="auto">
          <a:xfrm>
            <a:off x="8000077"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Rectangle 128"/>
          <p:cNvSpPr>
            <a:spLocks noChangeArrowheads="1"/>
          </p:cNvSpPr>
          <p:nvPr/>
        </p:nvSpPr>
        <p:spPr bwMode="auto">
          <a:xfrm>
            <a:off x="11997401"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Rectangle 68"/>
          <p:cNvSpPr>
            <a:spLocks noChangeArrowheads="1"/>
          </p:cNvSpPr>
          <p:nvPr/>
        </p:nvSpPr>
        <p:spPr bwMode="auto">
          <a:xfrm>
            <a:off x="-1279" y="26568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Rectangle 111"/>
          <p:cNvSpPr>
            <a:spLocks noChangeArrowheads="1"/>
          </p:cNvSpPr>
          <p:nvPr/>
        </p:nvSpPr>
        <p:spPr bwMode="auto">
          <a:xfrm>
            <a:off x="244784" y="44983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Rectangle 113"/>
          <p:cNvSpPr>
            <a:spLocks noChangeArrowheads="1"/>
          </p:cNvSpPr>
          <p:nvPr/>
        </p:nvSpPr>
        <p:spPr bwMode="auto">
          <a:xfrm>
            <a:off x="244784" y="42554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Rectangle 115"/>
          <p:cNvSpPr>
            <a:spLocks noChangeArrowheads="1"/>
          </p:cNvSpPr>
          <p:nvPr/>
        </p:nvSpPr>
        <p:spPr bwMode="auto">
          <a:xfrm>
            <a:off x="244784" y="39760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Rectangle 118"/>
          <p:cNvSpPr>
            <a:spLocks noChangeArrowheads="1"/>
          </p:cNvSpPr>
          <p:nvPr/>
        </p:nvSpPr>
        <p:spPr bwMode="auto">
          <a:xfrm>
            <a:off x="244784" y="34204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Rectangle 119"/>
          <p:cNvSpPr>
            <a:spLocks noChangeArrowheads="1"/>
          </p:cNvSpPr>
          <p:nvPr/>
        </p:nvSpPr>
        <p:spPr bwMode="auto">
          <a:xfrm>
            <a:off x="244784" y="29346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Rectangle 128"/>
          <p:cNvSpPr>
            <a:spLocks noChangeArrowheads="1"/>
          </p:cNvSpPr>
          <p:nvPr/>
        </p:nvSpPr>
        <p:spPr bwMode="auto">
          <a:xfrm>
            <a:off x="-1279" y="44983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Rectangle 129"/>
          <p:cNvSpPr>
            <a:spLocks noChangeArrowheads="1"/>
          </p:cNvSpPr>
          <p:nvPr/>
        </p:nvSpPr>
        <p:spPr bwMode="auto">
          <a:xfrm>
            <a:off x="-1279" y="39760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Rectangle 130"/>
          <p:cNvSpPr>
            <a:spLocks noChangeArrowheads="1"/>
          </p:cNvSpPr>
          <p:nvPr/>
        </p:nvSpPr>
        <p:spPr bwMode="auto">
          <a:xfrm>
            <a:off x="-1279" y="36982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Rectangle 131"/>
          <p:cNvSpPr>
            <a:spLocks noChangeArrowheads="1"/>
          </p:cNvSpPr>
          <p:nvPr/>
        </p:nvSpPr>
        <p:spPr bwMode="auto">
          <a:xfrm>
            <a:off x="-1279" y="34204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Rectangle 132"/>
          <p:cNvSpPr>
            <a:spLocks noChangeArrowheads="1"/>
          </p:cNvSpPr>
          <p:nvPr/>
        </p:nvSpPr>
        <p:spPr bwMode="auto">
          <a:xfrm>
            <a:off x="-1279" y="31426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Rectangle 7"/>
          <p:cNvSpPr>
            <a:spLocks noChangeArrowheads="1"/>
          </p:cNvSpPr>
          <p:nvPr/>
        </p:nvSpPr>
        <p:spPr bwMode="auto">
          <a:xfrm>
            <a:off x="11980862" y="522288"/>
            <a:ext cx="211138"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Rectangle 49"/>
          <p:cNvSpPr>
            <a:spLocks noChangeArrowheads="1"/>
          </p:cNvSpPr>
          <p:nvPr/>
        </p:nvSpPr>
        <p:spPr bwMode="auto">
          <a:xfrm>
            <a:off x="11736387" y="1044575"/>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Rectangle 50"/>
          <p:cNvSpPr>
            <a:spLocks noChangeArrowheads="1"/>
          </p:cNvSpPr>
          <p:nvPr/>
        </p:nvSpPr>
        <p:spPr bwMode="auto">
          <a:xfrm>
            <a:off x="11736387" y="1287463"/>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Rectangle 54"/>
          <p:cNvSpPr>
            <a:spLocks noChangeArrowheads="1"/>
          </p:cNvSpPr>
          <p:nvPr/>
        </p:nvSpPr>
        <p:spPr bwMode="auto">
          <a:xfrm>
            <a:off x="11734799" y="800100"/>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Rectangle 68"/>
          <p:cNvSpPr>
            <a:spLocks noChangeArrowheads="1"/>
          </p:cNvSpPr>
          <p:nvPr/>
        </p:nvSpPr>
        <p:spPr bwMode="auto">
          <a:xfrm>
            <a:off x="11734799" y="47777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Rectangle 113"/>
          <p:cNvSpPr>
            <a:spLocks noChangeArrowheads="1"/>
          </p:cNvSpPr>
          <p:nvPr/>
        </p:nvSpPr>
        <p:spPr bwMode="auto">
          <a:xfrm>
            <a:off x="11980862"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Rectangle 115"/>
          <p:cNvSpPr>
            <a:spLocks noChangeArrowheads="1"/>
          </p:cNvSpPr>
          <p:nvPr/>
        </p:nvSpPr>
        <p:spPr bwMode="auto">
          <a:xfrm>
            <a:off x="11980862" y="60969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Rectangle 118"/>
          <p:cNvSpPr>
            <a:spLocks noChangeArrowheads="1"/>
          </p:cNvSpPr>
          <p:nvPr/>
        </p:nvSpPr>
        <p:spPr bwMode="auto">
          <a:xfrm>
            <a:off x="11980862" y="55413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Rectangle 119"/>
          <p:cNvSpPr>
            <a:spLocks noChangeArrowheads="1"/>
          </p:cNvSpPr>
          <p:nvPr/>
        </p:nvSpPr>
        <p:spPr bwMode="auto">
          <a:xfrm>
            <a:off x="11980862" y="50555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Rectangle 129"/>
          <p:cNvSpPr>
            <a:spLocks noChangeArrowheads="1"/>
          </p:cNvSpPr>
          <p:nvPr/>
        </p:nvSpPr>
        <p:spPr bwMode="auto">
          <a:xfrm>
            <a:off x="11734799" y="60969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Rectangle 130"/>
          <p:cNvSpPr>
            <a:spLocks noChangeArrowheads="1"/>
          </p:cNvSpPr>
          <p:nvPr/>
        </p:nvSpPr>
        <p:spPr bwMode="auto">
          <a:xfrm>
            <a:off x="11734799" y="58191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Rectangle 131"/>
          <p:cNvSpPr>
            <a:spLocks noChangeArrowheads="1"/>
          </p:cNvSpPr>
          <p:nvPr/>
        </p:nvSpPr>
        <p:spPr bwMode="auto">
          <a:xfrm>
            <a:off x="11734799" y="55413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Rectangle 132"/>
          <p:cNvSpPr>
            <a:spLocks noChangeArrowheads="1"/>
          </p:cNvSpPr>
          <p:nvPr/>
        </p:nvSpPr>
        <p:spPr bwMode="auto">
          <a:xfrm>
            <a:off x="11734799" y="52635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Rectangle 68"/>
          <p:cNvSpPr>
            <a:spLocks noChangeArrowheads="1"/>
          </p:cNvSpPr>
          <p:nvPr/>
        </p:nvSpPr>
        <p:spPr bwMode="auto">
          <a:xfrm>
            <a:off x="11734799" y="26568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Rectangle 111"/>
          <p:cNvSpPr>
            <a:spLocks noChangeArrowheads="1"/>
          </p:cNvSpPr>
          <p:nvPr/>
        </p:nvSpPr>
        <p:spPr bwMode="auto">
          <a:xfrm>
            <a:off x="11980862" y="44983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Rectangle 113"/>
          <p:cNvSpPr>
            <a:spLocks noChangeArrowheads="1"/>
          </p:cNvSpPr>
          <p:nvPr/>
        </p:nvSpPr>
        <p:spPr bwMode="auto">
          <a:xfrm>
            <a:off x="11980862" y="42554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Rectangle 115"/>
          <p:cNvSpPr>
            <a:spLocks noChangeArrowheads="1"/>
          </p:cNvSpPr>
          <p:nvPr/>
        </p:nvSpPr>
        <p:spPr bwMode="auto">
          <a:xfrm>
            <a:off x="11980862" y="39760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Rectangle 118"/>
          <p:cNvSpPr>
            <a:spLocks noChangeArrowheads="1"/>
          </p:cNvSpPr>
          <p:nvPr/>
        </p:nvSpPr>
        <p:spPr bwMode="auto">
          <a:xfrm>
            <a:off x="11980862" y="34204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Rectangle 119"/>
          <p:cNvSpPr>
            <a:spLocks noChangeArrowheads="1"/>
          </p:cNvSpPr>
          <p:nvPr/>
        </p:nvSpPr>
        <p:spPr bwMode="auto">
          <a:xfrm>
            <a:off x="11980862" y="29346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Rectangle 128"/>
          <p:cNvSpPr>
            <a:spLocks noChangeArrowheads="1"/>
          </p:cNvSpPr>
          <p:nvPr/>
        </p:nvSpPr>
        <p:spPr bwMode="auto">
          <a:xfrm>
            <a:off x="11734799" y="44983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Rectangle 129"/>
          <p:cNvSpPr>
            <a:spLocks noChangeArrowheads="1"/>
          </p:cNvSpPr>
          <p:nvPr/>
        </p:nvSpPr>
        <p:spPr bwMode="auto">
          <a:xfrm>
            <a:off x="11734799" y="39760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Rectangle 130"/>
          <p:cNvSpPr>
            <a:spLocks noChangeArrowheads="1"/>
          </p:cNvSpPr>
          <p:nvPr/>
        </p:nvSpPr>
        <p:spPr bwMode="auto">
          <a:xfrm>
            <a:off x="11734799" y="36982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Rectangle 131"/>
          <p:cNvSpPr>
            <a:spLocks noChangeArrowheads="1"/>
          </p:cNvSpPr>
          <p:nvPr/>
        </p:nvSpPr>
        <p:spPr bwMode="auto">
          <a:xfrm>
            <a:off x="11734799" y="34204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Rectangle 132"/>
          <p:cNvSpPr>
            <a:spLocks noChangeArrowheads="1"/>
          </p:cNvSpPr>
          <p:nvPr/>
        </p:nvSpPr>
        <p:spPr bwMode="auto">
          <a:xfrm>
            <a:off x="11734799" y="31426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Rectangle 68"/>
          <p:cNvSpPr>
            <a:spLocks noChangeArrowheads="1"/>
          </p:cNvSpPr>
          <p:nvPr/>
        </p:nvSpPr>
        <p:spPr bwMode="auto">
          <a:xfrm>
            <a:off x="-1279" y="160782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Rectangle 119"/>
          <p:cNvSpPr>
            <a:spLocks noChangeArrowheads="1"/>
          </p:cNvSpPr>
          <p:nvPr/>
        </p:nvSpPr>
        <p:spPr bwMode="auto">
          <a:xfrm>
            <a:off x="244784" y="188564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Rectangle 131"/>
          <p:cNvSpPr>
            <a:spLocks noChangeArrowheads="1"/>
          </p:cNvSpPr>
          <p:nvPr/>
        </p:nvSpPr>
        <p:spPr bwMode="auto">
          <a:xfrm>
            <a:off x="-1279" y="237141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Rectangle 132"/>
          <p:cNvSpPr>
            <a:spLocks noChangeArrowheads="1"/>
          </p:cNvSpPr>
          <p:nvPr/>
        </p:nvSpPr>
        <p:spPr bwMode="auto">
          <a:xfrm>
            <a:off x="-1279" y="209360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Rectangle 113"/>
          <p:cNvSpPr>
            <a:spLocks noChangeArrowheads="1"/>
          </p:cNvSpPr>
          <p:nvPr/>
        </p:nvSpPr>
        <p:spPr bwMode="auto">
          <a:xfrm>
            <a:off x="11980862" y="2690195"/>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Rectangle 115"/>
          <p:cNvSpPr>
            <a:spLocks noChangeArrowheads="1"/>
          </p:cNvSpPr>
          <p:nvPr/>
        </p:nvSpPr>
        <p:spPr bwMode="auto">
          <a:xfrm>
            <a:off x="11980862" y="241079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Rectangle 118"/>
          <p:cNvSpPr>
            <a:spLocks noChangeArrowheads="1"/>
          </p:cNvSpPr>
          <p:nvPr/>
        </p:nvSpPr>
        <p:spPr bwMode="auto">
          <a:xfrm>
            <a:off x="11980862" y="1855170"/>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Rectangle 129"/>
          <p:cNvSpPr>
            <a:spLocks noChangeArrowheads="1"/>
          </p:cNvSpPr>
          <p:nvPr/>
        </p:nvSpPr>
        <p:spPr bwMode="auto">
          <a:xfrm>
            <a:off x="11734799" y="241079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Rectangle 130"/>
          <p:cNvSpPr>
            <a:spLocks noChangeArrowheads="1"/>
          </p:cNvSpPr>
          <p:nvPr/>
        </p:nvSpPr>
        <p:spPr bwMode="auto">
          <a:xfrm>
            <a:off x="11734799" y="2132982"/>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Rectangle 131"/>
          <p:cNvSpPr>
            <a:spLocks noChangeArrowheads="1"/>
          </p:cNvSpPr>
          <p:nvPr/>
        </p:nvSpPr>
        <p:spPr bwMode="auto">
          <a:xfrm>
            <a:off x="11734799" y="1855170"/>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Rectangle 132"/>
          <p:cNvSpPr>
            <a:spLocks noChangeArrowheads="1"/>
          </p:cNvSpPr>
          <p:nvPr/>
        </p:nvSpPr>
        <p:spPr bwMode="auto">
          <a:xfrm>
            <a:off x="11734799" y="1577357"/>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Rectangle 50"/>
          <p:cNvSpPr>
            <a:spLocks noChangeArrowheads="1"/>
          </p:cNvSpPr>
          <p:nvPr/>
        </p:nvSpPr>
        <p:spPr bwMode="auto">
          <a:xfrm>
            <a:off x="11997401" y="788679"/>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文本框 1078"/>
          <p:cNvSpPr txBox="1">
            <a:spLocks noChangeArrowheads="1"/>
          </p:cNvSpPr>
          <p:nvPr/>
        </p:nvSpPr>
        <p:spPr bwMode="auto">
          <a:xfrm>
            <a:off x="3841265" y="628882"/>
            <a:ext cx="4398961"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t>调试</a:t>
            </a:r>
            <a:r>
              <a:rPr lang="zh-CN" altLang="en-US" sz="3200" dirty="0">
                <a:latin typeface="微软雅黑" panose="020B0503020204020204" pitchFamily="34" charset="-122"/>
                <a:ea typeface="微软雅黑" panose="020B0503020204020204" pitchFamily="34" charset="-122"/>
              </a:rPr>
              <a:t>过程</a:t>
            </a:r>
            <a:r>
              <a:rPr lang="zh-CN" altLang="en-US" sz="3200" dirty="0"/>
              <a:t>演示</a:t>
            </a:r>
            <a:r>
              <a:rPr lang="en-US" altLang="zh-CN" sz="3200" dirty="0"/>
              <a:t>:</a:t>
            </a:r>
            <a:r>
              <a:rPr lang="zh-CN" altLang="en-US" sz="3200" dirty="0"/>
              <a:t>前置准备</a:t>
            </a:r>
          </a:p>
        </p:txBody>
      </p:sp>
      <p:sp>
        <p:nvSpPr>
          <p:cNvPr id="5" name="文本框 4">
            <a:extLst>
              <a:ext uri="{FF2B5EF4-FFF2-40B4-BE49-F238E27FC236}">
                <a16:creationId xmlns:a16="http://schemas.microsoft.com/office/drawing/2014/main" id="{2D86ED62-1509-4FA2-BE22-E9A6BD2976AB}"/>
              </a:ext>
            </a:extLst>
          </p:cNvPr>
          <p:cNvSpPr txBox="1"/>
          <p:nvPr/>
        </p:nvSpPr>
        <p:spPr>
          <a:xfrm>
            <a:off x="612137" y="667553"/>
            <a:ext cx="3822698" cy="523220"/>
          </a:xfrm>
          <a:prstGeom prst="rect">
            <a:avLst/>
          </a:prstGeom>
          <a:noFill/>
        </p:spPr>
        <p:txBody>
          <a:bodyPr wrap="square" rtlCol="0">
            <a:spAutoFit/>
          </a:bodyPr>
          <a:lstStyle/>
          <a:p>
            <a:r>
              <a:rPr lang="en-US" altLang="zh-CN" sz="2800" dirty="0" err="1"/>
              <a:t>Gedit</a:t>
            </a:r>
            <a:r>
              <a:rPr lang="zh-CN" altLang="en-US" sz="2800" dirty="0">
                <a:latin typeface="微软雅黑" panose="020B0503020204020204" pitchFamily="34" charset="-122"/>
                <a:ea typeface="微软雅黑" panose="020B0503020204020204" pitchFamily="34" charset="-122"/>
              </a:rPr>
              <a:t>查看</a:t>
            </a:r>
            <a:r>
              <a:rPr lang="en-US" altLang="zh-CN" sz="2800" dirty="0"/>
              <a:t>.s</a:t>
            </a:r>
            <a:r>
              <a:rPr lang="zh-CN" altLang="en-US" sz="2800" dirty="0"/>
              <a:t>文件</a:t>
            </a:r>
          </a:p>
        </p:txBody>
      </p:sp>
      <p:sp>
        <p:nvSpPr>
          <p:cNvPr id="6" name="文本框 5">
            <a:extLst>
              <a:ext uri="{FF2B5EF4-FFF2-40B4-BE49-F238E27FC236}">
                <a16:creationId xmlns:a16="http://schemas.microsoft.com/office/drawing/2014/main" id="{AB05DBA7-925D-4512-AB09-A1D169886E41}"/>
              </a:ext>
            </a:extLst>
          </p:cNvPr>
          <p:cNvSpPr txBox="1"/>
          <p:nvPr/>
        </p:nvSpPr>
        <p:spPr>
          <a:xfrm>
            <a:off x="5926445" y="1362421"/>
            <a:ext cx="4740632" cy="523220"/>
          </a:xfrm>
          <a:prstGeom prst="rect">
            <a:avLst/>
          </a:prstGeom>
          <a:noFill/>
        </p:spPr>
        <p:txBody>
          <a:bodyPr wrap="square" rtlCol="0">
            <a:spAutoFit/>
          </a:bodyPr>
          <a:lstStyle/>
          <a:p>
            <a:r>
              <a:rPr lang="zh-CN" altLang="en-US" sz="2800" dirty="0"/>
              <a:t>载入</a:t>
            </a:r>
            <a:r>
              <a:rPr lang="zh-CN" altLang="en-US" sz="2800" dirty="0">
                <a:latin typeface="微软雅黑" panose="020B0503020204020204" pitchFamily="34" charset="-122"/>
                <a:ea typeface="微软雅黑" panose="020B0503020204020204" pitchFamily="34" charset="-122"/>
              </a:rPr>
              <a:t>调试</a:t>
            </a:r>
            <a:r>
              <a:rPr lang="zh-CN" altLang="en-US" sz="2800" dirty="0"/>
              <a:t>信息</a:t>
            </a:r>
          </a:p>
        </p:txBody>
      </p:sp>
      <p:pic>
        <p:nvPicPr>
          <p:cNvPr id="4" name="图片 3">
            <a:extLst>
              <a:ext uri="{FF2B5EF4-FFF2-40B4-BE49-F238E27FC236}">
                <a16:creationId xmlns:a16="http://schemas.microsoft.com/office/drawing/2014/main" id="{D75BF7EB-C893-4782-8570-530337291B4B}"/>
              </a:ext>
            </a:extLst>
          </p:cNvPr>
          <p:cNvPicPr>
            <a:picLocks noChangeAspect="1"/>
          </p:cNvPicPr>
          <p:nvPr/>
        </p:nvPicPr>
        <p:blipFill rotWithShape="1">
          <a:blip r:embed="rId2"/>
          <a:srcRect l="41121" t="398" r="34412"/>
          <a:stretch/>
        </p:blipFill>
        <p:spPr>
          <a:xfrm>
            <a:off x="503933" y="1176162"/>
            <a:ext cx="2982913" cy="5622227"/>
          </a:xfrm>
          <a:prstGeom prst="rect">
            <a:avLst/>
          </a:prstGeom>
        </p:spPr>
      </p:pic>
      <p:pic>
        <p:nvPicPr>
          <p:cNvPr id="8" name="图片 7">
            <a:extLst>
              <a:ext uri="{FF2B5EF4-FFF2-40B4-BE49-F238E27FC236}">
                <a16:creationId xmlns:a16="http://schemas.microsoft.com/office/drawing/2014/main" id="{52DD0772-F8B4-43E0-8753-22ECFB3D706E}"/>
              </a:ext>
            </a:extLst>
          </p:cNvPr>
          <p:cNvPicPr>
            <a:picLocks noChangeAspect="1"/>
          </p:cNvPicPr>
          <p:nvPr/>
        </p:nvPicPr>
        <p:blipFill rotWithShape="1">
          <a:blip r:embed="rId3"/>
          <a:srcRect l="3204" t="34976" r="59442" b="1"/>
          <a:stretch/>
        </p:blipFill>
        <p:spPr>
          <a:xfrm>
            <a:off x="5649573" y="1993466"/>
            <a:ext cx="4554245" cy="3670373"/>
          </a:xfrm>
          <a:prstGeom prst="rect">
            <a:avLst/>
          </a:prstGeom>
        </p:spPr>
      </p:pic>
    </p:spTree>
    <p:extLst>
      <p:ext uri="{BB962C8B-B14F-4D97-AF65-F5344CB8AC3E}">
        <p14:creationId xmlns:p14="http://schemas.microsoft.com/office/powerpoint/2010/main" val="347540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Rectangle 12"/>
          <p:cNvSpPr>
            <a:spLocks noChangeArrowheads="1"/>
          </p:cNvSpPr>
          <p:nvPr/>
        </p:nvSpPr>
        <p:spPr bwMode="auto">
          <a:xfrm>
            <a:off x="5329545"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6A96EA02-4C85-44C6-B5DA-7F29C2C6A1E4}"/>
              </a:ext>
            </a:extLst>
          </p:cNvPr>
          <p:cNvPicPr>
            <a:picLocks noChangeAspect="1"/>
          </p:cNvPicPr>
          <p:nvPr/>
        </p:nvPicPr>
        <p:blipFill rotWithShape="1">
          <a:blip r:embed="rId2"/>
          <a:srcRect l="5460" t="38637" r="56859" b="15836"/>
          <a:stretch/>
        </p:blipFill>
        <p:spPr>
          <a:xfrm>
            <a:off x="3400770" y="1617784"/>
            <a:ext cx="6206180" cy="3471820"/>
          </a:xfrm>
          <a:prstGeom prst="rect">
            <a:avLst/>
          </a:prstGeom>
        </p:spPr>
      </p:pic>
      <p:sp>
        <p:nvSpPr>
          <p:cNvPr id="4" name="文本框 1078">
            <a:extLst>
              <a:ext uri="{FF2B5EF4-FFF2-40B4-BE49-F238E27FC236}">
                <a16:creationId xmlns:a16="http://schemas.microsoft.com/office/drawing/2014/main" id="{599E5ED7-E48A-4AD5-8AA4-06CBCAE41C69}"/>
              </a:ext>
            </a:extLst>
          </p:cNvPr>
          <p:cNvSpPr txBox="1">
            <a:spLocks noChangeArrowheads="1"/>
          </p:cNvSpPr>
          <p:nvPr/>
        </p:nvSpPr>
        <p:spPr bwMode="auto">
          <a:xfrm>
            <a:off x="4896956" y="711527"/>
            <a:ext cx="3076483"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t>调试过程演示</a:t>
            </a:r>
            <a:r>
              <a:rPr lang="en-US" altLang="zh-CN" sz="3200" dirty="0"/>
              <a:t>:2</a:t>
            </a:r>
            <a:endParaRPr lang="zh-CN" altLang="en-US" sz="3200" dirty="0"/>
          </a:p>
        </p:txBody>
      </p:sp>
    </p:spTree>
    <p:extLst>
      <p:ext uri="{BB962C8B-B14F-4D97-AF65-F5344CB8AC3E}">
        <p14:creationId xmlns:p14="http://schemas.microsoft.com/office/powerpoint/2010/main" val="3260618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Rectangle 36"/>
          <p:cNvSpPr>
            <a:spLocks noChangeArrowheads="1"/>
          </p:cNvSpPr>
          <p:nvPr/>
        </p:nvSpPr>
        <p:spPr bwMode="auto">
          <a:xfrm>
            <a:off x="12036657"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文本框 1078"/>
          <p:cNvSpPr txBox="1">
            <a:spLocks noChangeArrowheads="1"/>
          </p:cNvSpPr>
          <p:nvPr/>
        </p:nvSpPr>
        <p:spPr bwMode="auto">
          <a:xfrm>
            <a:off x="4573787" y="629113"/>
            <a:ext cx="3076483"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t>调试过程</a:t>
            </a:r>
            <a:r>
              <a:rPr lang="zh-CN" altLang="en-US" sz="3200" dirty="0">
                <a:latin typeface="微软雅黑" panose="020B0503020204020204" pitchFamily="34" charset="-122"/>
                <a:ea typeface="微软雅黑" panose="020B0503020204020204" pitchFamily="34" charset="-122"/>
              </a:rPr>
              <a:t>演示</a:t>
            </a:r>
            <a:r>
              <a:rPr lang="en-US" altLang="zh-CN" sz="3200" dirty="0"/>
              <a:t>:3</a:t>
            </a:r>
            <a:endParaRPr lang="zh-CN" altLang="en-US" sz="3200" dirty="0"/>
          </a:p>
        </p:txBody>
      </p:sp>
      <p:pic>
        <p:nvPicPr>
          <p:cNvPr id="3" name="图片 2">
            <a:extLst>
              <a:ext uri="{FF2B5EF4-FFF2-40B4-BE49-F238E27FC236}">
                <a16:creationId xmlns:a16="http://schemas.microsoft.com/office/drawing/2014/main" id="{1AF696D8-9795-4FC7-9FFD-D033278BD794}"/>
              </a:ext>
            </a:extLst>
          </p:cNvPr>
          <p:cNvPicPr>
            <a:picLocks noChangeAspect="1"/>
          </p:cNvPicPr>
          <p:nvPr/>
        </p:nvPicPr>
        <p:blipFill rotWithShape="1">
          <a:blip r:embed="rId2"/>
          <a:srcRect t="398" r="70076"/>
          <a:stretch/>
        </p:blipFill>
        <p:spPr>
          <a:xfrm>
            <a:off x="498614" y="1096694"/>
            <a:ext cx="3648384" cy="5622227"/>
          </a:xfrm>
          <a:prstGeom prst="rect">
            <a:avLst/>
          </a:prstGeom>
        </p:spPr>
      </p:pic>
      <p:pic>
        <p:nvPicPr>
          <p:cNvPr id="6" name="图片 5">
            <a:extLst>
              <a:ext uri="{FF2B5EF4-FFF2-40B4-BE49-F238E27FC236}">
                <a16:creationId xmlns:a16="http://schemas.microsoft.com/office/drawing/2014/main" id="{1F5F102B-DF6B-4CBA-BFB3-D10CC2D80CA2}"/>
              </a:ext>
            </a:extLst>
          </p:cNvPr>
          <p:cNvPicPr>
            <a:picLocks noChangeAspect="1"/>
          </p:cNvPicPr>
          <p:nvPr/>
        </p:nvPicPr>
        <p:blipFill rotWithShape="1">
          <a:blip r:embed="rId3"/>
          <a:srcRect t="68326" r="58292"/>
          <a:stretch/>
        </p:blipFill>
        <p:spPr>
          <a:xfrm>
            <a:off x="4469783" y="1608173"/>
            <a:ext cx="7006382" cy="2463439"/>
          </a:xfrm>
          <a:prstGeom prst="rect">
            <a:avLst/>
          </a:prstGeom>
        </p:spPr>
      </p:pic>
    </p:spTree>
    <p:extLst>
      <p:ext uri="{BB962C8B-B14F-4D97-AF65-F5344CB8AC3E}">
        <p14:creationId xmlns:p14="http://schemas.microsoft.com/office/powerpoint/2010/main" val="85166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文本框 400"/>
          <p:cNvSpPr txBox="1"/>
          <p:nvPr/>
        </p:nvSpPr>
        <p:spPr>
          <a:xfrm>
            <a:off x="4310411" y="2310824"/>
            <a:ext cx="3570208" cy="1107996"/>
          </a:xfrm>
          <a:prstGeom prst="rect">
            <a:avLst/>
          </a:prstGeom>
          <a:noFill/>
        </p:spPr>
        <p:txBody>
          <a:bodyPr wrap="none" rtlCol="0">
            <a:spAutoFit/>
          </a:bodyPr>
          <a:lstStyle/>
          <a:p>
            <a:pPr algn="ctr"/>
            <a:r>
              <a:rPr lang="zh-CN" altLang="en-US" sz="6600" b="1" dirty="0">
                <a:solidFill>
                  <a:srgbClr val="00467C"/>
                </a:solidFill>
                <a:latin typeface="微软雅黑" panose="020B0503020204020204" pitchFamily="34" charset="-122"/>
                <a:ea typeface="微软雅黑" panose="020B0503020204020204" pitchFamily="34" charset="-122"/>
              </a:rPr>
              <a:t>谢谢聆听</a:t>
            </a:r>
          </a:p>
        </p:txBody>
      </p:sp>
      <p:cxnSp>
        <p:nvCxnSpPr>
          <p:cNvPr id="402" name="直接连接符 401"/>
          <p:cNvCxnSpPr/>
          <p:nvPr/>
        </p:nvCxnSpPr>
        <p:spPr>
          <a:xfrm>
            <a:off x="4453246" y="3423688"/>
            <a:ext cx="3297236" cy="0"/>
          </a:xfrm>
          <a:prstGeom prst="line">
            <a:avLst/>
          </a:prstGeom>
          <a:ln>
            <a:solidFill>
              <a:srgbClr val="2D2D2D"/>
            </a:solidFill>
          </a:ln>
        </p:spPr>
        <p:style>
          <a:lnRef idx="1">
            <a:schemeClr val="accent1"/>
          </a:lnRef>
          <a:fillRef idx="0">
            <a:schemeClr val="accent1"/>
          </a:fillRef>
          <a:effectRef idx="0">
            <a:schemeClr val="accent1"/>
          </a:effectRef>
          <a:fontRef idx="minor">
            <a:schemeClr val="tx1"/>
          </a:fontRef>
        </p:style>
      </p:cxnSp>
      <p:sp>
        <p:nvSpPr>
          <p:cNvPr id="403" name="文本框 402"/>
          <p:cNvSpPr txBox="1"/>
          <p:nvPr/>
        </p:nvSpPr>
        <p:spPr>
          <a:xfrm>
            <a:off x="4395127" y="3440044"/>
            <a:ext cx="3404778" cy="369332"/>
          </a:xfrm>
          <a:prstGeom prst="rect">
            <a:avLst/>
          </a:prstGeom>
          <a:noFill/>
        </p:spPr>
        <p:txBody>
          <a:bodyPr wrap="none">
            <a:spAutoFit/>
          </a:bodyPr>
          <a:lstStyle/>
          <a:p>
            <a:pPr algn="ctr">
              <a:defRPr/>
            </a:pPr>
            <a:r>
              <a:rPr lang="en-US" altLang="zh-CN" dirty="0">
                <a:solidFill>
                  <a:srgbClr val="007AAE"/>
                </a:solidFill>
                <a:latin typeface="微软雅黑" panose="020B0503020204020204" pitchFamily="34" charset="-122"/>
                <a:ea typeface="微软雅黑" panose="020B0503020204020204" pitchFamily="34" charset="-122"/>
              </a:rPr>
              <a:t>THANK YOU FOR WATCHING</a:t>
            </a:r>
          </a:p>
        </p:txBody>
      </p:sp>
    </p:spTree>
    <p:extLst>
      <p:ext uri="{BB962C8B-B14F-4D97-AF65-F5344CB8AC3E}">
        <p14:creationId xmlns:p14="http://schemas.microsoft.com/office/powerpoint/2010/main" val="246495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文本框 400"/>
          <p:cNvSpPr txBox="1"/>
          <p:nvPr/>
        </p:nvSpPr>
        <p:spPr>
          <a:xfrm>
            <a:off x="1599290" y="906842"/>
            <a:ext cx="1877438" cy="1107996"/>
          </a:xfrm>
          <a:prstGeom prst="rect">
            <a:avLst/>
          </a:prstGeom>
          <a:noFill/>
        </p:spPr>
        <p:txBody>
          <a:bodyPr wrap="none" rtlCol="0">
            <a:spAutoFit/>
          </a:bodyPr>
          <a:lstStyle/>
          <a:p>
            <a:pPr algn="ctr"/>
            <a:r>
              <a:rPr lang="zh-CN" altLang="en-US" sz="6600" b="1" dirty="0">
                <a:solidFill>
                  <a:srgbClr val="00467C"/>
                </a:solidFill>
                <a:latin typeface="微软雅黑" panose="020B0503020204020204" pitchFamily="34" charset="-122"/>
                <a:ea typeface="微软雅黑" panose="020B0503020204020204" pitchFamily="34" charset="-122"/>
              </a:rPr>
              <a:t>目录</a:t>
            </a:r>
          </a:p>
        </p:txBody>
      </p:sp>
      <p:cxnSp>
        <p:nvCxnSpPr>
          <p:cNvPr id="402" name="直接连接符 401"/>
          <p:cNvCxnSpPr/>
          <p:nvPr/>
        </p:nvCxnSpPr>
        <p:spPr>
          <a:xfrm>
            <a:off x="1763733" y="1984395"/>
            <a:ext cx="1616444" cy="0"/>
          </a:xfrm>
          <a:prstGeom prst="line">
            <a:avLst/>
          </a:prstGeom>
          <a:ln>
            <a:solidFill>
              <a:srgbClr val="2D2D2D"/>
            </a:solidFill>
          </a:ln>
        </p:spPr>
        <p:style>
          <a:lnRef idx="1">
            <a:schemeClr val="accent1"/>
          </a:lnRef>
          <a:fillRef idx="0">
            <a:schemeClr val="accent1"/>
          </a:fillRef>
          <a:effectRef idx="0">
            <a:schemeClr val="accent1"/>
          </a:effectRef>
          <a:fontRef idx="minor">
            <a:schemeClr val="tx1"/>
          </a:fontRef>
        </p:style>
      </p:cxnSp>
      <p:sp>
        <p:nvSpPr>
          <p:cNvPr id="403" name="文本框 402"/>
          <p:cNvSpPr txBox="1"/>
          <p:nvPr/>
        </p:nvSpPr>
        <p:spPr>
          <a:xfrm>
            <a:off x="1661479" y="1984395"/>
            <a:ext cx="1836208" cy="461665"/>
          </a:xfrm>
          <a:prstGeom prst="rect">
            <a:avLst/>
          </a:prstGeom>
          <a:noFill/>
        </p:spPr>
        <p:txBody>
          <a:bodyPr wrap="none">
            <a:spAutoFit/>
          </a:bodyPr>
          <a:lstStyle/>
          <a:p>
            <a:pPr algn="ctr">
              <a:defRPr/>
            </a:pPr>
            <a:r>
              <a:rPr lang="en-US" altLang="zh-CN" sz="2400" dirty="0">
                <a:solidFill>
                  <a:srgbClr val="007AAE"/>
                </a:solidFill>
                <a:latin typeface="微软雅黑" panose="020B0503020204020204" pitchFamily="34" charset="-122"/>
                <a:ea typeface="微软雅黑" panose="020B0503020204020204" pitchFamily="34" charset="-122"/>
              </a:rPr>
              <a:t>CONTENTS</a:t>
            </a:r>
          </a:p>
        </p:txBody>
      </p:sp>
      <p:sp>
        <p:nvSpPr>
          <p:cNvPr id="404" name="MH_Number_1"/>
          <p:cNvSpPr/>
          <p:nvPr>
            <p:custDataLst>
              <p:tags r:id="rId1"/>
            </p:custDataLst>
          </p:nvPr>
        </p:nvSpPr>
        <p:spPr>
          <a:xfrm>
            <a:off x="4512104" y="1992483"/>
            <a:ext cx="498951" cy="498614"/>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5" name="MH_Entry_1"/>
          <p:cNvSpPr/>
          <p:nvPr>
            <p:custDataLst>
              <p:tags r:id="rId2"/>
            </p:custDataLst>
          </p:nvPr>
        </p:nvSpPr>
        <p:spPr>
          <a:xfrm>
            <a:off x="5182654" y="1992483"/>
            <a:ext cx="4027591" cy="498614"/>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背景引入</a:t>
            </a:r>
          </a:p>
        </p:txBody>
      </p:sp>
      <p:sp>
        <p:nvSpPr>
          <p:cNvPr id="406" name="MH_Entry_2"/>
          <p:cNvSpPr/>
          <p:nvPr>
            <p:custDataLst>
              <p:tags r:id="rId3"/>
            </p:custDataLst>
          </p:nvPr>
        </p:nvSpPr>
        <p:spPr>
          <a:xfrm>
            <a:off x="5182654" y="2822084"/>
            <a:ext cx="4027591" cy="498614"/>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问题提出</a:t>
            </a:r>
          </a:p>
        </p:txBody>
      </p:sp>
      <p:sp>
        <p:nvSpPr>
          <p:cNvPr id="407" name="MH_Number_2"/>
          <p:cNvSpPr/>
          <p:nvPr>
            <p:custDataLst>
              <p:tags r:id="rId4"/>
            </p:custDataLst>
          </p:nvPr>
        </p:nvSpPr>
        <p:spPr>
          <a:xfrm>
            <a:off x="4512104" y="2822084"/>
            <a:ext cx="498951" cy="498614"/>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8" name="MH_Number_1"/>
          <p:cNvSpPr/>
          <p:nvPr>
            <p:custDataLst>
              <p:tags r:id="rId5"/>
            </p:custDataLst>
          </p:nvPr>
        </p:nvSpPr>
        <p:spPr>
          <a:xfrm>
            <a:off x="4512104" y="3651685"/>
            <a:ext cx="498951" cy="498614"/>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9" name="MH_Entry_1"/>
          <p:cNvSpPr/>
          <p:nvPr>
            <p:custDataLst>
              <p:tags r:id="rId6"/>
            </p:custDataLst>
          </p:nvPr>
        </p:nvSpPr>
        <p:spPr>
          <a:xfrm>
            <a:off x="5182654" y="3651685"/>
            <a:ext cx="4027591" cy="498614"/>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机器验证</a:t>
            </a:r>
          </a:p>
        </p:txBody>
      </p:sp>
      <p:sp>
        <p:nvSpPr>
          <p:cNvPr id="410" name="MH_Entry_2"/>
          <p:cNvSpPr/>
          <p:nvPr>
            <p:custDataLst>
              <p:tags r:id="rId7"/>
            </p:custDataLst>
          </p:nvPr>
        </p:nvSpPr>
        <p:spPr>
          <a:xfrm>
            <a:off x="5182654" y="4481286"/>
            <a:ext cx="4027591" cy="498614"/>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总结分析</a:t>
            </a:r>
          </a:p>
        </p:txBody>
      </p:sp>
      <p:sp>
        <p:nvSpPr>
          <p:cNvPr id="411" name="MH_Number_2"/>
          <p:cNvSpPr/>
          <p:nvPr>
            <p:custDataLst>
              <p:tags r:id="rId8"/>
            </p:custDataLst>
          </p:nvPr>
        </p:nvSpPr>
        <p:spPr>
          <a:xfrm>
            <a:off x="4512104" y="4481286"/>
            <a:ext cx="498951" cy="498614"/>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Rectangle 10"/>
          <p:cNvSpPr>
            <a:spLocks noChangeArrowheads="1"/>
          </p:cNvSpPr>
          <p:nvPr/>
        </p:nvSpPr>
        <p:spPr bwMode="auto">
          <a:xfrm rot="5400000">
            <a:off x="11738769" y="-54476"/>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9" name="Rectangle 12"/>
          <p:cNvSpPr>
            <a:spLocks noChangeArrowheads="1"/>
          </p:cNvSpPr>
          <p:nvPr/>
        </p:nvSpPr>
        <p:spPr bwMode="auto">
          <a:xfrm rot="5400000">
            <a:off x="11982450" y="-53682"/>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2" name="Rectangle 52"/>
          <p:cNvSpPr>
            <a:spLocks noChangeArrowheads="1"/>
          </p:cNvSpPr>
          <p:nvPr/>
        </p:nvSpPr>
        <p:spPr bwMode="auto">
          <a:xfrm rot="5400000">
            <a:off x="11460956" y="-5447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7" name="Rectangle 73"/>
          <p:cNvSpPr>
            <a:spLocks noChangeArrowheads="1"/>
          </p:cNvSpPr>
          <p:nvPr/>
        </p:nvSpPr>
        <p:spPr bwMode="auto">
          <a:xfrm rot="5400000">
            <a:off x="523078" y="6670215"/>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0" name="Rectangle 76"/>
          <p:cNvSpPr>
            <a:spLocks noChangeArrowheads="1"/>
          </p:cNvSpPr>
          <p:nvPr/>
        </p:nvSpPr>
        <p:spPr bwMode="auto">
          <a:xfrm rot="5400000">
            <a:off x="783428" y="6652752"/>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3" name="Rectangle 79"/>
          <p:cNvSpPr>
            <a:spLocks noChangeArrowheads="1"/>
          </p:cNvSpPr>
          <p:nvPr/>
        </p:nvSpPr>
        <p:spPr bwMode="auto">
          <a:xfrm rot="5400000">
            <a:off x="1043778" y="6670215"/>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6" name="Rectangle 125"/>
          <p:cNvSpPr>
            <a:spLocks noChangeArrowheads="1"/>
          </p:cNvSpPr>
          <p:nvPr/>
        </p:nvSpPr>
        <p:spPr bwMode="auto">
          <a:xfrm rot="5400000">
            <a:off x="244472" y="6669421"/>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7" name="Rectangle 126"/>
          <p:cNvSpPr>
            <a:spLocks noChangeArrowheads="1"/>
          </p:cNvSpPr>
          <p:nvPr/>
        </p:nvSpPr>
        <p:spPr bwMode="auto">
          <a:xfrm rot="5400000">
            <a:off x="1584" y="6669421"/>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5" name="MH_Number_1"/>
          <p:cNvSpPr/>
          <p:nvPr>
            <p:custDataLst>
              <p:tags r:id="rId1"/>
            </p:custDataLst>
          </p:nvPr>
        </p:nvSpPr>
        <p:spPr>
          <a:xfrm>
            <a:off x="2485710" y="2703353"/>
            <a:ext cx="1015354" cy="1014668"/>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40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6" name="MH_Entry_1"/>
          <p:cNvSpPr/>
          <p:nvPr>
            <p:custDataLst>
              <p:tags r:id="rId2"/>
            </p:custDataLst>
          </p:nvPr>
        </p:nvSpPr>
        <p:spPr>
          <a:xfrm>
            <a:off x="3681296" y="2703353"/>
            <a:ext cx="5818615" cy="1014668"/>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3600" spc="200" dirty="0">
                <a:solidFill>
                  <a:schemeClr val="bg1"/>
                </a:solidFill>
                <a:latin typeface="微软雅黑" panose="020B0503020204020204" pitchFamily="34" charset="-122"/>
                <a:ea typeface="微软雅黑" panose="020B0503020204020204" pitchFamily="34" charset="-122"/>
              </a:rPr>
              <a:t>背景引入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p:nvPr/>
        </p:nvSpPr>
        <p:spPr>
          <a:xfrm>
            <a:off x="632981" y="539416"/>
            <a:ext cx="10515600" cy="97284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简介</a:t>
            </a:r>
          </a:p>
        </p:txBody>
      </p:sp>
      <p:sp>
        <p:nvSpPr>
          <p:cNvPr id="2" name="文本框 1"/>
          <p:cNvSpPr txBox="1"/>
          <p:nvPr/>
        </p:nvSpPr>
        <p:spPr>
          <a:xfrm>
            <a:off x="2423952" y="1918669"/>
            <a:ext cx="7275830" cy="4399915"/>
          </a:xfrm>
          <a:prstGeom prst="rect">
            <a:avLst/>
          </a:prstGeom>
          <a:noFill/>
        </p:spPr>
        <p:txBody>
          <a:bodyPr wrap="square" rtlCol="0">
            <a:spAutoFit/>
          </a:bodyPr>
          <a:lstStyle/>
          <a:p>
            <a:r>
              <a:rPr lang="zh-CN" altLang="en-US" sz="2800" dirty="0"/>
              <a:t>汇编语言（Assembly Language）是任何一种用于电子计算机、微处理器、微控制器或其他可编程器件的低级语言，亦称为符号语言。在汇编语言中，用助记符代替机器指令的操作码，用地址符号或标号代替指令或操作数的地址。在不同的设备中，汇编语言对应着不同的机器语言指令集，通过汇编过程转换成机器指令。特定的汇编语言和特定的机器语言指令集是一一对应的，不同平台之间不可直接移植。</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Rectangle 126"/>
          <p:cNvSpPr>
            <a:spLocks noChangeArrowheads="1"/>
          </p:cNvSpPr>
          <p:nvPr/>
        </p:nvSpPr>
        <p:spPr bwMode="auto">
          <a:xfrm rot="5400000">
            <a:off x="1584" y="6669421"/>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6" name="标题 1"/>
          <p:cNvSpPr txBox="1"/>
          <p:nvPr/>
        </p:nvSpPr>
        <p:spPr>
          <a:xfrm>
            <a:off x="821530" y="12387"/>
            <a:ext cx="10515600" cy="97284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语言特点</a:t>
            </a:r>
          </a:p>
        </p:txBody>
      </p:sp>
      <p:sp>
        <p:nvSpPr>
          <p:cNvPr id="3" name="文本框 2"/>
          <p:cNvSpPr txBox="1"/>
          <p:nvPr/>
        </p:nvSpPr>
        <p:spPr>
          <a:xfrm>
            <a:off x="1680210" y="471805"/>
            <a:ext cx="8416925" cy="6000750"/>
          </a:xfrm>
          <a:prstGeom prst="rect">
            <a:avLst/>
          </a:prstGeom>
          <a:noFill/>
        </p:spPr>
        <p:txBody>
          <a:bodyPr wrap="square" rtlCol="0">
            <a:spAutoFit/>
          </a:bodyPr>
          <a:lstStyle/>
          <a:p>
            <a:endParaRPr lang="zh-CN" altLang="en-US" sz="3200"/>
          </a:p>
          <a:p>
            <a:r>
              <a:rPr lang="zh-CN" altLang="en-US" sz="3200"/>
              <a:t>汇编语言是计算机提供给用户的最快最有效的语言，也是能够利用计算机的所有硬件特性并能够直接控制硬件的唯一语言。但是由于编写和调试汇编语言程序要比高级语言复杂，因此目前其应用不如高级语言广泛。</a:t>
            </a:r>
          </a:p>
          <a:p>
            <a:r>
              <a:rPr lang="zh-CN" altLang="en-US" sz="3200"/>
              <a:t>汇编语言比机器语言的可读性要好，但跟高级语言比较而言，可读性还是较差。不过采用它编写的程序具有存储空间占用少、执行速度快的特点，这些是高级语言所无法取代的。在实际应用中，是否使用汇编语言，取决于具体应用要求、开发时间和质量等方面作权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Rectangle 12"/>
          <p:cNvSpPr>
            <a:spLocks noChangeArrowheads="1"/>
          </p:cNvSpPr>
          <p:nvPr/>
        </p:nvSpPr>
        <p:spPr bwMode="auto">
          <a:xfrm rot="5400000">
            <a:off x="11982450" y="-53682"/>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5" name="MH_Number_1"/>
          <p:cNvSpPr/>
          <p:nvPr>
            <p:custDataLst>
              <p:tags r:id="rId1"/>
            </p:custDataLst>
          </p:nvPr>
        </p:nvSpPr>
        <p:spPr>
          <a:xfrm>
            <a:off x="2485710" y="2703353"/>
            <a:ext cx="1015354" cy="1014668"/>
          </a:xfrm>
          <a:prstGeom prst="rect">
            <a:avLst/>
          </a:prstGeom>
          <a:solidFill>
            <a:srgbClr val="00467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40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6" name="MH_Entry_1"/>
          <p:cNvSpPr/>
          <p:nvPr>
            <p:custDataLst>
              <p:tags r:id="rId2"/>
            </p:custDataLst>
          </p:nvPr>
        </p:nvSpPr>
        <p:spPr>
          <a:xfrm>
            <a:off x="3681296" y="2703353"/>
            <a:ext cx="5818615" cy="1014668"/>
          </a:xfrm>
          <a:prstGeom prst="rect">
            <a:avLst/>
          </a:prstGeom>
          <a:solidFill>
            <a:srgbClr val="007AA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3600" spc="200" dirty="0">
                <a:solidFill>
                  <a:schemeClr val="bg1"/>
                </a:solidFill>
                <a:latin typeface="微软雅黑" panose="020B0503020204020204" pitchFamily="34" charset="-122"/>
                <a:ea typeface="微软雅黑" panose="020B0503020204020204" pitchFamily="34" charset="-122"/>
              </a:rPr>
              <a:t>问题提出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标题 1"/>
          <p:cNvSpPr txBox="1"/>
          <p:nvPr/>
        </p:nvSpPr>
        <p:spPr>
          <a:xfrm>
            <a:off x="821530" y="12387"/>
            <a:ext cx="10515600" cy="97284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691005" y="1794510"/>
            <a:ext cx="8416925" cy="4030980"/>
          </a:xfrm>
          <a:prstGeom prst="rect">
            <a:avLst/>
          </a:prstGeom>
          <a:noFill/>
        </p:spPr>
        <p:txBody>
          <a:bodyPr wrap="square" rtlCol="0">
            <a:spAutoFit/>
          </a:bodyPr>
          <a:lstStyle/>
          <a:p>
            <a:r>
              <a:rPr lang="zh-CN" altLang="en-US" sz="3200" dirty="0"/>
              <a:t>选题三：(难度 ★★)</a:t>
            </a:r>
          </a:p>
          <a:p>
            <a:endParaRPr lang="zh-CN" altLang="en-US" sz="3200" dirty="0"/>
          </a:p>
          <a:p>
            <a:r>
              <a:rPr lang="zh-CN" altLang="en-US" sz="3200" dirty="0"/>
              <a:t>编写一个功能相对完整（较为复杂）的汇编语言程序，实现某个算法，例如数组元素的快速排序等。（禁止采用先写c程序再编译成汇编代码的方式）</a:t>
            </a:r>
          </a:p>
          <a:p>
            <a:endParaRPr lang="zh-CN" altLang="en-US" sz="3200" dirty="0"/>
          </a:p>
          <a:p>
            <a:r>
              <a:rPr lang="zh-CN" altLang="en-US" sz="3200" dirty="0"/>
              <a:t>要求详细阐述编写，调试及运行过程。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Rectangle 7"/>
          <p:cNvSpPr>
            <a:spLocks noChangeArrowheads="1"/>
          </p:cNvSpPr>
          <p:nvPr/>
        </p:nvSpPr>
        <p:spPr bwMode="auto">
          <a:xfrm>
            <a:off x="244784" y="522288"/>
            <a:ext cx="211138"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Rectangle 9"/>
          <p:cNvSpPr>
            <a:spLocks noChangeArrowheads="1"/>
          </p:cNvSpPr>
          <p:nvPr/>
        </p:nvSpPr>
        <p:spPr bwMode="auto">
          <a:xfrm>
            <a:off x="806759"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Rectangle 10"/>
          <p:cNvSpPr>
            <a:spLocks noChangeArrowheads="1"/>
          </p:cNvSpPr>
          <p:nvPr/>
        </p:nvSpPr>
        <p:spPr bwMode="auto">
          <a:xfrm>
            <a:off x="1051234"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Rectangle 11"/>
          <p:cNvSpPr>
            <a:spLocks noChangeArrowheads="1"/>
          </p:cNvSpPr>
          <p:nvPr/>
        </p:nvSpPr>
        <p:spPr bwMode="auto">
          <a:xfrm>
            <a:off x="244784"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Rectangle 12"/>
          <p:cNvSpPr>
            <a:spLocks noChangeArrowheads="1"/>
          </p:cNvSpPr>
          <p:nvPr/>
        </p:nvSpPr>
        <p:spPr bwMode="auto">
          <a:xfrm>
            <a:off x="1051234"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Rectangle 13"/>
          <p:cNvSpPr>
            <a:spLocks noChangeArrowheads="1"/>
          </p:cNvSpPr>
          <p:nvPr/>
        </p:nvSpPr>
        <p:spPr bwMode="auto">
          <a:xfrm>
            <a:off x="1332221"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Rectangle 14"/>
          <p:cNvSpPr>
            <a:spLocks noChangeArrowheads="1"/>
          </p:cNvSpPr>
          <p:nvPr/>
        </p:nvSpPr>
        <p:spPr bwMode="auto">
          <a:xfrm>
            <a:off x="1578284"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Rectangle 15"/>
          <p:cNvSpPr>
            <a:spLocks noChangeArrowheads="1"/>
          </p:cNvSpPr>
          <p:nvPr/>
        </p:nvSpPr>
        <p:spPr bwMode="auto">
          <a:xfrm>
            <a:off x="1859271"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Rectangle 16"/>
          <p:cNvSpPr>
            <a:spLocks noChangeArrowheads="1"/>
          </p:cNvSpPr>
          <p:nvPr/>
        </p:nvSpPr>
        <p:spPr bwMode="auto">
          <a:xfrm>
            <a:off x="2103746"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Rectangle 17"/>
          <p:cNvSpPr>
            <a:spLocks noChangeArrowheads="1"/>
          </p:cNvSpPr>
          <p:nvPr/>
        </p:nvSpPr>
        <p:spPr bwMode="auto">
          <a:xfrm>
            <a:off x="2384734"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Rectangle 18"/>
          <p:cNvSpPr>
            <a:spLocks noChangeArrowheads="1"/>
          </p:cNvSpPr>
          <p:nvPr/>
        </p:nvSpPr>
        <p:spPr bwMode="auto">
          <a:xfrm>
            <a:off x="2665721"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Rectangle 19"/>
          <p:cNvSpPr>
            <a:spLocks noChangeArrowheads="1"/>
          </p:cNvSpPr>
          <p:nvPr/>
        </p:nvSpPr>
        <p:spPr bwMode="auto">
          <a:xfrm>
            <a:off x="2911784"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Rectangle 20"/>
          <p:cNvSpPr>
            <a:spLocks noChangeArrowheads="1"/>
          </p:cNvSpPr>
          <p:nvPr/>
        </p:nvSpPr>
        <p:spPr bwMode="auto">
          <a:xfrm>
            <a:off x="3192771"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Rectangle 21"/>
          <p:cNvSpPr>
            <a:spLocks noChangeArrowheads="1"/>
          </p:cNvSpPr>
          <p:nvPr/>
        </p:nvSpPr>
        <p:spPr bwMode="auto">
          <a:xfrm>
            <a:off x="1332221"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Rectangle 22"/>
          <p:cNvSpPr>
            <a:spLocks noChangeArrowheads="1"/>
          </p:cNvSpPr>
          <p:nvPr/>
        </p:nvSpPr>
        <p:spPr bwMode="auto">
          <a:xfrm>
            <a:off x="1859271"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Rectangle 23"/>
          <p:cNvSpPr>
            <a:spLocks noChangeArrowheads="1"/>
          </p:cNvSpPr>
          <p:nvPr/>
        </p:nvSpPr>
        <p:spPr bwMode="auto">
          <a:xfrm>
            <a:off x="2384734"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Rectangle 24"/>
          <p:cNvSpPr>
            <a:spLocks noChangeArrowheads="1"/>
          </p:cNvSpPr>
          <p:nvPr/>
        </p:nvSpPr>
        <p:spPr bwMode="auto">
          <a:xfrm>
            <a:off x="2665721"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Rectangle 25"/>
          <p:cNvSpPr>
            <a:spLocks noChangeArrowheads="1"/>
          </p:cNvSpPr>
          <p:nvPr/>
        </p:nvSpPr>
        <p:spPr bwMode="auto">
          <a:xfrm>
            <a:off x="2911784"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Rectangle 26"/>
          <p:cNvSpPr>
            <a:spLocks noChangeArrowheads="1"/>
          </p:cNvSpPr>
          <p:nvPr/>
        </p:nvSpPr>
        <p:spPr bwMode="auto">
          <a:xfrm>
            <a:off x="3192771"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4"/>
          <p:cNvSpPr>
            <a:spLocks/>
          </p:cNvSpPr>
          <p:nvPr/>
        </p:nvSpPr>
        <p:spPr bwMode="auto">
          <a:xfrm>
            <a:off x="525771"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Rectangle 35"/>
          <p:cNvSpPr>
            <a:spLocks noChangeArrowheads="1"/>
          </p:cNvSpPr>
          <p:nvPr/>
        </p:nvSpPr>
        <p:spPr bwMode="auto">
          <a:xfrm>
            <a:off x="281296" y="1079500"/>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Rectangle 36"/>
          <p:cNvSpPr>
            <a:spLocks noChangeArrowheads="1"/>
          </p:cNvSpPr>
          <p:nvPr/>
        </p:nvSpPr>
        <p:spPr bwMode="auto">
          <a:xfrm>
            <a:off x="3472171"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Rectangle 37"/>
          <p:cNvSpPr>
            <a:spLocks noChangeArrowheads="1"/>
          </p:cNvSpPr>
          <p:nvPr/>
        </p:nvSpPr>
        <p:spPr bwMode="auto">
          <a:xfrm>
            <a:off x="3718234" y="1588"/>
            <a:ext cx="246063" cy="207962"/>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Rectangle 38"/>
          <p:cNvSpPr>
            <a:spLocks noChangeArrowheads="1"/>
          </p:cNvSpPr>
          <p:nvPr/>
        </p:nvSpPr>
        <p:spPr bwMode="auto">
          <a:xfrm>
            <a:off x="3472171"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Rectangle 39"/>
          <p:cNvSpPr>
            <a:spLocks noChangeArrowheads="1"/>
          </p:cNvSpPr>
          <p:nvPr/>
        </p:nvSpPr>
        <p:spPr bwMode="auto">
          <a:xfrm>
            <a:off x="3718234" y="244475"/>
            <a:ext cx="246063"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Rectangle 47"/>
          <p:cNvSpPr>
            <a:spLocks noChangeArrowheads="1"/>
          </p:cNvSpPr>
          <p:nvPr/>
        </p:nvSpPr>
        <p:spPr bwMode="auto">
          <a:xfrm>
            <a:off x="281296" y="1600200"/>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Rectangle 49"/>
          <p:cNvSpPr>
            <a:spLocks noChangeArrowheads="1"/>
          </p:cNvSpPr>
          <p:nvPr/>
        </p:nvSpPr>
        <p:spPr bwMode="auto">
          <a:xfrm>
            <a:off x="309" y="1044575"/>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Rectangle 50"/>
          <p:cNvSpPr>
            <a:spLocks noChangeArrowheads="1"/>
          </p:cNvSpPr>
          <p:nvPr/>
        </p:nvSpPr>
        <p:spPr bwMode="auto">
          <a:xfrm>
            <a:off x="309" y="1287463"/>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Rectangle 53"/>
          <p:cNvSpPr>
            <a:spLocks noChangeArrowheads="1"/>
          </p:cNvSpPr>
          <p:nvPr/>
        </p:nvSpPr>
        <p:spPr bwMode="auto">
          <a:xfrm>
            <a:off x="525771"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Rectangle 54"/>
          <p:cNvSpPr>
            <a:spLocks noChangeArrowheads="1"/>
          </p:cNvSpPr>
          <p:nvPr/>
        </p:nvSpPr>
        <p:spPr bwMode="auto">
          <a:xfrm>
            <a:off x="-1279" y="800100"/>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Rectangle 55"/>
          <p:cNvSpPr>
            <a:spLocks noChangeArrowheads="1"/>
          </p:cNvSpPr>
          <p:nvPr/>
        </p:nvSpPr>
        <p:spPr bwMode="auto">
          <a:xfrm>
            <a:off x="-1279"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Rectangle 56"/>
          <p:cNvSpPr>
            <a:spLocks noChangeArrowheads="1"/>
          </p:cNvSpPr>
          <p:nvPr/>
        </p:nvSpPr>
        <p:spPr bwMode="auto">
          <a:xfrm>
            <a:off x="-1279"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Rectangle 57"/>
          <p:cNvSpPr>
            <a:spLocks noChangeArrowheads="1"/>
          </p:cNvSpPr>
          <p:nvPr/>
        </p:nvSpPr>
        <p:spPr bwMode="auto">
          <a:xfrm>
            <a:off x="3999221" y="1588"/>
            <a:ext cx="209550" cy="207962"/>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Rectangle 68"/>
          <p:cNvSpPr>
            <a:spLocks noChangeArrowheads="1"/>
          </p:cNvSpPr>
          <p:nvPr/>
        </p:nvSpPr>
        <p:spPr bwMode="auto">
          <a:xfrm>
            <a:off x="-1279" y="47777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Rectangle 83"/>
          <p:cNvSpPr>
            <a:spLocks noChangeArrowheads="1"/>
          </p:cNvSpPr>
          <p:nvPr/>
        </p:nvSpPr>
        <p:spPr bwMode="auto">
          <a:xfrm>
            <a:off x="3192771"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Rectangle 84"/>
          <p:cNvSpPr>
            <a:spLocks noChangeArrowheads="1"/>
          </p:cNvSpPr>
          <p:nvPr/>
        </p:nvSpPr>
        <p:spPr bwMode="auto">
          <a:xfrm>
            <a:off x="2946709"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Rectangle 85"/>
          <p:cNvSpPr>
            <a:spLocks noChangeArrowheads="1"/>
          </p:cNvSpPr>
          <p:nvPr/>
        </p:nvSpPr>
        <p:spPr bwMode="auto">
          <a:xfrm>
            <a:off x="3718234"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Rectangle 86"/>
          <p:cNvSpPr>
            <a:spLocks noChangeArrowheads="1"/>
          </p:cNvSpPr>
          <p:nvPr/>
        </p:nvSpPr>
        <p:spPr bwMode="auto">
          <a:xfrm>
            <a:off x="2946709"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Rectangle 87"/>
          <p:cNvSpPr>
            <a:spLocks noChangeArrowheads="1"/>
          </p:cNvSpPr>
          <p:nvPr/>
        </p:nvSpPr>
        <p:spPr bwMode="auto">
          <a:xfrm>
            <a:off x="2665721"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Rectangle 88"/>
          <p:cNvSpPr>
            <a:spLocks noChangeArrowheads="1"/>
          </p:cNvSpPr>
          <p:nvPr/>
        </p:nvSpPr>
        <p:spPr bwMode="auto">
          <a:xfrm>
            <a:off x="2419659"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Rectangle 89"/>
          <p:cNvSpPr>
            <a:spLocks noChangeArrowheads="1"/>
          </p:cNvSpPr>
          <p:nvPr/>
        </p:nvSpPr>
        <p:spPr bwMode="auto">
          <a:xfrm>
            <a:off x="2140259"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Rectangle 90"/>
          <p:cNvSpPr>
            <a:spLocks noChangeArrowheads="1"/>
          </p:cNvSpPr>
          <p:nvPr/>
        </p:nvSpPr>
        <p:spPr bwMode="auto">
          <a:xfrm>
            <a:off x="1859271"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Rectangle 91"/>
          <p:cNvSpPr>
            <a:spLocks noChangeArrowheads="1"/>
          </p:cNvSpPr>
          <p:nvPr/>
        </p:nvSpPr>
        <p:spPr bwMode="auto">
          <a:xfrm>
            <a:off x="1613209"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Rectangle 92"/>
          <p:cNvSpPr>
            <a:spLocks noChangeArrowheads="1"/>
          </p:cNvSpPr>
          <p:nvPr/>
        </p:nvSpPr>
        <p:spPr bwMode="auto">
          <a:xfrm>
            <a:off x="1332221"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Rectangle 93"/>
          <p:cNvSpPr>
            <a:spLocks noChangeArrowheads="1"/>
          </p:cNvSpPr>
          <p:nvPr/>
        </p:nvSpPr>
        <p:spPr bwMode="auto">
          <a:xfrm>
            <a:off x="1051234"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Rectangle 94"/>
          <p:cNvSpPr>
            <a:spLocks noChangeArrowheads="1"/>
          </p:cNvSpPr>
          <p:nvPr/>
        </p:nvSpPr>
        <p:spPr bwMode="auto">
          <a:xfrm>
            <a:off x="806759"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Rectangle 95"/>
          <p:cNvSpPr>
            <a:spLocks noChangeArrowheads="1"/>
          </p:cNvSpPr>
          <p:nvPr/>
        </p:nvSpPr>
        <p:spPr bwMode="auto">
          <a:xfrm>
            <a:off x="2665721"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Rectangle 96"/>
          <p:cNvSpPr>
            <a:spLocks noChangeArrowheads="1"/>
          </p:cNvSpPr>
          <p:nvPr/>
        </p:nvSpPr>
        <p:spPr bwMode="auto">
          <a:xfrm>
            <a:off x="2140259"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Rectangle 97"/>
          <p:cNvSpPr>
            <a:spLocks noChangeArrowheads="1"/>
          </p:cNvSpPr>
          <p:nvPr/>
        </p:nvSpPr>
        <p:spPr bwMode="auto">
          <a:xfrm>
            <a:off x="1613209"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Rectangle 98"/>
          <p:cNvSpPr>
            <a:spLocks noChangeArrowheads="1"/>
          </p:cNvSpPr>
          <p:nvPr/>
        </p:nvSpPr>
        <p:spPr bwMode="auto">
          <a:xfrm>
            <a:off x="1332221"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Rectangle 99"/>
          <p:cNvSpPr>
            <a:spLocks noChangeArrowheads="1"/>
          </p:cNvSpPr>
          <p:nvPr/>
        </p:nvSpPr>
        <p:spPr bwMode="auto">
          <a:xfrm>
            <a:off x="1051234"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Rectangle 100"/>
          <p:cNvSpPr>
            <a:spLocks noChangeArrowheads="1"/>
          </p:cNvSpPr>
          <p:nvPr/>
        </p:nvSpPr>
        <p:spPr bwMode="auto">
          <a:xfrm>
            <a:off x="806759"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108"/>
          <p:cNvSpPr>
            <a:spLocks/>
          </p:cNvSpPr>
          <p:nvPr/>
        </p:nvSpPr>
        <p:spPr bwMode="auto">
          <a:xfrm>
            <a:off x="3472171"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Rectangle 110"/>
          <p:cNvSpPr>
            <a:spLocks noChangeArrowheads="1"/>
          </p:cNvSpPr>
          <p:nvPr/>
        </p:nvSpPr>
        <p:spPr bwMode="auto">
          <a:xfrm>
            <a:off x="525771"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Rectangle 111"/>
          <p:cNvSpPr>
            <a:spLocks noChangeArrowheads="1"/>
          </p:cNvSpPr>
          <p:nvPr/>
        </p:nvSpPr>
        <p:spPr bwMode="auto">
          <a:xfrm>
            <a:off x="244784"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Rectangle 112"/>
          <p:cNvSpPr>
            <a:spLocks noChangeArrowheads="1"/>
          </p:cNvSpPr>
          <p:nvPr/>
        </p:nvSpPr>
        <p:spPr bwMode="auto">
          <a:xfrm>
            <a:off x="525771"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Rectangle 113"/>
          <p:cNvSpPr>
            <a:spLocks noChangeArrowheads="1"/>
          </p:cNvSpPr>
          <p:nvPr/>
        </p:nvSpPr>
        <p:spPr bwMode="auto">
          <a:xfrm>
            <a:off x="244784"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Rectangle 115"/>
          <p:cNvSpPr>
            <a:spLocks noChangeArrowheads="1"/>
          </p:cNvSpPr>
          <p:nvPr/>
        </p:nvSpPr>
        <p:spPr bwMode="auto">
          <a:xfrm>
            <a:off x="244784" y="60969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Rectangle 118"/>
          <p:cNvSpPr>
            <a:spLocks noChangeArrowheads="1"/>
          </p:cNvSpPr>
          <p:nvPr/>
        </p:nvSpPr>
        <p:spPr bwMode="auto">
          <a:xfrm>
            <a:off x="244784" y="55413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Rectangle 119"/>
          <p:cNvSpPr>
            <a:spLocks noChangeArrowheads="1"/>
          </p:cNvSpPr>
          <p:nvPr/>
        </p:nvSpPr>
        <p:spPr bwMode="auto">
          <a:xfrm>
            <a:off x="244784" y="50555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Rectangle 127"/>
          <p:cNvSpPr>
            <a:spLocks noChangeArrowheads="1"/>
          </p:cNvSpPr>
          <p:nvPr/>
        </p:nvSpPr>
        <p:spPr bwMode="auto">
          <a:xfrm>
            <a:off x="3472171"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Rectangle 128"/>
          <p:cNvSpPr>
            <a:spLocks noChangeArrowheads="1"/>
          </p:cNvSpPr>
          <p:nvPr/>
        </p:nvSpPr>
        <p:spPr bwMode="auto">
          <a:xfrm>
            <a:off x="-1279"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Rectangle 129"/>
          <p:cNvSpPr>
            <a:spLocks noChangeArrowheads="1"/>
          </p:cNvSpPr>
          <p:nvPr/>
        </p:nvSpPr>
        <p:spPr bwMode="auto">
          <a:xfrm>
            <a:off x="-1279" y="60969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Rectangle 130"/>
          <p:cNvSpPr>
            <a:spLocks noChangeArrowheads="1"/>
          </p:cNvSpPr>
          <p:nvPr/>
        </p:nvSpPr>
        <p:spPr bwMode="auto">
          <a:xfrm>
            <a:off x="-1279" y="58191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Rectangle 131"/>
          <p:cNvSpPr>
            <a:spLocks noChangeArrowheads="1"/>
          </p:cNvSpPr>
          <p:nvPr/>
        </p:nvSpPr>
        <p:spPr bwMode="auto">
          <a:xfrm>
            <a:off x="-1279" y="55413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Rectangle 132"/>
          <p:cNvSpPr>
            <a:spLocks noChangeArrowheads="1"/>
          </p:cNvSpPr>
          <p:nvPr/>
        </p:nvSpPr>
        <p:spPr bwMode="auto">
          <a:xfrm>
            <a:off x="-1279" y="52635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Rectangle 83"/>
          <p:cNvSpPr>
            <a:spLocks noChangeArrowheads="1"/>
          </p:cNvSpPr>
          <p:nvPr/>
        </p:nvSpPr>
        <p:spPr bwMode="auto">
          <a:xfrm>
            <a:off x="7190095"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Rectangle 84"/>
          <p:cNvSpPr>
            <a:spLocks noChangeArrowheads="1"/>
          </p:cNvSpPr>
          <p:nvPr/>
        </p:nvSpPr>
        <p:spPr bwMode="auto">
          <a:xfrm>
            <a:off x="6944033"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Rectangle 85"/>
          <p:cNvSpPr>
            <a:spLocks noChangeArrowheads="1"/>
          </p:cNvSpPr>
          <p:nvPr/>
        </p:nvSpPr>
        <p:spPr bwMode="auto">
          <a:xfrm>
            <a:off x="7715558"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Rectangle 86"/>
          <p:cNvSpPr>
            <a:spLocks noChangeArrowheads="1"/>
          </p:cNvSpPr>
          <p:nvPr/>
        </p:nvSpPr>
        <p:spPr bwMode="auto">
          <a:xfrm>
            <a:off x="6944033"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Rectangle 87"/>
          <p:cNvSpPr>
            <a:spLocks noChangeArrowheads="1"/>
          </p:cNvSpPr>
          <p:nvPr/>
        </p:nvSpPr>
        <p:spPr bwMode="auto">
          <a:xfrm>
            <a:off x="6663045"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Rectangle 88"/>
          <p:cNvSpPr>
            <a:spLocks noChangeArrowheads="1"/>
          </p:cNvSpPr>
          <p:nvPr/>
        </p:nvSpPr>
        <p:spPr bwMode="auto">
          <a:xfrm>
            <a:off x="6416983"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Rectangle 89"/>
          <p:cNvSpPr>
            <a:spLocks noChangeArrowheads="1"/>
          </p:cNvSpPr>
          <p:nvPr/>
        </p:nvSpPr>
        <p:spPr bwMode="auto">
          <a:xfrm>
            <a:off x="6137583"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Rectangle 90"/>
          <p:cNvSpPr>
            <a:spLocks noChangeArrowheads="1"/>
          </p:cNvSpPr>
          <p:nvPr/>
        </p:nvSpPr>
        <p:spPr bwMode="auto">
          <a:xfrm>
            <a:off x="5856595"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Rectangle 91"/>
          <p:cNvSpPr>
            <a:spLocks noChangeArrowheads="1"/>
          </p:cNvSpPr>
          <p:nvPr/>
        </p:nvSpPr>
        <p:spPr bwMode="auto">
          <a:xfrm>
            <a:off x="5610533"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Rectangle 92"/>
          <p:cNvSpPr>
            <a:spLocks noChangeArrowheads="1"/>
          </p:cNvSpPr>
          <p:nvPr/>
        </p:nvSpPr>
        <p:spPr bwMode="auto">
          <a:xfrm>
            <a:off x="5329545"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Rectangle 93"/>
          <p:cNvSpPr>
            <a:spLocks noChangeArrowheads="1"/>
          </p:cNvSpPr>
          <p:nvPr/>
        </p:nvSpPr>
        <p:spPr bwMode="auto">
          <a:xfrm>
            <a:off x="5048558"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Rectangle 94"/>
          <p:cNvSpPr>
            <a:spLocks noChangeArrowheads="1"/>
          </p:cNvSpPr>
          <p:nvPr/>
        </p:nvSpPr>
        <p:spPr bwMode="auto">
          <a:xfrm>
            <a:off x="4804083"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Rectangle 95"/>
          <p:cNvSpPr>
            <a:spLocks noChangeArrowheads="1"/>
          </p:cNvSpPr>
          <p:nvPr/>
        </p:nvSpPr>
        <p:spPr bwMode="auto">
          <a:xfrm>
            <a:off x="6663045"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Rectangle 96"/>
          <p:cNvSpPr>
            <a:spLocks noChangeArrowheads="1"/>
          </p:cNvSpPr>
          <p:nvPr/>
        </p:nvSpPr>
        <p:spPr bwMode="auto">
          <a:xfrm>
            <a:off x="6137583"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Rectangle 97"/>
          <p:cNvSpPr>
            <a:spLocks noChangeArrowheads="1"/>
          </p:cNvSpPr>
          <p:nvPr/>
        </p:nvSpPr>
        <p:spPr bwMode="auto">
          <a:xfrm>
            <a:off x="5610533"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Rectangle 98"/>
          <p:cNvSpPr>
            <a:spLocks noChangeArrowheads="1"/>
          </p:cNvSpPr>
          <p:nvPr/>
        </p:nvSpPr>
        <p:spPr bwMode="auto">
          <a:xfrm>
            <a:off x="5329545"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Rectangle 99"/>
          <p:cNvSpPr>
            <a:spLocks noChangeArrowheads="1"/>
          </p:cNvSpPr>
          <p:nvPr/>
        </p:nvSpPr>
        <p:spPr bwMode="auto">
          <a:xfrm>
            <a:off x="5048558"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Rectangle 100"/>
          <p:cNvSpPr>
            <a:spLocks noChangeArrowheads="1"/>
          </p:cNvSpPr>
          <p:nvPr/>
        </p:nvSpPr>
        <p:spPr bwMode="auto">
          <a:xfrm>
            <a:off x="4804083"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108"/>
          <p:cNvSpPr>
            <a:spLocks/>
          </p:cNvSpPr>
          <p:nvPr/>
        </p:nvSpPr>
        <p:spPr bwMode="auto">
          <a:xfrm>
            <a:off x="7469495"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Rectangle 110"/>
          <p:cNvSpPr>
            <a:spLocks noChangeArrowheads="1"/>
          </p:cNvSpPr>
          <p:nvPr/>
        </p:nvSpPr>
        <p:spPr bwMode="auto">
          <a:xfrm>
            <a:off x="4523095"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Rectangle 111"/>
          <p:cNvSpPr>
            <a:spLocks noChangeArrowheads="1"/>
          </p:cNvSpPr>
          <p:nvPr/>
        </p:nvSpPr>
        <p:spPr bwMode="auto">
          <a:xfrm>
            <a:off x="4242108"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Rectangle 112"/>
          <p:cNvSpPr>
            <a:spLocks noChangeArrowheads="1"/>
          </p:cNvSpPr>
          <p:nvPr/>
        </p:nvSpPr>
        <p:spPr bwMode="auto">
          <a:xfrm>
            <a:off x="4523095"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Rectangle 113"/>
          <p:cNvSpPr>
            <a:spLocks noChangeArrowheads="1"/>
          </p:cNvSpPr>
          <p:nvPr/>
        </p:nvSpPr>
        <p:spPr bwMode="auto">
          <a:xfrm>
            <a:off x="4242108"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Rectangle 127"/>
          <p:cNvSpPr>
            <a:spLocks noChangeArrowheads="1"/>
          </p:cNvSpPr>
          <p:nvPr/>
        </p:nvSpPr>
        <p:spPr bwMode="auto">
          <a:xfrm>
            <a:off x="7469495"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Rectangle 128"/>
          <p:cNvSpPr>
            <a:spLocks noChangeArrowheads="1"/>
          </p:cNvSpPr>
          <p:nvPr/>
        </p:nvSpPr>
        <p:spPr bwMode="auto">
          <a:xfrm>
            <a:off x="3996045"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Rectangle 9"/>
          <p:cNvSpPr>
            <a:spLocks noChangeArrowheads="1"/>
          </p:cNvSpPr>
          <p:nvPr/>
        </p:nvSpPr>
        <p:spPr bwMode="auto">
          <a:xfrm>
            <a:off x="5085070"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Rectangle 10"/>
          <p:cNvSpPr>
            <a:spLocks noChangeArrowheads="1"/>
          </p:cNvSpPr>
          <p:nvPr/>
        </p:nvSpPr>
        <p:spPr bwMode="auto">
          <a:xfrm>
            <a:off x="5329545"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Rectangle 11"/>
          <p:cNvSpPr>
            <a:spLocks noChangeArrowheads="1"/>
          </p:cNvSpPr>
          <p:nvPr/>
        </p:nvSpPr>
        <p:spPr bwMode="auto">
          <a:xfrm>
            <a:off x="4523095"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Rectangle 12"/>
          <p:cNvSpPr>
            <a:spLocks noChangeArrowheads="1"/>
          </p:cNvSpPr>
          <p:nvPr/>
        </p:nvSpPr>
        <p:spPr bwMode="auto">
          <a:xfrm>
            <a:off x="5329545"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Rectangle 13"/>
          <p:cNvSpPr>
            <a:spLocks noChangeArrowheads="1"/>
          </p:cNvSpPr>
          <p:nvPr/>
        </p:nvSpPr>
        <p:spPr bwMode="auto">
          <a:xfrm>
            <a:off x="5610532"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Rectangle 14"/>
          <p:cNvSpPr>
            <a:spLocks noChangeArrowheads="1"/>
          </p:cNvSpPr>
          <p:nvPr/>
        </p:nvSpPr>
        <p:spPr bwMode="auto">
          <a:xfrm>
            <a:off x="5856595"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Rectangle 15"/>
          <p:cNvSpPr>
            <a:spLocks noChangeArrowheads="1"/>
          </p:cNvSpPr>
          <p:nvPr/>
        </p:nvSpPr>
        <p:spPr bwMode="auto">
          <a:xfrm>
            <a:off x="6137582"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Rectangle 16"/>
          <p:cNvSpPr>
            <a:spLocks noChangeArrowheads="1"/>
          </p:cNvSpPr>
          <p:nvPr/>
        </p:nvSpPr>
        <p:spPr bwMode="auto">
          <a:xfrm>
            <a:off x="6382057"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Rectangle 17"/>
          <p:cNvSpPr>
            <a:spLocks noChangeArrowheads="1"/>
          </p:cNvSpPr>
          <p:nvPr/>
        </p:nvSpPr>
        <p:spPr bwMode="auto">
          <a:xfrm>
            <a:off x="6663045"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Rectangle 18"/>
          <p:cNvSpPr>
            <a:spLocks noChangeArrowheads="1"/>
          </p:cNvSpPr>
          <p:nvPr/>
        </p:nvSpPr>
        <p:spPr bwMode="auto">
          <a:xfrm>
            <a:off x="6944032"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Rectangle 19"/>
          <p:cNvSpPr>
            <a:spLocks noChangeArrowheads="1"/>
          </p:cNvSpPr>
          <p:nvPr/>
        </p:nvSpPr>
        <p:spPr bwMode="auto">
          <a:xfrm>
            <a:off x="7190095"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Rectangle 20"/>
          <p:cNvSpPr>
            <a:spLocks noChangeArrowheads="1"/>
          </p:cNvSpPr>
          <p:nvPr/>
        </p:nvSpPr>
        <p:spPr bwMode="auto">
          <a:xfrm>
            <a:off x="7471082"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Rectangle 21"/>
          <p:cNvSpPr>
            <a:spLocks noChangeArrowheads="1"/>
          </p:cNvSpPr>
          <p:nvPr/>
        </p:nvSpPr>
        <p:spPr bwMode="auto">
          <a:xfrm>
            <a:off x="5610532"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Rectangle 22"/>
          <p:cNvSpPr>
            <a:spLocks noChangeArrowheads="1"/>
          </p:cNvSpPr>
          <p:nvPr/>
        </p:nvSpPr>
        <p:spPr bwMode="auto">
          <a:xfrm>
            <a:off x="6137582"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Rectangle 23"/>
          <p:cNvSpPr>
            <a:spLocks noChangeArrowheads="1"/>
          </p:cNvSpPr>
          <p:nvPr/>
        </p:nvSpPr>
        <p:spPr bwMode="auto">
          <a:xfrm>
            <a:off x="6663045"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Rectangle 24"/>
          <p:cNvSpPr>
            <a:spLocks noChangeArrowheads="1"/>
          </p:cNvSpPr>
          <p:nvPr/>
        </p:nvSpPr>
        <p:spPr bwMode="auto">
          <a:xfrm>
            <a:off x="6944032"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Rectangle 25"/>
          <p:cNvSpPr>
            <a:spLocks noChangeArrowheads="1"/>
          </p:cNvSpPr>
          <p:nvPr/>
        </p:nvSpPr>
        <p:spPr bwMode="auto">
          <a:xfrm>
            <a:off x="7190095"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Rectangle 26"/>
          <p:cNvSpPr>
            <a:spLocks noChangeArrowheads="1"/>
          </p:cNvSpPr>
          <p:nvPr/>
        </p:nvSpPr>
        <p:spPr bwMode="auto">
          <a:xfrm>
            <a:off x="7471082"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34"/>
          <p:cNvSpPr>
            <a:spLocks/>
          </p:cNvSpPr>
          <p:nvPr/>
        </p:nvSpPr>
        <p:spPr bwMode="auto">
          <a:xfrm>
            <a:off x="4804082"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Rectangle 36"/>
          <p:cNvSpPr>
            <a:spLocks noChangeArrowheads="1"/>
          </p:cNvSpPr>
          <p:nvPr/>
        </p:nvSpPr>
        <p:spPr bwMode="auto">
          <a:xfrm>
            <a:off x="7750482"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Rectangle 37"/>
          <p:cNvSpPr>
            <a:spLocks noChangeArrowheads="1"/>
          </p:cNvSpPr>
          <p:nvPr/>
        </p:nvSpPr>
        <p:spPr bwMode="auto">
          <a:xfrm>
            <a:off x="7996545" y="1588"/>
            <a:ext cx="246063" cy="207962"/>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Rectangle 38"/>
          <p:cNvSpPr>
            <a:spLocks noChangeArrowheads="1"/>
          </p:cNvSpPr>
          <p:nvPr/>
        </p:nvSpPr>
        <p:spPr bwMode="auto">
          <a:xfrm>
            <a:off x="7750482"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Rectangle 39"/>
          <p:cNvSpPr>
            <a:spLocks noChangeArrowheads="1"/>
          </p:cNvSpPr>
          <p:nvPr/>
        </p:nvSpPr>
        <p:spPr bwMode="auto">
          <a:xfrm>
            <a:off x="7996545" y="244475"/>
            <a:ext cx="246063"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Rectangle 53"/>
          <p:cNvSpPr>
            <a:spLocks noChangeArrowheads="1"/>
          </p:cNvSpPr>
          <p:nvPr/>
        </p:nvSpPr>
        <p:spPr bwMode="auto">
          <a:xfrm>
            <a:off x="4804082"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Rectangle 55"/>
          <p:cNvSpPr>
            <a:spLocks noChangeArrowheads="1"/>
          </p:cNvSpPr>
          <p:nvPr/>
        </p:nvSpPr>
        <p:spPr bwMode="auto">
          <a:xfrm>
            <a:off x="4277032"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Rectangle 56"/>
          <p:cNvSpPr>
            <a:spLocks noChangeArrowheads="1"/>
          </p:cNvSpPr>
          <p:nvPr/>
        </p:nvSpPr>
        <p:spPr bwMode="auto">
          <a:xfrm>
            <a:off x="4277032"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Rectangle 57"/>
          <p:cNvSpPr>
            <a:spLocks noChangeArrowheads="1"/>
          </p:cNvSpPr>
          <p:nvPr/>
        </p:nvSpPr>
        <p:spPr bwMode="auto">
          <a:xfrm>
            <a:off x="8277532" y="1588"/>
            <a:ext cx="209550" cy="207962"/>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Rectangle 9"/>
          <p:cNvSpPr>
            <a:spLocks noChangeArrowheads="1"/>
          </p:cNvSpPr>
          <p:nvPr/>
        </p:nvSpPr>
        <p:spPr bwMode="auto">
          <a:xfrm>
            <a:off x="9371245"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Rectangle 10"/>
          <p:cNvSpPr>
            <a:spLocks noChangeArrowheads="1"/>
          </p:cNvSpPr>
          <p:nvPr/>
        </p:nvSpPr>
        <p:spPr bwMode="auto">
          <a:xfrm>
            <a:off x="9615720"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Rectangle 11"/>
          <p:cNvSpPr>
            <a:spLocks noChangeArrowheads="1"/>
          </p:cNvSpPr>
          <p:nvPr/>
        </p:nvSpPr>
        <p:spPr bwMode="auto">
          <a:xfrm>
            <a:off x="8809270"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Rectangle 12"/>
          <p:cNvSpPr>
            <a:spLocks noChangeArrowheads="1"/>
          </p:cNvSpPr>
          <p:nvPr/>
        </p:nvSpPr>
        <p:spPr bwMode="auto">
          <a:xfrm>
            <a:off x="9615720"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Rectangle 13"/>
          <p:cNvSpPr>
            <a:spLocks noChangeArrowheads="1"/>
          </p:cNvSpPr>
          <p:nvPr/>
        </p:nvSpPr>
        <p:spPr bwMode="auto">
          <a:xfrm>
            <a:off x="9896707" y="1588"/>
            <a:ext cx="211138" cy="207962"/>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Rectangle 14"/>
          <p:cNvSpPr>
            <a:spLocks noChangeArrowheads="1"/>
          </p:cNvSpPr>
          <p:nvPr/>
        </p:nvSpPr>
        <p:spPr bwMode="auto">
          <a:xfrm>
            <a:off x="10142770" y="1588"/>
            <a:ext cx="211138" cy="207962"/>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Rectangle 15"/>
          <p:cNvSpPr>
            <a:spLocks noChangeArrowheads="1"/>
          </p:cNvSpPr>
          <p:nvPr/>
        </p:nvSpPr>
        <p:spPr bwMode="auto">
          <a:xfrm>
            <a:off x="10423757" y="1588"/>
            <a:ext cx="209550"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Rectangle 16"/>
          <p:cNvSpPr>
            <a:spLocks noChangeArrowheads="1"/>
          </p:cNvSpPr>
          <p:nvPr/>
        </p:nvSpPr>
        <p:spPr bwMode="auto">
          <a:xfrm>
            <a:off x="10668232" y="1588"/>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Rectangle 17"/>
          <p:cNvSpPr>
            <a:spLocks noChangeArrowheads="1"/>
          </p:cNvSpPr>
          <p:nvPr/>
        </p:nvSpPr>
        <p:spPr bwMode="auto">
          <a:xfrm>
            <a:off x="10949220" y="1588"/>
            <a:ext cx="211138" cy="207962"/>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Rectangle 18"/>
          <p:cNvSpPr>
            <a:spLocks noChangeArrowheads="1"/>
          </p:cNvSpPr>
          <p:nvPr/>
        </p:nvSpPr>
        <p:spPr bwMode="auto">
          <a:xfrm>
            <a:off x="11230207" y="158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Rectangle 19"/>
          <p:cNvSpPr>
            <a:spLocks noChangeArrowheads="1"/>
          </p:cNvSpPr>
          <p:nvPr/>
        </p:nvSpPr>
        <p:spPr bwMode="auto">
          <a:xfrm>
            <a:off x="11476270" y="1588"/>
            <a:ext cx="209550"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Rectangle 20"/>
          <p:cNvSpPr>
            <a:spLocks noChangeArrowheads="1"/>
          </p:cNvSpPr>
          <p:nvPr/>
        </p:nvSpPr>
        <p:spPr bwMode="auto">
          <a:xfrm>
            <a:off x="11757257" y="1588"/>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Rectangle 21"/>
          <p:cNvSpPr>
            <a:spLocks noChangeArrowheads="1"/>
          </p:cNvSpPr>
          <p:nvPr/>
        </p:nvSpPr>
        <p:spPr bwMode="auto">
          <a:xfrm>
            <a:off x="9896707"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Rectangle 22"/>
          <p:cNvSpPr>
            <a:spLocks noChangeArrowheads="1"/>
          </p:cNvSpPr>
          <p:nvPr/>
        </p:nvSpPr>
        <p:spPr bwMode="auto">
          <a:xfrm>
            <a:off x="10423757" y="244475"/>
            <a:ext cx="209550"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Rectangle 23"/>
          <p:cNvSpPr>
            <a:spLocks noChangeArrowheads="1"/>
          </p:cNvSpPr>
          <p:nvPr/>
        </p:nvSpPr>
        <p:spPr bwMode="auto">
          <a:xfrm>
            <a:off x="10949220"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Rectangle 24"/>
          <p:cNvSpPr>
            <a:spLocks noChangeArrowheads="1"/>
          </p:cNvSpPr>
          <p:nvPr/>
        </p:nvSpPr>
        <p:spPr bwMode="auto">
          <a:xfrm>
            <a:off x="11230207" y="24447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Rectangle 25"/>
          <p:cNvSpPr>
            <a:spLocks noChangeArrowheads="1"/>
          </p:cNvSpPr>
          <p:nvPr/>
        </p:nvSpPr>
        <p:spPr bwMode="auto">
          <a:xfrm>
            <a:off x="11476270" y="244475"/>
            <a:ext cx="209550"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Rectangle 26"/>
          <p:cNvSpPr>
            <a:spLocks noChangeArrowheads="1"/>
          </p:cNvSpPr>
          <p:nvPr/>
        </p:nvSpPr>
        <p:spPr bwMode="auto">
          <a:xfrm>
            <a:off x="11757257" y="244475"/>
            <a:ext cx="209550"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34"/>
          <p:cNvSpPr>
            <a:spLocks/>
          </p:cNvSpPr>
          <p:nvPr/>
        </p:nvSpPr>
        <p:spPr bwMode="auto">
          <a:xfrm>
            <a:off x="9090257" y="279400"/>
            <a:ext cx="211138" cy="207962"/>
          </a:xfrm>
          <a:custGeom>
            <a:avLst/>
            <a:gdLst>
              <a:gd name="T0" fmla="*/ 0 w 133"/>
              <a:gd name="T1" fmla="*/ 0 h 131"/>
              <a:gd name="T2" fmla="*/ 133 w 133"/>
              <a:gd name="T3" fmla="*/ 0 h 131"/>
              <a:gd name="T4" fmla="*/ 133 w 133"/>
              <a:gd name="T5" fmla="*/ 131 h 131"/>
              <a:gd name="T6" fmla="*/ 22 w 133"/>
              <a:gd name="T7" fmla="*/ 131 h 131"/>
              <a:gd name="T8" fmla="*/ 0 w 133"/>
              <a:gd name="T9" fmla="*/ 131 h 131"/>
              <a:gd name="T10" fmla="*/ 0 w 133"/>
              <a:gd name="T11" fmla="*/ 0 h 131"/>
            </a:gdLst>
            <a:ahLst/>
            <a:cxnLst>
              <a:cxn ang="0">
                <a:pos x="T0" y="T1"/>
              </a:cxn>
              <a:cxn ang="0">
                <a:pos x="T2" y="T3"/>
              </a:cxn>
              <a:cxn ang="0">
                <a:pos x="T4" y="T5"/>
              </a:cxn>
              <a:cxn ang="0">
                <a:pos x="T6" y="T7"/>
              </a:cxn>
              <a:cxn ang="0">
                <a:pos x="T8" y="T9"/>
              </a:cxn>
              <a:cxn ang="0">
                <a:pos x="T10" y="T11"/>
              </a:cxn>
            </a:cxnLst>
            <a:rect l="0" t="0" r="r" b="b"/>
            <a:pathLst>
              <a:path w="133" h="131">
                <a:moveTo>
                  <a:pt x="0" y="0"/>
                </a:moveTo>
                <a:lnTo>
                  <a:pt x="133" y="0"/>
                </a:lnTo>
                <a:lnTo>
                  <a:pt x="133" y="131"/>
                </a:lnTo>
                <a:lnTo>
                  <a:pt x="22" y="131"/>
                </a:lnTo>
                <a:lnTo>
                  <a:pt x="0" y="131"/>
                </a:lnTo>
                <a:lnTo>
                  <a:pt x="0" y="0"/>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Rectangle 36"/>
          <p:cNvSpPr>
            <a:spLocks noChangeArrowheads="1"/>
          </p:cNvSpPr>
          <p:nvPr/>
        </p:nvSpPr>
        <p:spPr bwMode="auto">
          <a:xfrm>
            <a:off x="12036657" y="1588"/>
            <a:ext cx="211138" cy="207962"/>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Rectangle 38"/>
          <p:cNvSpPr>
            <a:spLocks noChangeArrowheads="1"/>
          </p:cNvSpPr>
          <p:nvPr/>
        </p:nvSpPr>
        <p:spPr bwMode="auto">
          <a:xfrm>
            <a:off x="12036657" y="244475"/>
            <a:ext cx="211138" cy="209550"/>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Rectangle 53"/>
          <p:cNvSpPr>
            <a:spLocks noChangeArrowheads="1"/>
          </p:cNvSpPr>
          <p:nvPr/>
        </p:nvSpPr>
        <p:spPr bwMode="auto">
          <a:xfrm>
            <a:off x="9090257" y="1588"/>
            <a:ext cx="211138"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Rectangle 55"/>
          <p:cNvSpPr>
            <a:spLocks noChangeArrowheads="1"/>
          </p:cNvSpPr>
          <p:nvPr/>
        </p:nvSpPr>
        <p:spPr bwMode="auto">
          <a:xfrm>
            <a:off x="8563207" y="24447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Rectangle 56"/>
          <p:cNvSpPr>
            <a:spLocks noChangeArrowheads="1"/>
          </p:cNvSpPr>
          <p:nvPr/>
        </p:nvSpPr>
        <p:spPr bwMode="auto">
          <a:xfrm>
            <a:off x="8563207" y="1588"/>
            <a:ext cx="211138" cy="207962"/>
          </a:xfrm>
          <a:prstGeom prst="rect">
            <a:avLst/>
          </a:prstGeom>
          <a:solidFill>
            <a:srgbClr val="0043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Rectangle 83"/>
          <p:cNvSpPr>
            <a:spLocks noChangeArrowheads="1"/>
          </p:cNvSpPr>
          <p:nvPr/>
        </p:nvSpPr>
        <p:spPr bwMode="auto">
          <a:xfrm>
            <a:off x="11194127" y="6376371"/>
            <a:ext cx="209550"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Rectangle 84"/>
          <p:cNvSpPr>
            <a:spLocks noChangeArrowheads="1"/>
          </p:cNvSpPr>
          <p:nvPr/>
        </p:nvSpPr>
        <p:spPr bwMode="auto">
          <a:xfrm>
            <a:off x="10948065"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Rectangle 85"/>
          <p:cNvSpPr>
            <a:spLocks noChangeArrowheads="1"/>
          </p:cNvSpPr>
          <p:nvPr/>
        </p:nvSpPr>
        <p:spPr bwMode="auto">
          <a:xfrm>
            <a:off x="11719590" y="6619258"/>
            <a:ext cx="211138"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Rectangle 86"/>
          <p:cNvSpPr>
            <a:spLocks noChangeArrowheads="1"/>
          </p:cNvSpPr>
          <p:nvPr/>
        </p:nvSpPr>
        <p:spPr bwMode="auto">
          <a:xfrm>
            <a:off x="10948065" y="6619258"/>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Rectangle 87"/>
          <p:cNvSpPr>
            <a:spLocks noChangeArrowheads="1"/>
          </p:cNvSpPr>
          <p:nvPr/>
        </p:nvSpPr>
        <p:spPr bwMode="auto">
          <a:xfrm>
            <a:off x="10667077" y="6619258"/>
            <a:ext cx="211138" cy="242887"/>
          </a:xfrm>
          <a:prstGeom prst="rect">
            <a:avLst/>
          </a:prstGeom>
          <a:solidFill>
            <a:srgbClr val="0488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Rectangle 88"/>
          <p:cNvSpPr>
            <a:spLocks noChangeArrowheads="1"/>
          </p:cNvSpPr>
          <p:nvPr/>
        </p:nvSpPr>
        <p:spPr bwMode="auto">
          <a:xfrm>
            <a:off x="10421015" y="6619258"/>
            <a:ext cx="211138" cy="242887"/>
          </a:xfrm>
          <a:prstGeom prst="rect">
            <a:avLst/>
          </a:prstGeom>
          <a:solidFill>
            <a:srgbClr val="006A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Rectangle 89"/>
          <p:cNvSpPr>
            <a:spLocks noChangeArrowheads="1"/>
          </p:cNvSpPr>
          <p:nvPr/>
        </p:nvSpPr>
        <p:spPr bwMode="auto">
          <a:xfrm>
            <a:off x="10141615" y="6619258"/>
            <a:ext cx="209550" cy="242887"/>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Rectangle 90"/>
          <p:cNvSpPr>
            <a:spLocks noChangeArrowheads="1"/>
          </p:cNvSpPr>
          <p:nvPr/>
        </p:nvSpPr>
        <p:spPr bwMode="auto">
          <a:xfrm>
            <a:off x="9860627"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Rectangle 91"/>
          <p:cNvSpPr>
            <a:spLocks noChangeArrowheads="1"/>
          </p:cNvSpPr>
          <p:nvPr/>
        </p:nvSpPr>
        <p:spPr bwMode="auto">
          <a:xfrm>
            <a:off x="9614565" y="6619258"/>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Rectangle 92"/>
          <p:cNvSpPr>
            <a:spLocks noChangeArrowheads="1"/>
          </p:cNvSpPr>
          <p:nvPr/>
        </p:nvSpPr>
        <p:spPr bwMode="auto">
          <a:xfrm>
            <a:off x="9333577" y="6619258"/>
            <a:ext cx="211138"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Rectangle 93"/>
          <p:cNvSpPr>
            <a:spLocks noChangeArrowheads="1"/>
          </p:cNvSpPr>
          <p:nvPr/>
        </p:nvSpPr>
        <p:spPr bwMode="auto">
          <a:xfrm>
            <a:off x="9052590" y="6619258"/>
            <a:ext cx="211138" cy="242887"/>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Rectangle 94"/>
          <p:cNvSpPr>
            <a:spLocks noChangeArrowheads="1"/>
          </p:cNvSpPr>
          <p:nvPr/>
        </p:nvSpPr>
        <p:spPr bwMode="auto">
          <a:xfrm>
            <a:off x="8808115" y="6619258"/>
            <a:ext cx="209550" cy="242887"/>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Rectangle 95"/>
          <p:cNvSpPr>
            <a:spLocks noChangeArrowheads="1"/>
          </p:cNvSpPr>
          <p:nvPr/>
        </p:nvSpPr>
        <p:spPr bwMode="auto">
          <a:xfrm>
            <a:off x="10667077"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Rectangle 96"/>
          <p:cNvSpPr>
            <a:spLocks noChangeArrowheads="1"/>
          </p:cNvSpPr>
          <p:nvPr/>
        </p:nvSpPr>
        <p:spPr bwMode="auto">
          <a:xfrm>
            <a:off x="10141615" y="6376371"/>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Rectangle 97"/>
          <p:cNvSpPr>
            <a:spLocks noChangeArrowheads="1"/>
          </p:cNvSpPr>
          <p:nvPr/>
        </p:nvSpPr>
        <p:spPr bwMode="auto">
          <a:xfrm>
            <a:off x="9614565"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Rectangle 98"/>
          <p:cNvSpPr>
            <a:spLocks noChangeArrowheads="1"/>
          </p:cNvSpPr>
          <p:nvPr/>
        </p:nvSpPr>
        <p:spPr bwMode="auto">
          <a:xfrm>
            <a:off x="9333577" y="6376371"/>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Rectangle 99"/>
          <p:cNvSpPr>
            <a:spLocks noChangeArrowheads="1"/>
          </p:cNvSpPr>
          <p:nvPr/>
        </p:nvSpPr>
        <p:spPr bwMode="auto">
          <a:xfrm>
            <a:off x="9052590"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Rectangle 100"/>
          <p:cNvSpPr>
            <a:spLocks noChangeArrowheads="1"/>
          </p:cNvSpPr>
          <p:nvPr/>
        </p:nvSpPr>
        <p:spPr bwMode="auto">
          <a:xfrm>
            <a:off x="8808115" y="6376371"/>
            <a:ext cx="209550"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108"/>
          <p:cNvSpPr>
            <a:spLocks/>
          </p:cNvSpPr>
          <p:nvPr/>
        </p:nvSpPr>
        <p:spPr bwMode="auto">
          <a:xfrm>
            <a:off x="11473527" y="6341446"/>
            <a:ext cx="176213" cy="242887"/>
          </a:xfrm>
          <a:custGeom>
            <a:avLst/>
            <a:gdLst>
              <a:gd name="T0" fmla="*/ 111 w 111"/>
              <a:gd name="T1" fmla="*/ 153 h 153"/>
              <a:gd name="T2" fmla="*/ 0 w 111"/>
              <a:gd name="T3" fmla="*/ 153 h 153"/>
              <a:gd name="T4" fmla="*/ 0 w 111"/>
              <a:gd name="T5" fmla="*/ 0 h 153"/>
              <a:gd name="T6" fmla="*/ 111 w 111"/>
              <a:gd name="T7" fmla="*/ 0 h 153"/>
              <a:gd name="T8" fmla="*/ 111 w 111"/>
              <a:gd name="T9" fmla="*/ 0 h 153"/>
              <a:gd name="T10" fmla="*/ 111 w 111"/>
              <a:gd name="T11" fmla="*/ 153 h 153"/>
            </a:gdLst>
            <a:ahLst/>
            <a:cxnLst>
              <a:cxn ang="0">
                <a:pos x="T0" y="T1"/>
              </a:cxn>
              <a:cxn ang="0">
                <a:pos x="T2" y="T3"/>
              </a:cxn>
              <a:cxn ang="0">
                <a:pos x="T4" y="T5"/>
              </a:cxn>
              <a:cxn ang="0">
                <a:pos x="T6" y="T7"/>
              </a:cxn>
              <a:cxn ang="0">
                <a:pos x="T8" y="T9"/>
              </a:cxn>
              <a:cxn ang="0">
                <a:pos x="T10" y="T11"/>
              </a:cxn>
            </a:cxnLst>
            <a:rect l="0" t="0" r="r" b="b"/>
            <a:pathLst>
              <a:path w="111" h="153">
                <a:moveTo>
                  <a:pt x="111" y="153"/>
                </a:moveTo>
                <a:lnTo>
                  <a:pt x="0" y="153"/>
                </a:lnTo>
                <a:lnTo>
                  <a:pt x="0" y="0"/>
                </a:lnTo>
                <a:lnTo>
                  <a:pt x="111" y="0"/>
                </a:lnTo>
                <a:lnTo>
                  <a:pt x="111" y="0"/>
                </a:lnTo>
                <a:lnTo>
                  <a:pt x="111" y="153"/>
                </a:lnTo>
                <a:close/>
              </a:path>
            </a:pathLst>
          </a:custGeom>
          <a:solidFill>
            <a:srgbClr val="004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Rectangle 110"/>
          <p:cNvSpPr>
            <a:spLocks noChangeArrowheads="1"/>
          </p:cNvSpPr>
          <p:nvPr/>
        </p:nvSpPr>
        <p:spPr bwMode="auto">
          <a:xfrm>
            <a:off x="8527127" y="6619258"/>
            <a:ext cx="211138" cy="242887"/>
          </a:xfrm>
          <a:prstGeom prst="rect">
            <a:avLst/>
          </a:prstGeom>
          <a:solidFill>
            <a:srgbClr val="004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Rectangle 111"/>
          <p:cNvSpPr>
            <a:spLocks noChangeArrowheads="1"/>
          </p:cNvSpPr>
          <p:nvPr/>
        </p:nvSpPr>
        <p:spPr bwMode="auto">
          <a:xfrm>
            <a:off x="8246140" y="66192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Rectangle 112"/>
          <p:cNvSpPr>
            <a:spLocks noChangeArrowheads="1"/>
          </p:cNvSpPr>
          <p:nvPr/>
        </p:nvSpPr>
        <p:spPr bwMode="auto">
          <a:xfrm>
            <a:off x="8527127" y="6376371"/>
            <a:ext cx="211138" cy="207962"/>
          </a:xfrm>
          <a:prstGeom prst="rect">
            <a:avLst/>
          </a:prstGeom>
          <a:solidFill>
            <a:srgbClr val="0070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Rectangle 113"/>
          <p:cNvSpPr>
            <a:spLocks noChangeArrowheads="1"/>
          </p:cNvSpPr>
          <p:nvPr/>
        </p:nvSpPr>
        <p:spPr bwMode="auto">
          <a:xfrm>
            <a:off x="8246140"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Rectangle 127"/>
          <p:cNvSpPr>
            <a:spLocks noChangeArrowheads="1"/>
          </p:cNvSpPr>
          <p:nvPr/>
        </p:nvSpPr>
        <p:spPr bwMode="auto">
          <a:xfrm>
            <a:off x="11473527" y="6619258"/>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Rectangle 128"/>
          <p:cNvSpPr>
            <a:spLocks noChangeArrowheads="1"/>
          </p:cNvSpPr>
          <p:nvPr/>
        </p:nvSpPr>
        <p:spPr bwMode="auto">
          <a:xfrm>
            <a:off x="8000077"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Rectangle 128"/>
          <p:cNvSpPr>
            <a:spLocks noChangeArrowheads="1"/>
          </p:cNvSpPr>
          <p:nvPr/>
        </p:nvSpPr>
        <p:spPr bwMode="auto">
          <a:xfrm>
            <a:off x="11997401" y="66192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Rectangle 68"/>
          <p:cNvSpPr>
            <a:spLocks noChangeArrowheads="1"/>
          </p:cNvSpPr>
          <p:nvPr/>
        </p:nvSpPr>
        <p:spPr bwMode="auto">
          <a:xfrm>
            <a:off x="-1279" y="26568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Rectangle 111"/>
          <p:cNvSpPr>
            <a:spLocks noChangeArrowheads="1"/>
          </p:cNvSpPr>
          <p:nvPr/>
        </p:nvSpPr>
        <p:spPr bwMode="auto">
          <a:xfrm>
            <a:off x="244784" y="44983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Rectangle 113"/>
          <p:cNvSpPr>
            <a:spLocks noChangeArrowheads="1"/>
          </p:cNvSpPr>
          <p:nvPr/>
        </p:nvSpPr>
        <p:spPr bwMode="auto">
          <a:xfrm>
            <a:off x="244784" y="42554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Rectangle 115"/>
          <p:cNvSpPr>
            <a:spLocks noChangeArrowheads="1"/>
          </p:cNvSpPr>
          <p:nvPr/>
        </p:nvSpPr>
        <p:spPr bwMode="auto">
          <a:xfrm>
            <a:off x="244784" y="39760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Rectangle 118"/>
          <p:cNvSpPr>
            <a:spLocks noChangeArrowheads="1"/>
          </p:cNvSpPr>
          <p:nvPr/>
        </p:nvSpPr>
        <p:spPr bwMode="auto">
          <a:xfrm>
            <a:off x="244784" y="34204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Rectangle 119"/>
          <p:cNvSpPr>
            <a:spLocks noChangeArrowheads="1"/>
          </p:cNvSpPr>
          <p:nvPr/>
        </p:nvSpPr>
        <p:spPr bwMode="auto">
          <a:xfrm>
            <a:off x="244784" y="29346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Rectangle 128"/>
          <p:cNvSpPr>
            <a:spLocks noChangeArrowheads="1"/>
          </p:cNvSpPr>
          <p:nvPr/>
        </p:nvSpPr>
        <p:spPr bwMode="auto">
          <a:xfrm>
            <a:off x="-1279" y="44983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Rectangle 129"/>
          <p:cNvSpPr>
            <a:spLocks noChangeArrowheads="1"/>
          </p:cNvSpPr>
          <p:nvPr/>
        </p:nvSpPr>
        <p:spPr bwMode="auto">
          <a:xfrm>
            <a:off x="-1279" y="39760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Rectangle 130"/>
          <p:cNvSpPr>
            <a:spLocks noChangeArrowheads="1"/>
          </p:cNvSpPr>
          <p:nvPr/>
        </p:nvSpPr>
        <p:spPr bwMode="auto">
          <a:xfrm>
            <a:off x="-1279" y="36982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Rectangle 131"/>
          <p:cNvSpPr>
            <a:spLocks noChangeArrowheads="1"/>
          </p:cNvSpPr>
          <p:nvPr/>
        </p:nvSpPr>
        <p:spPr bwMode="auto">
          <a:xfrm>
            <a:off x="-1279" y="34204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Rectangle 132"/>
          <p:cNvSpPr>
            <a:spLocks noChangeArrowheads="1"/>
          </p:cNvSpPr>
          <p:nvPr/>
        </p:nvSpPr>
        <p:spPr bwMode="auto">
          <a:xfrm>
            <a:off x="-1279" y="31426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Rectangle 7"/>
          <p:cNvSpPr>
            <a:spLocks noChangeArrowheads="1"/>
          </p:cNvSpPr>
          <p:nvPr/>
        </p:nvSpPr>
        <p:spPr bwMode="auto">
          <a:xfrm>
            <a:off x="11980862" y="522288"/>
            <a:ext cx="211138" cy="209550"/>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Rectangle 49"/>
          <p:cNvSpPr>
            <a:spLocks noChangeArrowheads="1"/>
          </p:cNvSpPr>
          <p:nvPr/>
        </p:nvSpPr>
        <p:spPr bwMode="auto">
          <a:xfrm>
            <a:off x="11736387" y="1044575"/>
            <a:ext cx="209550" cy="207962"/>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Rectangle 50"/>
          <p:cNvSpPr>
            <a:spLocks noChangeArrowheads="1"/>
          </p:cNvSpPr>
          <p:nvPr/>
        </p:nvSpPr>
        <p:spPr bwMode="auto">
          <a:xfrm>
            <a:off x="11736387" y="1287463"/>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Rectangle 54"/>
          <p:cNvSpPr>
            <a:spLocks noChangeArrowheads="1"/>
          </p:cNvSpPr>
          <p:nvPr/>
        </p:nvSpPr>
        <p:spPr bwMode="auto">
          <a:xfrm>
            <a:off x="11734799" y="800100"/>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Rectangle 68"/>
          <p:cNvSpPr>
            <a:spLocks noChangeArrowheads="1"/>
          </p:cNvSpPr>
          <p:nvPr/>
        </p:nvSpPr>
        <p:spPr bwMode="auto">
          <a:xfrm>
            <a:off x="11734799" y="47777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Rectangle 113"/>
          <p:cNvSpPr>
            <a:spLocks noChangeArrowheads="1"/>
          </p:cNvSpPr>
          <p:nvPr/>
        </p:nvSpPr>
        <p:spPr bwMode="auto">
          <a:xfrm>
            <a:off x="11980862" y="63763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Rectangle 115"/>
          <p:cNvSpPr>
            <a:spLocks noChangeArrowheads="1"/>
          </p:cNvSpPr>
          <p:nvPr/>
        </p:nvSpPr>
        <p:spPr bwMode="auto">
          <a:xfrm>
            <a:off x="11980862" y="60969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Rectangle 118"/>
          <p:cNvSpPr>
            <a:spLocks noChangeArrowheads="1"/>
          </p:cNvSpPr>
          <p:nvPr/>
        </p:nvSpPr>
        <p:spPr bwMode="auto">
          <a:xfrm>
            <a:off x="11980862" y="55413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Rectangle 119"/>
          <p:cNvSpPr>
            <a:spLocks noChangeArrowheads="1"/>
          </p:cNvSpPr>
          <p:nvPr/>
        </p:nvSpPr>
        <p:spPr bwMode="auto">
          <a:xfrm>
            <a:off x="11980862" y="50555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Rectangle 129"/>
          <p:cNvSpPr>
            <a:spLocks noChangeArrowheads="1"/>
          </p:cNvSpPr>
          <p:nvPr/>
        </p:nvSpPr>
        <p:spPr bwMode="auto">
          <a:xfrm>
            <a:off x="11734799" y="60969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Rectangle 130"/>
          <p:cNvSpPr>
            <a:spLocks noChangeArrowheads="1"/>
          </p:cNvSpPr>
          <p:nvPr/>
        </p:nvSpPr>
        <p:spPr bwMode="auto">
          <a:xfrm>
            <a:off x="11734799" y="58191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Rectangle 131"/>
          <p:cNvSpPr>
            <a:spLocks noChangeArrowheads="1"/>
          </p:cNvSpPr>
          <p:nvPr/>
        </p:nvSpPr>
        <p:spPr bwMode="auto">
          <a:xfrm>
            <a:off x="11734799" y="55413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Rectangle 132"/>
          <p:cNvSpPr>
            <a:spLocks noChangeArrowheads="1"/>
          </p:cNvSpPr>
          <p:nvPr/>
        </p:nvSpPr>
        <p:spPr bwMode="auto">
          <a:xfrm>
            <a:off x="11734799" y="52635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Rectangle 68"/>
          <p:cNvSpPr>
            <a:spLocks noChangeArrowheads="1"/>
          </p:cNvSpPr>
          <p:nvPr/>
        </p:nvSpPr>
        <p:spPr bwMode="auto">
          <a:xfrm>
            <a:off x="11734799" y="265685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Rectangle 111"/>
          <p:cNvSpPr>
            <a:spLocks noChangeArrowheads="1"/>
          </p:cNvSpPr>
          <p:nvPr/>
        </p:nvSpPr>
        <p:spPr bwMode="auto">
          <a:xfrm>
            <a:off x="11980862" y="4498358"/>
            <a:ext cx="211138" cy="242887"/>
          </a:xfrm>
          <a:prstGeom prst="rect">
            <a:avLst/>
          </a:prstGeom>
          <a:solidFill>
            <a:srgbClr val="01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Rectangle 113"/>
          <p:cNvSpPr>
            <a:spLocks noChangeArrowheads="1"/>
          </p:cNvSpPr>
          <p:nvPr/>
        </p:nvSpPr>
        <p:spPr bwMode="auto">
          <a:xfrm>
            <a:off x="11980862" y="4255471"/>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Rectangle 115"/>
          <p:cNvSpPr>
            <a:spLocks noChangeArrowheads="1"/>
          </p:cNvSpPr>
          <p:nvPr/>
        </p:nvSpPr>
        <p:spPr bwMode="auto">
          <a:xfrm>
            <a:off x="11980862" y="3976071"/>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Rectangle 118"/>
          <p:cNvSpPr>
            <a:spLocks noChangeArrowheads="1"/>
          </p:cNvSpPr>
          <p:nvPr/>
        </p:nvSpPr>
        <p:spPr bwMode="auto">
          <a:xfrm>
            <a:off x="11980862" y="3420446"/>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Rectangle 119"/>
          <p:cNvSpPr>
            <a:spLocks noChangeArrowheads="1"/>
          </p:cNvSpPr>
          <p:nvPr/>
        </p:nvSpPr>
        <p:spPr bwMode="auto">
          <a:xfrm>
            <a:off x="11980862" y="293467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Rectangle 128"/>
          <p:cNvSpPr>
            <a:spLocks noChangeArrowheads="1"/>
          </p:cNvSpPr>
          <p:nvPr/>
        </p:nvSpPr>
        <p:spPr bwMode="auto">
          <a:xfrm>
            <a:off x="11734799" y="4498358"/>
            <a:ext cx="211138" cy="242887"/>
          </a:xfrm>
          <a:prstGeom prst="rect">
            <a:avLst/>
          </a:prstGeom>
          <a:solidFill>
            <a:srgbClr val="0058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Rectangle 129"/>
          <p:cNvSpPr>
            <a:spLocks noChangeArrowheads="1"/>
          </p:cNvSpPr>
          <p:nvPr/>
        </p:nvSpPr>
        <p:spPr bwMode="auto">
          <a:xfrm>
            <a:off x="11734799" y="3976071"/>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Rectangle 130"/>
          <p:cNvSpPr>
            <a:spLocks noChangeArrowheads="1"/>
          </p:cNvSpPr>
          <p:nvPr/>
        </p:nvSpPr>
        <p:spPr bwMode="auto">
          <a:xfrm>
            <a:off x="11734799" y="3698258"/>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Rectangle 131"/>
          <p:cNvSpPr>
            <a:spLocks noChangeArrowheads="1"/>
          </p:cNvSpPr>
          <p:nvPr/>
        </p:nvSpPr>
        <p:spPr bwMode="auto">
          <a:xfrm>
            <a:off x="11734799" y="342044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Rectangle 132"/>
          <p:cNvSpPr>
            <a:spLocks noChangeArrowheads="1"/>
          </p:cNvSpPr>
          <p:nvPr/>
        </p:nvSpPr>
        <p:spPr bwMode="auto">
          <a:xfrm>
            <a:off x="11734799" y="314263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Rectangle 68"/>
          <p:cNvSpPr>
            <a:spLocks noChangeArrowheads="1"/>
          </p:cNvSpPr>
          <p:nvPr/>
        </p:nvSpPr>
        <p:spPr bwMode="auto">
          <a:xfrm>
            <a:off x="-1279" y="1607828"/>
            <a:ext cx="211138" cy="207962"/>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Rectangle 119"/>
          <p:cNvSpPr>
            <a:spLocks noChangeArrowheads="1"/>
          </p:cNvSpPr>
          <p:nvPr/>
        </p:nvSpPr>
        <p:spPr bwMode="auto">
          <a:xfrm>
            <a:off x="244784" y="1885641"/>
            <a:ext cx="211138" cy="207962"/>
          </a:xfrm>
          <a:prstGeom prst="rect">
            <a:avLst/>
          </a:prstGeom>
          <a:solidFill>
            <a:srgbClr val="005F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Rectangle 131"/>
          <p:cNvSpPr>
            <a:spLocks noChangeArrowheads="1"/>
          </p:cNvSpPr>
          <p:nvPr/>
        </p:nvSpPr>
        <p:spPr bwMode="auto">
          <a:xfrm>
            <a:off x="-1279" y="2371416"/>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Rectangle 132"/>
          <p:cNvSpPr>
            <a:spLocks noChangeArrowheads="1"/>
          </p:cNvSpPr>
          <p:nvPr/>
        </p:nvSpPr>
        <p:spPr bwMode="auto">
          <a:xfrm>
            <a:off x="-1279" y="2093603"/>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Rectangle 113"/>
          <p:cNvSpPr>
            <a:spLocks noChangeArrowheads="1"/>
          </p:cNvSpPr>
          <p:nvPr/>
        </p:nvSpPr>
        <p:spPr bwMode="auto">
          <a:xfrm>
            <a:off x="11980862" y="2690195"/>
            <a:ext cx="211138" cy="207962"/>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Rectangle 115"/>
          <p:cNvSpPr>
            <a:spLocks noChangeArrowheads="1"/>
          </p:cNvSpPr>
          <p:nvPr/>
        </p:nvSpPr>
        <p:spPr bwMode="auto">
          <a:xfrm>
            <a:off x="11980862" y="2410795"/>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Rectangle 118"/>
          <p:cNvSpPr>
            <a:spLocks noChangeArrowheads="1"/>
          </p:cNvSpPr>
          <p:nvPr/>
        </p:nvSpPr>
        <p:spPr bwMode="auto">
          <a:xfrm>
            <a:off x="11980862" y="1855170"/>
            <a:ext cx="211138" cy="242887"/>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Rectangle 129"/>
          <p:cNvSpPr>
            <a:spLocks noChangeArrowheads="1"/>
          </p:cNvSpPr>
          <p:nvPr/>
        </p:nvSpPr>
        <p:spPr bwMode="auto">
          <a:xfrm>
            <a:off x="11734799" y="2410795"/>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Rectangle 130"/>
          <p:cNvSpPr>
            <a:spLocks noChangeArrowheads="1"/>
          </p:cNvSpPr>
          <p:nvPr/>
        </p:nvSpPr>
        <p:spPr bwMode="auto">
          <a:xfrm>
            <a:off x="11734799" y="2132982"/>
            <a:ext cx="211138" cy="209550"/>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Rectangle 131"/>
          <p:cNvSpPr>
            <a:spLocks noChangeArrowheads="1"/>
          </p:cNvSpPr>
          <p:nvPr/>
        </p:nvSpPr>
        <p:spPr bwMode="auto">
          <a:xfrm>
            <a:off x="11734799" y="1855170"/>
            <a:ext cx="211138" cy="209550"/>
          </a:xfrm>
          <a:prstGeom prst="rect">
            <a:avLst/>
          </a:prstGeom>
          <a:solidFill>
            <a:srgbClr val="005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Rectangle 132"/>
          <p:cNvSpPr>
            <a:spLocks noChangeArrowheads="1"/>
          </p:cNvSpPr>
          <p:nvPr/>
        </p:nvSpPr>
        <p:spPr bwMode="auto">
          <a:xfrm>
            <a:off x="11734799" y="1577357"/>
            <a:ext cx="211138" cy="242887"/>
          </a:xfrm>
          <a:prstGeom prst="rect">
            <a:avLst/>
          </a:prstGeom>
          <a:solidFill>
            <a:srgbClr val="0067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Rectangle 50"/>
          <p:cNvSpPr>
            <a:spLocks noChangeArrowheads="1"/>
          </p:cNvSpPr>
          <p:nvPr/>
        </p:nvSpPr>
        <p:spPr bwMode="auto">
          <a:xfrm>
            <a:off x="11997401" y="788679"/>
            <a:ext cx="209550" cy="242887"/>
          </a:xfrm>
          <a:prstGeom prst="rect">
            <a:avLst/>
          </a:prstGeom>
          <a:solidFill>
            <a:srgbClr val="017B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文本框 1078"/>
          <p:cNvSpPr txBox="1">
            <a:spLocks noChangeArrowheads="1"/>
          </p:cNvSpPr>
          <p:nvPr/>
        </p:nvSpPr>
        <p:spPr bwMode="auto">
          <a:xfrm>
            <a:off x="2068821" y="647950"/>
            <a:ext cx="7047122" cy="535531"/>
          </a:xfrm>
          <a:prstGeom prst="rect">
            <a:avLst/>
          </a:prstGeom>
          <a:solidFill>
            <a:srgbClr val="007AAE"/>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3200" dirty="0">
                <a:latin typeface="微软雅黑" panose="020B0503020204020204" pitchFamily="34" charset="-122"/>
                <a:ea typeface="微软雅黑" panose="020B0503020204020204" pitchFamily="34" charset="-122"/>
              </a:rPr>
              <a:t>机器验证</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在</a:t>
            </a:r>
            <a:r>
              <a:rPr lang="en-US" altLang="zh-CN" sz="3200" dirty="0">
                <a:latin typeface="微软雅黑" panose="020B0503020204020204" pitchFamily="34" charset="-122"/>
                <a:ea typeface="微软雅黑" panose="020B0503020204020204" pitchFamily="34" charset="-122"/>
              </a:rPr>
              <a:t>ubuntu</a:t>
            </a:r>
            <a:r>
              <a:rPr lang="zh-CN" altLang="en-US" sz="3200" dirty="0">
                <a:latin typeface="微软雅黑" panose="020B0503020204020204" pitchFamily="34" charset="-122"/>
                <a:ea typeface="微软雅黑" panose="020B0503020204020204" pitchFamily="34" charset="-122"/>
              </a:rPr>
              <a:t>系统的终端中操作</a:t>
            </a:r>
          </a:p>
        </p:txBody>
      </p:sp>
      <p:sp>
        <p:nvSpPr>
          <p:cNvPr id="2" name="文本框 1">
            <a:extLst>
              <a:ext uri="{FF2B5EF4-FFF2-40B4-BE49-F238E27FC236}">
                <a16:creationId xmlns:a16="http://schemas.microsoft.com/office/drawing/2014/main" id="{7B7E524B-6458-40A6-835F-36CB65F44D64}"/>
              </a:ext>
            </a:extLst>
          </p:cNvPr>
          <p:cNvSpPr txBox="1"/>
          <p:nvPr/>
        </p:nvSpPr>
        <p:spPr>
          <a:xfrm>
            <a:off x="1103261" y="1855170"/>
            <a:ext cx="10458372" cy="2297552"/>
          </a:xfrm>
          <a:prstGeom prst="rect">
            <a:avLst/>
          </a:prstGeom>
          <a:noFill/>
        </p:spPr>
        <p:txBody>
          <a:bodyPr wrap="square" rtlCol="0">
            <a:spAutoFit/>
          </a:bodyPr>
          <a:lstStyle/>
          <a:p>
            <a:pPr>
              <a:lnSpc>
                <a:spcPts val="3500"/>
              </a:lnSpc>
            </a:pPr>
            <a:r>
              <a:rPr lang="zh-CN" altLang="en-US" sz="2400" dirty="0">
                <a:latin typeface="微软雅黑" panose="020B0503020204020204" pitchFamily="34" charset="-122"/>
                <a:ea typeface="微软雅黑" panose="020B0503020204020204" pitchFamily="34" charset="-122"/>
              </a:rPr>
              <a:t>总体思路</a:t>
            </a:r>
            <a:endParaRPr lang="en-US" altLang="zh-CN" sz="2400" dirty="0">
              <a:latin typeface="微软雅黑" panose="020B0503020204020204" pitchFamily="34" charset="-122"/>
              <a:ea typeface="微软雅黑" panose="020B0503020204020204" pitchFamily="34" charset="-122"/>
            </a:endParaRPr>
          </a:p>
          <a:p>
            <a:pPr marL="457200" indent="-457200">
              <a:lnSpc>
                <a:spcPts val="3500"/>
              </a:lnSpc>
              <a:buAutoNum type="arabicPeriod"/>
            </a:pPr>
            <a:r>
              <a:rPr lang="en-US" altLang="zh-CN" sz="2400" dirty="0">
                <a:latin typeface="微软雅黑" panose="020B0503020204020204" pitchFamily="34" charset="-122"/>
                <a:ea typeface="微软雅黑" panose="020B0503020204020204" pitchFamily="34" charset="-122"/>
              </a:rPr>
              <a:t>touch </a:t>
            </a:r>
            <a:r>
              <a:rPr lang="en-US" altLang="zh-CN" sz="2400" dirty="0" err="1">
                <a:latin typeface="微软雅黑" panose="020B0503020204020204" pitchFamily="34" charset="-122"/>
                <a:ea typeface="微软雅黑" panose="020B0503020204020204" pitchFamily="34" charset="-122"/>
              </a:rPr>
              <a:t>bs.s</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建立文件</a:t>
            </a:r>
            <a:endParaRPr lang="en-US" altLang="zh-CN" sz="2400" dirty="0">
              <a:latin typeface="微软雅黑" panose="020B0503020204020204" pitchFamily="34" charset="-122"/>
              <a:ea typeface="微软雅黑" panose="020B0503020204020204" pitchFamily="34" charset="-122"/>
            </a:endParaRPr>
          </a:p>
          <a:p>
            <a:pPr marL="457200" indent="-457200">
              <a:lnSpc>
                <a:spcPts val="3500"/>
              </a:lnSpc>
              <a:buAutoNum type="arabicPeriod"/>
            </a:pPr>
            <a:r>
              <a:rPr lang="en-US" altLang="zh-CN" sz="2400" dirty="0" err="1">
                <a:latin typeface="微软雅黑" panose="020B0503020204020204" pitchFamily="34" charset="-122"/>
                <a:ea typeface="微软雅黑" panose="020B0503020204020204" pitchFamily="34" charset="-122"/>
              </a:rPr>
              <a:t>gedit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bs.s</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打开文件并编写代码</a:t>
            </a:r>
            <a:endParaRPr lang="en-US" altLang="zh-CN" sz="2400" dirty="0">
              <a:latin typeface="微软雅黑" panose="020B0503020204020204" pitchFamily="34" charset="-122"/>
              <a:ea typeface="微软雅黑" panose="020B0503020204020204" pitchFamily="34" charset="-122"/>
            </a:endParaRPr>
          </a:p>
          <a:p>
            <a:pPr>
              <a:lnSpc>
                <a:spcPts val="3500"/>
              </a:lnSpc>
            </a:pPr>
            <a:r>
              <a:rPr lang="en-US" altLang="zh-CN" sz="2400" dirty="0">
                <a:latin typeface="微软雅黑" panose="020B0503020204020204" pitchFamily="34" charset="-122"/>
                <a:ea typeface="微软雅黑" panose="020B0503020204020204" pitchFamily="34" charset="-122"/>
              </a:rPr>
              <a:t>2.  as -g </a:t>
            </a:r>
            <a:r>
              <a:rPr lang="en-US" altLang="zh-CN" sz="2400" dirty="0" err="1">
                <a:latin typeface="微软雅黑" panose="020B0503020204020204" pitchFamily="34" charset="-122"/>
                <a:ea typeface="微软雅黑" panose="020B0503020204020204" pitchFamily="34" charset="-122"/>
              </a:rPr>
              <a:t>bs.s</a:t>
            </a:r>
            <a:r>
              <a:rPr lang="en-US" altLang="zh-CN" sz="2400" dirty="0">
                <a:latin typeface="微软雅黑" panose="020B0503020204020204" pitchFamily="34" charset="-122"/>
                <a:ea typeface="微软雅黑" panose="020B0503020204020204" pitchFamily="34" charset="-122"/>
              </a:rPr>
              <a:t> –o </a:t>
            </a:r>
            <a:r>
              <a:rPr lang="en-US" altLang="zh-CN" sz="2400" dirty="0" err="1">
                <a:latin typeface="微软雅黑" panose="020B0503020204020204" pitchFamily="34" charset="-122"/>
                <a:ea typeface="微软雅黑" panose="020B0503020204020204" pitchFamily="34" charset="-122"/>
              </a:rPr>
              <a:t>bs.o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汇编成机器语言</a:t>
            </a:r>
            <a:endParaRPr lang="en-US" altLang="zh-CN" sz="2400" dirty="0">
              <a:latin typeface="微软雅黑" panose="020B0503020204020204" pitchFamily="34" charset="-122"/>
              <a:ea typeface="微软雅黑" panose="020B0503020204020204" pitchFamily="34" charset="-122"/>
            </a:endParaRPr>
          </a:p>
          <a:p>
            <a:pPr>
              <a:lnSpc>
                <a:spcPts val="3500"/>
              </a:lnSpc>
            </a:pPr>
            <a:r>
              <a:rPr lang="en-US" altLang="zh-CN" sz="2400" dirty="0">
                <a:latin typeface="微软雅黑" panose="020B0503020204020204" pitchFamily="34" charset="-122"/>
                <a:ea typeface="微软雅黑" panose="020B0503020204020204" pitchFamily="34" charset="-122"/>
              </a:rPr>
              <a:t>3.  </a:t>
            </a:r>
            <a:r>
              <a:rPr lang="en-US" altLang="zh-CN" sz="2400" dirty="0" err="1">
                <a:latin typeface="微软雅黑" panose="020B0503020204020204" pitchFamily="34" charset="-122"/>
                <a:ea typeface="微软雅黑" panose="020B0503020204020204" pitchFamily="34" charset="-122"/>
              </a:rPr>
              <a:t>ld</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bs.o</a:t>
            </a:r>
            <a:r>
              <a:rPr lang="en-US" altLang="zh-CN" sz="2400" dirty="0">
                <a:latin typeface="微软雅黑" panose="020B0503020204020204" pitchFamily="34" charset="-122"/>
                <a:ea typeface="微软雅黑" panose="020B0503020204020204" pitchFamily="34" charset="-122"/>
              </a:rPr>
              <a:t> –o bs </a:t>
            </a:r>
            <a:r>
              <a:rPr lang="zh-CN" altLang="en-US" sz="2400" dirty="0">
                <a:latin typeface="微软雅黑" panose="020B0503020204020204" pitchFamily="34" charset="-122"/>
                <a:ea typeface="微软雅黑" panose="020B0503020204020204" pitchFamily="34" charset="-122"/>
              </a:rPr>
              <a:t>链接模块</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8176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1696</Words>
  <Application>Microsoft Office PowerPoint</Application>
  <PresentationFormat>宽屏</PresentationFormat>
  <Paragraphs>98</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蓝色格子</dc:title>
  <dc:creator>ChanningLou</dc:creator>
  <cp:keywords>www.1ppt.com</cp:keywords>
  <cp:lastModifiedBy>杨 杰</cp:lastModifiedBy>
  <cp:revision>173</cp:revision>
  <dcterms:created xsi:type="dcterms:W3CDTF">2015-05-04T08:31:00Z</dcterms:created>
  <dcterms:modified xsi:type="dcterms:W3CDTF">2021-03-24T11:35:52Z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E8235A3E42804AE7AF4CDACF0579E79F</vt:lpwstr>
  </property>
  <property fmtid="{D5CDD505-2E9C-101B-9397-08002B2CF9AE}" pid="3" name="KSOProductBuildVer">
    <vt:lpwstr>2052-11.1.0.10356</vt:lpwstr>
  </property>
</Properties>
</file>