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4"/>
  </p:notesMasterIdLst>
  <p:handoutMasterIdLst>
    <p:handoutMasterId r:id="rId15"/>
  </p:handoutMasterIdLst>
  <p:sldIdLst>
    <p:sldId id="591" r:id="rId2"/>
    <p:sldId id="439" r:id="rId3"/>
    <p:sldId id="503" r:id="rId4"/>
    <p:sldId id="665" r:id="rId5"/>
    <p:sldId id="666" r:id="rId6"/>
    <p:sldId id="667" r:id="rId7"/>
    <p:sldId id="668" r:id="rId8"/>
    <p:sldId id="670" r:id="rId9"/>
    <p:sldId id="669" r:id="rId10"/>
    <p:sldId id="685" r:id="rId11"/>
    <p:sldId id="671" r:id="rId12"/>
    <p:sldId id="672" r:id="rId13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0360" autoAdjust="0"/>
  </p:normalViewPr>
  <p:slideViewPr>
    <p:cSldViewPr>
      <p:cViewPr varScale="1">
        <p:scale>
          <a:sx n="113" d="100"/>
          <a:sy n="113" d="100"/>
        </p:scale>
        <p:origin x="9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701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2021/12/28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Welcome to </a:t>
            </a:r>
            <a:r>
              <a:rPr lang="en-US" altLang="zh-CN" dirty="0" err="1"/>
              <a:t>NExT</a:t>
            </a:r>
            <a:r>
              <a:rPr lang="en-US" altLang="zh-CN" dirty="0"/>
              <a:t>. </a:t>
            </a:r>
            <a:r>
              <a:rPr lang="en-US" altLang="zh-CN" dirty="0" err="1"/>
              <a:t>NExT</a:t>
            </a:r>
            <a:r>
              <a:rPr lang="en-US" altLang="zh-CN" dirty="0"/>
              <a:t> is a joint research centre setup between NUS and </a:t>
            </a:r>
            <a:r>
              <a:rPr lang="en-US" altLang="zh-CN" dirty="0" err="1"/>
              <a:t>Tsinghua</a:t>
            </a:r>
            <a:r>
              <a:rPr lang="en-US" altLang="zh-CN" dirty="0"/>
              <a:t> University of China. The aim is to carry out research on extreme search on user-generated social network contents.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endParaRPr lang="en-US" baseline="0" dirty="0"/>
          </a:p>
          <a:p>
            <a:pPr defTabSz="914318">
              <a:defRPr/>
            </a:pPr>
            <a:r>
              <a:rPr lang="en-US" baseline="0" dirty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5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第二章</a:t>
            </a:r>
            <a:br>
              <a:rPr lang="en-US" altLang="zh-CN" sz="54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54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 </a:t>
            </a:r>
            <a:br>
              <a:rPr lang="en-US" altLang="zh-CN" sz="54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CN" altLang="en-US" sz="5400" dirty="0">
                <a:solidFill>
                  <a:srgbClr val="7030A0"/>
                </a:solidFill>
                <a:latin typeface="Segoe UI Black" panose="020B0A02040204020203" pitchFamily="34" charset="0"/>
                <a:ea typeface="DFKai-SB" pitchFamily="65" charset="-120"/>
                <a:cs typeface="Segoe UI Black" panose="020B0A02040204020203" pitchFamily="34" charset="0"/>
              </a:rPr>
              <a:t>智能</a:t>
            </a:r>
            <a:r>
              <a:rPr lang="en-US" altLang="zh-CN" sz="54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Agent</a:t>
            </a:r>
            <a:br>
              <a:rPr lang="en-US" altLang="zh-CN" sz="54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altLang="zh-CN" sz="5400" dirty="0">
                <a:solidFill>
                  <a:schemeClr val="tx1"/>
                </a:solidFill>
              </a:rPr>
              <a:t>		</a:t>
            </a:r>
            <a:endParaRPr lang="en-SG" altLang="zh-CN" sz="36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776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环境的性质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确定的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vs.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随机的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环境的下一个状态完全取决于当前状态和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执行的动作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部分可观察？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出租车驾驶？真空吸尘器？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片段式的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vs.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延续式的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的经历被分成一个个原子片段，在每个片段中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感知信息并完成单个行动，下一个片段不依赖于以前的片段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检查次品零件的机器人？国际象棋？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环境的性质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静态的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vs.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动态的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环境在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计算的时候不会变化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(vs.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会变化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半动态的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环境本身不变化但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的性能评价随时间变化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出租车，国际象棋，填字游戏？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离散的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vs.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连续的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环境的状态，时间的处理方式以及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的感知信息和行动都有离散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连续之分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国际象棋，出租车驾驶？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楷体" pitchFamily="49" charset="-122"/>
                <a:ea typeface="楷体" pitchFamily="49" charset="-122"/>
              </a:rPr>
              <a:t>环境的性质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环境的性质决定了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的设计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最难处理的情况：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部分可观察的，随机的，连续的，动态的，延续式的，多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7343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复习要点</a:t>
            </a:r>
            <a:endParaRPr lang="en-US" sz="4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3347864" y="2204864"/>
            <a:ext cx="4680520" cy="3552056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Agents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和环境</a:t>
            </a:r>
            <a:endParaRPr lang="en-US" sz="3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环境的性质</a:t>
            </a:r>
            <a:endParaRPr lang="en-US" altLang="zh-CN" sz="3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en-US" sz="32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3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endParaRPr lang="en-SG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857328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A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Verdana" pitchFamily="34" charset="0"/>
              </a:rPr>
              <a:t>gent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通过感知器感知环境并通过执行器对所处的环境产生影响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（智能体）</a:t>
            </a:r>
            <a:endParaRPr lang="en-US" altLang="zh-CN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人类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</a:p>
          <a:p>
            <a:pPr marL="1289050" lvl="2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眼睛，耳朵为感知器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1289050" lvl="2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手，脚为执行器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机器人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</a:p>
          <a:p>
            <a:pPr marL="1289050" lvl="2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摄像头，红外距测仪为感知器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1289050" lvl="2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马达为执行器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sz="28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任务环境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任务环境：包括性能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(Performance)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，环境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(Environment)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的执行器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(Actuators)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和传感器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(Sensors)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，英文缩写为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PEAS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对于每一个智能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agent,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必须说明其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PEAS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参数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自动驾驶出租车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性能度量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环境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执行器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传感器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任务环境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自动驾驶出租车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性能度量：安全性，快速性，交通违规，舒适度，利润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环境：马路，其他交通工具，行人，乘客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（哪些实体向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反馈信息，并为其下一步行为提供依据）</a:t>
            </a:r>
            <a:endParaRPr lang="en-US" altLang="zh-CN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执行器：方向盘，加速油门，刹车，语音合成器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传感器：摄像头，红外或声纳，速度表，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GPS,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键盘，麦克风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任务环境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医疗诊断系统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性能度量：病人的健康性，病人花费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环境：病人，医院，工作人员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执行器：显示屏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询问，测试，诊断，治疗方案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传感器：键盘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输入症状，现场检测，病人的回答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任务环境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挑拣零件机器人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性能度量：正确挑拣的零件所占的百分比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环境：零件传送带，容器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执行器：机器人手臂和手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传感器：摄像头，关节感知器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任务环境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交互式英语教学者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性能度量：最大化学生成绩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环境：学生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执行器：显示屏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练习题，建议，正确答案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传感器：键盘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环境的性质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完全可观察的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vs.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部分可观察的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一个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的传感器在每个时间点上都能获取环境的完整状态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一个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的传感器在每个时间点上都能获取环境的部分状态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真空洗尘器？自动驾驶汽车？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单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agent vs.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多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agent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单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独自运行 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字谜游戏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同时运行 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eg.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国际象棋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国际象棋 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vs.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驾驶出租车？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12079</TotalTime>
  <Words>703</Words>
  <Application>Microsoft Office PowerPoint</Application>
  <PresentationFormat>全屏显示(4:3)</PresentationFormat>
  <Paragraphs>85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DFKai-SB</vt:lpstr>
      <vt:lpstr>楷体</vt:lpstr>
      <vt:lpstr>Arial</vt:lpstr>
      <vt:lpstr>Calibri</vt:lpstr>
      <vt:lpstr>Segoe UI Black</vt:lpstr>
      <vt:lpstr>Wingdings</vt:lpstr>
      <vt:lpstr>NExT_Template_light(pure)</vt:lpstr>
      <vt:lpstr>第二章   智能Agent   </vt:lpstr>
      <vt:lpstr>复习要点</vt:lpstr>
      <vt:lpstr>Agent</vt:lpstr>
      <vt:lpstr>任务环境</vt:lpstr>
      <vt:lpstr>任务环境</vt:lpstr>
      <vt:lpstr>任务环境</vt:lpstr>
      <vt:lpstr>任务环境</vt:lpstr>
      <vt:lpstr>任务环境</vt:lpstr>
      <vt:lpstr>环境的性质</vt:lpstr>
      <vt:lpstr>环境的性质</vt:lpstr>
      <vt:lpstr>环境的性质</vt:lpstr>
      <vt:lpstr>环境的性质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ZhouXu</cp:lastModifiedBy>
  <cp:revision>832</cp:revision>
  <dcterms:created xsi:type="dcterms:W3CDTF">2012-07-06T08:29:17Z</dcterms:created>
  <dcterms:modified xsi:type="dcterms:W3CDTF">2021-12-28T01:24:58Z</dcterms:modified>
</cp:coreProperties>
</file>