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591" r:id="rId2"/>
    <p:sldId id="439" r:id="rId3"/>
    <p:sldId id="503" r:id="rId4"/>
    <p:sldId id="659" r:id="rId5"/>
    <p:sldId id="699" r:id="rId6"/>
    <p:sldId id="684" r:id="rId7"/>
    <p:sldId id="685" r:id="rId8"/>
    <p:sldId id="660" r:id="rId9"/>
    <p:sldId id="661" r:id="rId10"/>
    <p:sldId id="662" r:id="rId11"/>
    <p:sldId id="663" r:id="rId12"/>
    <p:sldId id="692" r:id="rId13"/>
    <p:sldId id="664" r:id="rId14"/>
    <p:sldId id="686" r:id="rId15"/>
    <p:sldId id="687" r:id="rId16"/>
    <p:sldId id="665" r:id="rId17"/>
    <p:sldId id="666" r:id="rId18"/>
    <p:sldId id="667" r:id="rId19"/>
    <p:sldId id="668" r:id="rId20"/>
    <p:sldId id="693" r:id="rId21"/>
    <p:sldId id="701" r:id="rId22"/>
    <p:sldId id="702" r:id="rId23"/>
    <p:sldId id="670" r:id="rId24"/>
    <p:sldId id="688" r:id="rId25"/>
    <p:sldId id="703" r:id="rId26"/>
    <p:sldId id="704" r:id="rId27"/>
    <p:sldId id="4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6535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Welcome to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NExT</a:t>
            </a:r>
            <a:r>
              <a:rPr lang="en-US" altLang="zh-CN" dirty="0" smtClean="0"/>
              <a:t> is a joint research centre setup between NUS and 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 University of China. The aim is to carry out research on extreme search on user-generated social network contents.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第三章</a:t>
            </a: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PartII</a:t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有信息的搜索策略</a:t>
            </a:r>
            <a: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5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评价函数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f(n) = g(n) + h(n)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g(n)=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到达结点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已经花费的代价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到目标节点的评估代价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f(n)=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到达目标结点的总评估代价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10287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556792"/>
            <a:ext cx="5162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2564904"/>
            <a:ext cx="6200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221088"/>
            <a:ext cx="5904656" cy="18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19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077072"/>
            <a:ext cx="6120680" cy="246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可采纳的启发函数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是可采纳的条件：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如果对于每个结点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n, h(n)&lt;h*(n)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，其中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h*(n)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是到达目标结点的真实代价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可采纳启发函数绝不会高估到达目标结点的代价，因此它是最优的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算法的最优化证明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定理：如果启发函数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是可采纳的，那么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使用树搜索是最优的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证明：假定存在一个局部最优目标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和一个全局最优目标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是一个未扩散的结点且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在到达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的最短路径上，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n,G2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都位于算法的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fringe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队列之中如下图所示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33925"/>
            <a:ext cx="4248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算法的最优化证明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58959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501008"/>
            <a:ext cx="7715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5085184"/>
            <a:ext cx="8039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一致性启发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一个启发函数是一致的条件：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对于任意一个结点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，以及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的行为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产生的后继结点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n’,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满足如下公式：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 ≤ c(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n,a,n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') + h(n')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是一致的，我们得到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7450" y="2714620"/>
            <a:ext cx="28765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929198"/>
            <a:ext cx="4762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算法的最优化证明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定理：如果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是一致的，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使用图搜索是最优的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证明：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值从小到大扩展结点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;A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*选择扩散结点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时，就已经找到了达到结点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的最优路径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645024"/>
            <a:ext cx="4831666" cy="305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算法的属性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6858000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 Environment: Patient, hospital, staff</a:t>
            </a:r>
          </a:p>
          <a:p>
            <a:r>
              <a:rPr lang="en-US" altLang="zh-CN" dirty="0" smtClean="0"/>
              <a:t> Actuators: Screen display (questions,</a:t>
            </a:r>
          </a:p>
          <a:p>
            <a:r>
              <a:rPr lang="en-US" altLang="zh-CN" dirty="0" smtClean="0"/>
              <a:t>tests, diagnoses, treatments, referrals)</a:t>
            </a:r>
          </a:p>
          <a:p>
            <a:r>
              <a:rPr lang="en-US" altLang="zh-CN" dirty="0" smtClean="0"/>
              <a:t> Sensors: Keyboard (entry of symptoms,</a:t>
            </a:r>
          </a:p>
          <a:p>
            <a:r>
              <a:rPr lang="en-US" altLang="zh-CN" dirty="0" smtClean="0"/>
              <a:t>findings, patient's answers)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每步的代价都大于某个常数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，并且分支数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是有限的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l-GR" altLang="zh-CN" baseline="30000" dirty="0" smtClean="0">
                <a:latin typeface="楷体" pitchFamily="49" charset="-122"/>
                <a:ea typeface="楷体" pitchFamily="49" charset="-122"/>
              </a:rPr>
              <a:t>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l-GR" altLang="zh-CN" baseline="30000" dirty="0" smtClean="0">
                <a:latin typeface="楷体" pitchFamily="49" charset="-122"/>
                <a:ea typeface="楷体" pitchFamily="49" charset="-122"/>
              </a:rPr>
              <a:t>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启发式函数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例子：八数码问题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平均解的深度？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22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平均分支因数？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000240"/>
            <a:ext cx="5362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最佳优先搜索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贪婪最佳优先搜索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搜索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启发式函数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松弛问题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en-US" sz="32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启发式函数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例子：八数码问题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不在位的棋子数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所有棋子到其目标位置的距离和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(n)=8 , 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(n):=3+1+2+2+2+3+3+2 = 18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929066"/>
            <a:ext cx="5362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启发式搜索性能分析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有效分支因子：对于某一问题，如果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算法生成的总结点数为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解的深度为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那么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就是深度为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的标准搜索树为了能够包括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N+1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个结点所必需的分支因子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			N+1=1+b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+(b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+…+(b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3200" baseline="30000" dirty="0" smtClean="0">
                <a:latin typeface="楷体" pitchFamily="49" charset="-122"/>
                <a:ea typeface="楷体" pitchFamily="49" charset="-122"/>
              </a:rPr>
              <a:t>d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效分支因子越小，算法性能越好</a:t>
            </a:r>
            <a:endParaRPr lang="en-US" altLang="zh-CN" baseline="300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启发式搜索性能分析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2132856"/>
          <a:ext cx="75608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Search Cost(nodes generated)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Effective Branching</a:t>
                      </a:r>
                      <a:r>
                        <a:rPr lang="en-US" altLang="zh-CN" baseline="0" dirty="0" smtClean="0"/>
                        <a:t> Factor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A*(h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A*(h</a:t>
                      </a:r>
                      <a:r>
                        <a:rPr lang="en-US" altLang="zh-C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A*(h</a:t>
                      </a:r>
                      <a:r>
                        <a:rPr lang="en-US" altLang="zh-C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A*(h</a:t>
                      </a:r>
                      <a:r>
                        <a:rPr lang="en-US" altLang="zh-CN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优势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对于所有的结点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n, 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(n)&gt;=h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 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两个函数都是可采纳的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，我们说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(n)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有优势。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典型的搜索代价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平均结点扩展数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d=12 IDS = 3,644,035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 = 227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 = 73 nodes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d=24 IDS = too many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 = 39,135 nodes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A*(h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 = 1,641 nodes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松弛问题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减少了行动限制的问题称为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松弛问题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松弛问题增加了状态空间的边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原有问题的任一最优解同样也是松弛问题的最优解，但松弛问题可能存在更好的解。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松弛问题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八数码问题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行动描述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棋子可以从方格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移动到方格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水平或者垂直相邻并且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是空的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三个松弛问题：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去掉条件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将给出最短解的确切步数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去掉条件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相邻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上述两者都去掉：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h</a:t>
            </a:r>
            <a:r>
              <a:rPr lang="en-US" altLang="zh-CN" baseline="-25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将给出最短解的确切步数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最佳优先搜索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贪婪最佳优先搜索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A* 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搜索</a:t>
            </a:r>
            <a:endParaRPr lang="en-US" altLang="zh-CN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启发式函数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松弛问题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回顾：树搜索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179512" y="4581128"/>
            <a:ext cx="8507288" cy="1977008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一种搜索策略实际上就是根据树结点扩张的顺序来决定的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085" y="1628800"/>
            <a:ext cx="8109347" cy="242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最佳优先搜索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基本思路：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通过对每一个结点设置一个评价函数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f(n),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找到一个代价最低的未扩散的结点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实现：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根据结点的评价函数值从低到高在队列中对结点进行排序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大多数评价函数由启发函数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构成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h(n):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结点到目标结点的最小代价路径的代价估计值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最佳优先搜索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最佳优先搜索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vs.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一致代价搜索？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代价函数的定义不同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算法实例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贪婪最佳优先搜索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A*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Romania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1150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贪婪最佳优先搜索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1520" y="1673424"/>
            <a:ext cx="8229600" cy="4779912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评价函数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f(n)=h(n)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到目标结点的代价估测值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罗马尼亚问题：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贪婪最佳优先搜索首先扩展与目标结点估测距离最近的结点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罗马尼亚问题中使用直线距离为估测距离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/>
              <a:t>贪婪最佳优先搜索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4668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56792"/>
            <a:ext cx="5153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636912"/>
            <a:ext cx="6362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327351"/>
            <a:ext cx="6286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贪婪最佳优先搜索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15458</TotalTime>
  <Words>986</Words>
  <Application>Microsoft Office PowerPoint</Application>
  <PresentationFormat>全屏显示(4:3)</PresentationFormat>
  <Paragraphs>185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NExT_Template_light(pure)</vt:lpstr>
      <vt:lpstr>第三章   PartII 有信息的搜索策略   </vt:lpstr>
      <vt:lpstr>内容提要</vt:lpstr>
      <vt:lpstr>回顾：树搜索</vt:lpstr>
      <vt:lpstr>最佳优先搜索</vt:lpstr>
      <vt:lpstr>最佳优先搜索</vt:lpstr>
      <vt:lpstr>Romania问题</vt:lpstr>
      <vt:lpstr>贪婪最佳优先搜索</vt:lpstr>
      <vt:lpstr>贪婪最佳优先搜索</vt:lpstr>
      <vt:lpstr>贪婪最佳优先搜索</vt:lpstr>
      <vt:lpstr>A* 搜索</vt:lpstr>
      <vt:lpstr>A* 搜索</vt:lpstr>
      <vt:lpstr>A* 搜索</vt:lpstr>
      <vt:lpstr>可采纳的启发函数</vt:lpstr>
      <vt:lpstr>A*算法的最优化证明</vt:lpstr>
      <vt:lpstr>A*算法的最优化证明</vt:lpstr>
      <vt:lpstr>一致性启发</vt:lpstr>
      <vt:lpstr>A*算法的最优化证明</vt:lpstr>
      <vt:lpstr>A*算法的属性</vt:lpstr>
      <vt:lpstr>启发式函数</vt:lpstr>
      <vt:lpstr>启发式函数</vt:lpstr>
      <vt:lpstr>启发式搜索性能分析</vt:lpstr>
      <vt:lpstr>启发式搜索性能分析</vt:lpstr>
      <vt:lpstr>优势</vt:lpstr>
      <vt:lpstr>松弛问题</vt:lpstr>
      <vt:lpstr>松弛问题</vt:lpstr>
      <vt:lpstr>总结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1087</cp:revision>
  <dcterms:created xsi:type="dcterms:W3CDTF">2012-07-06T08:29:17Z</dcterms:created>
  <dcterms:modified xsi:type="dcterms:W3CDTF">2019-09-19T14:55:34Z</dcterms:modified>
</cp:coreProperties>
</file>