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9" r:id="rId7"/>
    <p:sldId id="265" r:id="rId8"/>
    <p:sldId id="272" r:id="rId9"/>
    <p:sldId id="264" r:id="rId10"/>
    <p:sldId id="270" r:id="rId11"/>
    <p:sldId id="267" r:id="rId12"/>
    <p:sldId id="266" r:id="rId13"/>
    <p:sldId id="268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9AFE-0EF9-B448-8355-B3A8357E58FF}" type="datetimeFigureOut">
              <a:rPr lang="en-US" smtClean="0"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7671-A67E-CC44-BAB7-7E5F232E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-Medium"/>
              </a:defRPr>
            </a:lvl1pPr>
          </a:lstStyle>
          <a:p>
            <a:fld id="{4C479AFE-0EF9-B448-8355-B3A8357E58FF}" type="datetimeFigureOut">
              <a:rPr lang="en-US" smtClean="0"/>
              <a:pPr/>
              <a:t>9/28/11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-Medium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-Medium"/>
              </a:defRPr>
            </a:lvl1pPr>
          </a:lstStyle>
          <a:p>
            <a:fld id="{C62D7671-A67E-CC44-BAB7-7E5F232E5F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otham-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otham-Medium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otham-Medium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otham-Medium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otham-Medium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otham-Medium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otham-Medium"/>
                <a:cs typeface="Gotham-Medium"/>
              </a:rPr>
              <a:t>Backbone with </a:t>
            </a:r>
            <a:r>
              <a:rPr lang="en-US" dirty="0" err="1" smtClean="0">
                <a:latin typeface="Gotham-Medium"/>
                <a:cs typeface="Gotham-Medium"/>
              </a:rPr>
              <a:t>Socket.IO</a:t>
            </a:r>
            <a:endParaRPr lang="en-US" dirty="0">
              <a:latin typeface="Gotham-Medium"/>
              <a:cs typeface="Gotham-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tham-Medium"/>
                <a:cs typeface="Gotham-Medium"/>
              </a:rPr>
              <a:t>Nate Hunzaker</a:t>
            </a:r>
          </a:p>
          <a:p>
            <a:r>
              <a:rPr lang="en-US" sz="1800" dirty="0" smtClean="0">
                <a:latin typeface="Gotham-Book"/>
                <a:cs typeface="Gotham-Book"/>
              </a:rPr>
              <a:t>Frontend Developer, </a:t>
            </a:r>
          </a:p>
          <a:p>
            <a:r>
              <a:rPr lang="en-US" sz="1800" dirty="0" smtClean="0">
                <a:latin typeface="Gotham-Book"/>
                <a:cs typeface="Gotham-Book"/>
              </a:rPr>
              <a:t>Smashing Boxes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Gotham-Medium"/>
              <a:cs typeface="Gotham-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867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6426"/>
            <a:ext cx="8229600" cy="1143000"/>
          </a:xfrm>
        </p:spPr>
        <p:txBody>
          <a:bodyPr/>
          <a:lstStyle/>
          <a:p>
            <a:r>
              <a:rPr lang="en-US" dirty="0" smtClean="0"/>
              <a:t>Backbone Blog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7755"/>
            <a:ext cx="8229600" cy="8716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Less pull, more push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lpaca_4aacf03ea138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74" y="1522496"/>
            <a:ext cx="4795624" cy="35887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31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otham-Book"/>
                <a:cs typeface="Gotham-Book"/>
              </a:rPr>
              <a:t>Adds broad support for </a:t>
            </a:r>
            <a:r>
              <a:rPr lang="en-US" dirty="0" err="1" smtClean="0">
                <a:cs typeface="Gotham-Medium"/>
              </a:rPr>
              <a:t>Websockets</a:t>
            </a:r>
            <a:r>
              <a:rPr lang="en-US" dirty="0" smtClean="0">
                <a:latin typeface="Gotham-Book"/>
                <a:cs typeface="Gotham-Book"/>
              </a:rPr>
              <a:t>, allowing for high speed communication between clients and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Excellent Browser support.</a:t>
            </a:r>
          </a:p>
        </p:txBody>
      </p:sp>
    </p:spTree>
    <p:extLst>
      <p:ext uri="{BB962C8B-B14F-4D97-AF65-F5344CB8AC3E}">
        <p14:creationId xmlns:p14="http://schemas.microsoft.com/office/powerpoint/2010/main" val="188234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NowJS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2970"/>
            <a:ext cx="8229600" cy="34004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Less painful </a:t>
            </a:r>
            <a:r>
              <a:rPr lang="en-US" dirty="0" err="1" smtClean="0"/>
              <a:t>Socket.IO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global “now” object which acts as a way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1796"/>
            <a:ext cx="8229600" cy="1143000"/>
          </a:xfrm>
        </p:spPr>
        <p:txBody>
          <a:bodyPr/>
          <a:lstStyle/>
          <a:p>
            <a:r>
              <a:rPr lang="en-US" dirty="0" err="1" smtClean="0"/>
              <a:t>PokemonJS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798"/>
            <a:ext cx="8229600" cy="5485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// </a:t>
            </a:r>
            <a:r>
              <a:rPr lang="en-US" sz="1800" dirty="0" err="1">
                <a:latin typeface="Panic Sans"/>
                <a:cs typeface="Panic Sans"/>
              </a:rPr>
              <a:t>NowJS</a:t>
            </a: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endParaRPr lang="en-US" sz="1800" dirty="0" smtClean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Panic Sans"/>
                <a:cs typeface="Panic Sans"/>
              </a:rPr>
              <a:t>var</a:t>
            </a:r>
            <a:r>
              <a:rPr lang="en-US" sz="1800" dirty="0" smtClean="0">
                <a:latin typeface="Panic Sans"/>
                <a:cs typeface="Panic Sans"/>
              </a:rPr>
              <a:t> </a:t>
            </a:r>
            <a:r>
              <a:rPr lang="en-US" sz="1800" dirty="0" err="1">
                <a:latin typeface="Panic Sans"/>
                <a:cs typeface="Panic Sans"/>
              </a:rPr>
              <a:t>nowjs</a:t>
            </a:r>
            <a:r>
              <a:rPr lang="en-US" sz="1800" dirty="0">
                <a:latin typeface="Panic Sans"/>
                <a:cs typeface="Panic Sans"/>
              </a:rPr>
              <a:t> </a:t>
            </a:r>
            <a:r>
              <a:rPr lang="en-US" sz="1800" dirty="0" smtClean="0">
                <a:latin typeface="Panic Sans"/>
                <a:cs typeface="Panic Sans"/>
              </a:rPr>
              <a:t>= </a:t>
            </a:r>
            <a:r>
              <a:rPr lang="en-US" sz="1800" dirty="0">
                <a:latin typeface="Panic Sans"/>
                <a:cs typeface="Panic Sans"/>
              </a:rPr>
              <a:t>require('now'),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   </a:t>
            </a:r>
            <a:r>
              <a:rPr lang="en-US" sz="1800" dirty="0" smtClean="0">
                <a:latin typeface="Panic Sans"/>
                <a:cs typeface="Panic Sans"/>
              </a:rPr>
              <a:t> everyone </a:t>
            </a:r>
            <a:r>
              <a:rPr lang="en-US" sz="1800" dirty="0">
                <a:latin typeface="Panic Sans"/>
                <a:cs typeface="Panic Sans"/>
              </a:rPr>
              <a:t>= </a:t>
            </a:r>
            <a:r>
              <a:rPr lang="en-US" sz="1800" dirty="0" err="1">
                <a:latin typeface="Panic Sans"/>
                <a:cs typeface="Panic Sans"/>
              </a:rPr>
              <a:t>nowjs.initialize</a:t>
            </a:r>
            <a:r>
              <a:rPr lang="en-US" sz="1800" dirty="0">
                <a:latin typeface="Panic Sans"/>
                <a:cs typeface="Panic Sans"/>
              </a:rPr>
              <a:t>(app);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        </a:t>
            </a:r>
          </a:p>
          <a:p>
            <a:pPr marL="0" indent="0">
              <a:buNone/>
            </a:pPr>
            <a:r>
              <a:rPr lang="en-US" sz="1800" dirty="0" err="1" smtClean="0">
                <a:latin typeface="Panic Sans"/>
                <a:cs typeface="Panic Sans"/>
              </a:rPr>
              <a:t>nowjs.on</a:t>
            </a:r>
            <a:r>
              <a:rPr lang="en-US" sz="1800" dirty="0">
                <a:latin typeface="Panic Sans"/>
                <a:cs typeface="Panic Sans"/>
              </a:rPr>
              <a:t>('connect', </a:t>
            </a:r>
            <a:r>
              <a:rPr lang="en-US" sz="1800" dirty="0" smtClean="0">
                <a:latin typeface="Panic Sans"/>
                <a:cs typeface="Panic Sans"/>
              </a:rPr>
              <a:t>function () { 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err="1" smtClean="0">
                <a:latin typeface="Panic Sans"/>
                <a:cs typeface="Panic Sans"/>
              </a:rPr>
              <a:t>everyone.now.addSprite</a:t>
            </a:r>
            <a:r>
              <a:rPr lang="en-US" sz="1800" dirty="0">
                <a:latin typeface="Panic Sans"/>
                <a:cs typeface="Panic Sans"/>
              </a:rPr>
              <a:t>(</a:t>
            </a:r>
            <a:r>
              <a:rPr lang="en-US" sz="1800" dirty="0" err="1">
                <a:latin typeface="Panic Sans"/>
                <a:cs typeface="Panic Sans"/>
              </a:rPr>
              <a:t>this.now.name</a:t>
            </a:r>
            <a:r>
              <a:rPr lang="en-US" sz="1800" dirty="0">
                <a:latin typeface="Panic Sans"/>
                <a:cs typeface="Panic San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}</a:t>
            </a:r>
            <a:r>
              <a:rPr lang="en-US" sz="1800" dirty="0">
                <a:latin typeface="Panic Sans"/>
                <a:cs typeface="Panic San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        </a:t>
            </a:r>
          </a:p>
          <a:p>
            <a:pPr marL="0" indent="0">
              <a:buNone/>
            </a:pPr>
            <a:r>
              <a:rPr lang="en-US" sz="1800" dirty="0" err="1" smtClean="0">
                <a:latin typeface="Panic Sans"/>
                <a:cs typeface="Panic Sans"/>
              </a:rPr>
              <a:t>nowjs.on</a:t>
            </a:r>
            <a:r>
              <a:rPr lang="en-US" sz="1800" dirty="0">
                <a:latin typeface="Panic Sans"/>
                <a:cs typeface="Panic Sans"/>
              </a:rPr>
              <a:t>('disconnect', function() </a:t>
            </a:r>
            <a:r>
              <a:rPr lang="en-US" sz="1800" dirty="0" smtClean="0">
                <a:latin typeface="Panic Sans"/>
                <a:cs typeface="Panic Sans"/>
              </a:rPr>
              <a:t>{</a:t>
            </a: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</a:t>
            </a:r>
            <a:r>
              <a:rPr lang="en-US" sz="1800" dirty="0" err="1" smtClean="0">
                <a:latin typeface="Panic Sans"/>
                <a:cs typeface="Panic Sans"/>
              </a:rPr>
              <a:t>everyone.now.removeSprite</a:t>
            </a:r>
            <a:r>
              <a:rPr lang="en-US" sz="1800" dirty="0">
                <a:latin typeface="Panic Sans"/>
                <a:cs typeface="Panic Sans"/>
              </a:rPr>
              <a:t>(</a:t>
            </a:r>
            <a:r>
              <a:rPr lang="en-US" sz="1800" dirty="0" err="1">
                <a:latin typeface="Panic Sans"/>
                <a:cs typeface="Panic Sans"/>
              </a:rPr>
              <a:t>this.now.name</a:t>
            </a:r>
            <a:r>
              <a:rPr lang="en-US" sz="1800" dirty="0">
                <a:latin typeface="Panic Sans"/>
                <a:cs typeface="Panic San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})</a:t>
            </a:r>
            <a:r>
              <a:rPr lang="en-US" sz="1800" dirty="0">
                <a:latin typeface="Panic Sans"/>
                <a:cs typeface="Panic San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        </a:t>
            </a:r>
          </a:p>
          <a:p>
            <a:pPr marL="0" indent="0">
              <a:buNone/>
            </a:pPr>
            <a:r>
              <a:rPr lang="en-US" sz="1800" dirty="0" err="1" smtClean="0">
                <a:latin typeface="Panic Sans"/>
                <a:cs typeface="Panic Sans"/>
              </a:rPr>
              <a:t>everyone.now.distCoords</a:t>
            </a:r>
            <a:r>
              <a:rPr lang="en-US" sz="1800" dirty="0" smtClean="0">
                <a:latin typeface="Panic Sans"/>
                <a:cs typeface="Panic Sans"/>
              </a:rPr>
              <a:t> </a:t>
            </a:r>
            <a:r>
              <a:rPr lang="en-US" sz="1800" dirty="0">
                <a:latin typeface="Panic Sans"/>
                <a:cs typeface="Panic Sans"/>
              </a:rPr>
              <a:t>= function(name, </a:t>
            </a:r>
            <a:r>
              <a:rPr lang="en-US" sz="1800" dirty="0" err="1" smtClean="0">
                <a:latin typeface="Panic Sans"/>
                <a:cs typeface="Panic Sans"/>
              </a:rPr>
              <a:t>dir</a:t>
            </a:r>
            <a:r>
              <a:rPr lang="en-US" sz="1800" dirty="0" smtClean="0">
                <a:latin typeface="Panic Sans"/>
                <a:cs typeface="Panic Sans"/>
              </a:rPr>
              <a:t>, </a:t>
            </a:r>
            <a:r>
              <a:rPr lang="en-US" sz="1800" dirty="0" err="1" smtClean="0">
                <a:latin typeface="Panic Sans"/>
                <a:cs typeface="Panic Sans"/>
              </a:rPr>
              <a:t>loc</a:t>
            </a:r>
            <a:r>
              <a:rPr lang="en-US" sz="1800" dirty="0" smtClean="0">
                <a:latin typeface="Panic Sans"/>
                <a:cs typeface="Panic Sans"/>
              </a:rPr>
              <a:t>)</a:t>
            </a:r>
            <a:r>
              <a:rPr lang="en-US" sz="1800" dirty="0">
                <a:latin typeface="Panic Sans"/>
                <a:cs typeface="Panic Sans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</a:t>
            </a:r>
            <a:r>
              <a:rPr lang="en-US" sz="1800" dirty="0" err="1" smtClean="0">
                <a:latin typeface="Panic Sans"/>
                <a:cs typeface="Panic Sans"/>
              </a:rPr>
              <a:t>everyone.now.receiveCoords</a:t>
            </a:r>
            <a:r>
              <a:rPr lang="en-US" sz="1800" dirty="0">
                <a:latin typeface="Panic Sans"/>
                <a:cs typeface="Panic Sans"/>
              </a:rPr>
              <a:t>(name, direction, location);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}</a:t>
            </a:r>
            <a:r>
              <a:rPr lang="en-US" sz="1800" dirty="0">
                <a:latin typeface="Panic Sans"/>
                <a:cs typeface="Panic San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503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98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Pulling it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(Patchwork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otham-Medium"/>
                <a:cs typeface="Gotham-Medium"/>
              </a:rPr>
              <a:t>Backbone.js</a:t>
            </a:r>
            <a:endParaRPr lang="en-US" dirty="0">
              <a:latin typeface="Gotham-Medium"/>
              <a:cs typeface="Gotham-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5442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otham-Book"/>
                <a:cs typeface="Gotham-Book"/>
              </a:rPr>
              <a:t>A lightweight framework designed to turn spaghetti </a:t>
            </a:r>
            <a:r>
              <a:rPr lang="en-US" dirty="0" err="1" smtClean="0">
                <a:latin typeface="Gotham-Book"/>
                <a:cs typeface="Gotham-Book"/>
              </a:rPr>
              <a:t>Javascript</a:t>
            </a:r>
            <a:r>
              <a:rPr lang="en-US" dirty="0" smtClean="0">
                <a:latin typeface="Gotham-Book"/>
                <a:cs typeface="Gotham-Book"/>
              </a:rPr>
              <a:t> into well formed, logical code.</a:t>
            </a:r>
            <a:endParaRPr lang="en-US" dirty="0">
              <a:latin typeface="Gotham-Book"/>
              <a:cs typeface="Gotham-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28" y="1705059"/>
            <a:ext cx="1893931" cy="2557121"/>
          </a:xfrm>
          <a:prstGeom prst="rect">
            <a:avLst/>
          </a:prstGeom>
          <a:ln>
            <a:solidFill>
              <a:schemeClr val="bg1">
                <a:lumMod val="85000"/>
                <a:alpha val="46000"/>
              </a:schemeClr>
            </a:solidFill>
          </a:ln>
          <a:effectLst>
            <a:outerShdw blurRad="5397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55308" y="4262180"/>
            <a:ext cx="39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Gotham-Book"/>
                <a:cs typeface="Gotham-Book"/>
              </a:rPr>
              <a:t>Spaghetti</a:t>
            </a:r>
            <a:r>
              <a:rPr lang="en-US" sz="2400" dirty="0" err="1" smtClean="0">
                <a:latin typeface="Gotham-Bold"/>
                <a:cs typeface="Gotham-Bold"/>
              </a:rPr>
              <a:t>.js</a:t>
            </a:r>
            <a:endParaRPr lang="en-US" sz="2400" dirty="0" smtClean="0">
              <a:latin typeface="Gotham-Bold"/>
              <a:cs typeface="Gotham-Bold"/>
            </a:endParaRPr>
          </a:p>
          <a:p>
            <a:pPr algn="ctr"/>
            <a:r>
              <a:rPr lang="en-US" sz="1600" i="1" dirty="0" smtClean="0">
                <a:latin typeface="Georgia"/>
                <a:cs typeface="Georgia"/>
              </a:rPr>
              <a:t>(Not </a:t>
            </a:r>
            <a:r>
              <a:rPr lang="en-US" sz="1600" i="1" dirty="0" err="1" smtClean="0">
                <a:latin typeface="Georgia"/>
                <a:cs typeface="Georgia"/>
              </a:rPr>
              <a:t>Backbone.js</a:t>
            </a:r>
            <a:r>
              <a:rPr lang="en-US" sz="1600" i="1" dirty="0" smtClean="0">
                <a:latin typeface="Georgia"/>
                <a:cs typeface="Georg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0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: MVCR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1600200"/>
            <a:ext cx="2272164" cy="2272164"/>
          </a:xfrm>
          <a:prstGeom prst="ellipse">
            <a:avLst/>
          </a:prstGeom>
          <a:pattFill prst="pct50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otham-Medium"/>
                <a:cs typeface="Gotham-Medium"/>
              </a:rPr>
              <a:t>Model</a:t>
            </a:r>
            <a:endParaRPr lang="en-US" sz="2800" dirty="0">
              <a:latin typeface="Gotham-Medium"/>
              <a:cs typeface="Gotham-Medium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16839" y="1600200"/>
            <a:ext cx="2272164" cy="2272164"/>
          </a:xfrm>
          <a:prstGeom prst="ellipse">
            <a:avLst/>
          </a:prstGeom>
          <a:pattFill prst="pct50">
            <a:fgClr>
              <a:schemeClr val="accent6">
                <a:lumMod val="50000"/>
              </a:schemeClr>
            </a:fgClr>
            <a:bgClr>
              <a:schemeClr val="accent6">
                <a:lumMod val="75000"/>
              </a:schemeClr>
            </a:bgClr>
          </a:pattFill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latin typeface="Gotham-Medium"/>
                <a:cs typeface="Gotham-Medium"/>
              </a:rPr>
              <a:t>Container</a:t>
            </a:r>
            <a:endParaRPr lang="en-US" sz="2100" dirty="0">
              <a:latin typeface="Gotham-Medium"/>
              <a:cs typeface="Gotham-Medium"/>
            </a:endParaRPr>
          </a:p>
        </p:txBody>
      </p:sp>
      <p:sp>
        <p:nvSpPr>
          <p:cNvPr id="6" name="Oval 5"/>
          <p:cNvSpPr/>
          <p:nvPr/>
        </p:nvSpPr>
        <p:spPr>
          <a:xfrm>
            <a:off x="6414636" y="1600200"/>
            <a:ext cx="2272164" cy="2272164"/>
          </a:xfrm>
          <a:prstGeom prst="ellipse">
            <a:avLst/>
          </a:prstGeom>
          <a:pattFill prst="pct50">
            <a:fgClr>
              <a:schemeClr val="accent3">
                <a:lumMod val="75000"/>
              </a:schemeClr>
            </a:fgClr>
            <a:bgClr>
              <a:schemeClr val="accent3">
                <a:lumMod val="50000"/>
              </a:schemeClr>
            </a:bgClr>
          </a:pattFill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otham-Medium"/>
                <a:cs typeface="Gotham-Medium"/>
              </a:rPr>
              <a:t>View</a:t>
            </a:r>
            <a:endParaRPr lang="en-US" sz="2000" dirty="0">
              <a:latin typeface="Gotham-Medium"/>
              <a:cs typeface="Gotham-Medium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839" y="4210936"/>
            <a:ext cx="2272164" cy="2272164"/>
          </a:xfrm>
          <a:prstGeom prst="ellipse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tx2">
                <a:lumMod val="75000"/>
              </a:schemeClr>
            </a:bgClr>
          </a:pattFill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otham-Medium"/>
                <a:cs typeface="Gotham-Medium"/>
              </a:rPr>
              <a:t>Router</a:t>
            </a:r>
            <a:endParaRPr lang="en-US" sz="2800" dirty="0">
              <a:latin typeface="Gotham-Medium"/>
              <a:cs typeface="Gotham-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490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>
              <a:lumMod val="10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887443"/>
            <a:ext cx="9144000" cy="2772910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>
                <a:lumMod val="50000"/>
                <a:lumOff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853" y="1759282"/>
            <a:ext cx="2843820" cy="148754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13" y="5111168"/>
            <a:ext cx="1064122" cy="1064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5" y="5259299"/>
            <a:ext cx="2558470" cy="570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07" y="5327425"/>
            <a:ext cx="2543900" cy="502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54" y="648455"/>
            <a:ext cx="1397764" cy="611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965" y="716226"/>
            <a:ext cx="1806342" cy="525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855" y="648455"/>
            <a:ext cx="1989598" cy="468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6588" y="3042246"/>
            <a:ext cx="3278733" cy="10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8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30"/>
            <a:ext cx="8229600" cy="1143000"/>
          </a:xfrm>
        </p:spPr>
        <p:txBody>
          <a:bodyPr/>
          <a:lstStyle/>
          <a:p>
            <a:r>
              <a:rPr lang="en-US" dirty="0" smtClean="0"/>
              <a:t>It Fights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Fewer incentives to produce </a:t>
            </a:r>
            <a:r>
              <a:rPr lang="en-US" sz="3000" dirty="0" err="1" smtClean="0"/>
              <a:t>jQuery</a:t>
            </a:r>
            <a:r>
              <a:rPr lang="en-US" sz="3000" dirty="0" smtClean="0"/>
              <a:t> Chains from hell: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$(“#father”).</a:t>
            </a:r>
            <a:r>
              <a:rPr lang="en-US" sz="1800" dirty="0" err="1" smtClean="0">
                <a:latin typeface="Panic Sans"/>
                <a:cs typeface="Panic Sans"/>
              </a:rPr>
              <a:t>fadeOut</a:t>
            </a:r>
            <a:r>
              <a:rPr lang="en-US" sz="1800" dirty="0" smtClean="0">
                <a:latin typeface="Panic Sans"/>
                <a:cs typeface="Panic Sans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</a:t>
            </a:r>
            <a:r>
              <a:rPr lang="en-US" sz="1800" dirty="0">
                <a:latin typeface="Panic Sans"/>
                <a:cs typeface="Panic Sans"/>
              </a:rPr>
              <a:t> </a:t>
            </a:r>
            <a:r>
              <a:rPr lang="en-US" sz="1800" dirty="0" smtClean="0">
                <a:latin typeface="Panic Sans"/>
                <a:cs typeface="Panic Sans"/>
              </a:rPr>
              <a:t> .filter(“#child”)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  .</a:t>
            </a:r>
            <a:r>
              <a:rPr lang="en-US" sz="1800" dirty="0" err="1" smtClean="0">
                <a:latin typeface="Panic Sans"/>
                <a:cs typeface="Panic Sans"/>
              </a:rPr>
              <a:t>fadeIn</a:t>
            </a:r>
            <a:r>
              <a:rPr lang="en-US" sz="1800" dirty="0" smtClean="0">
                <a:latin typeface="Panic Sans"/>
                <a:cs typeface="Panic Sans"/>
              </a:rPr>
              <a:t>(500)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   	  .siblings(“#brother”)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  .animate({ width: “+=24” }, 500, function(){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		</a:t>
            </a:r>
            <a:r>
              <a:rPr lang="en-US" sz="1800" dirty="0">
                <a:latin typeface="Panic Sans"/>
                <a:cs typeface="Panic Sans"/>
              </a:rPr>
              <a:t> </a:t>
            </a:r>
            <a:r>
              <a:rPr lang="en-US" sz="1800" dirty="0" smtClean="0">
                <a:latin typeface="Panic Sans"/>
                <a:cs typeface="Panic Sans"/>
              </a:rPr>
              <a:t>    // Do something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</a:t>
            </a:r>
            <a:r>
              <a:rPr lang="en-US" sz="1800" dirty="0">
                <a:latin typeface="Panic Sans"/>
                <a:cs typeface="Panic Sans"/>
              </a:rPr>
              <a:t> </a:t>
            </a:r>
            <a:r>
              <a:rPr lang="en-US" sz="1800" dirty="0" smtClean="0">
                <a:latin typeface="Panic Sans"/>
                <a:cs typeface="Panic Sans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  .end()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  .find(“#mother”)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  .</a:t>
            </a:r>
            <a:r>
              <a:rPr lang="en-US" sz="1800" dirty="0" err="1" smtClean="0">
                <a:latin typeface="Panic Sans"/>
                <a:cs typeface="Panic Sans"/>
              </a:rPr>
              <a:t>fadeIn</a:t>
            </a:r>
            <a:r>
              <a:rPr lang="en-US" sz="1800" dirty="0" smtClean="0">
                <a:latin typeface="Panic Sans"/>
                <a:cs typeface="Panic Sans"/>
              </a:rPr>
              <a:t>().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	  .text(“Hey Ma, look at my </a:t>
            </a:r>
            <a:r>
              <a:rPr lang="en-US" sz="1800" dirty="0" err="1" smtClean="0">
                <a:latin typeface="Panic Sans"/>
                <a:cs typeface="Panic Sans"/>
              </a:rPr>
              <a:t>jQuery</a:t>
            </a:r>
            <a:r>
              <a:rPr lang="en-US" sz="1800" dirty="0" smtClean="0">
                <a:latin typeface="Panic Sans"/>
                <a:cs typeface="Panic Sans"/>
              </a:rPr>
              <a:t> Skills!”);</a:t>
            </a:r>
            <a:endParaRPr lang="en-US" sz="1800" dirty="0">
              <a:latin typeface="Panic Sans"/>
              <a:cs typeface="Panic Sans"/>
            </a:endParaRPr>
          </a:p>
        </p:txBody>
      </p:sp>
    </p:spTree>
    <p:extLst>
      <p:ext uri="{BB962C8B-B14F-4D97-AF65-F5344CB8AC3E}">
        <p14:creationId xmlns:p14="http://schemas.microsoft.com/office/powerpoint/2010/main" val="309672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575"/>
            <a:ext cx="8229600" cy="1143000"/>
          </a:xfrm>
        </p:spPr>
        <p:txBody>
          <a:bodyPr/>
          <a:lstStyle/>
          <a:p>
            <a:r>
              <a:rPr lang="en-US" dirty="0" err="1" smtClean="0"/>
              <a:t>TwitterMap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Easy to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Panic Sans"/>
                <a:cs typeface="Panic Sans"/>
              </a:rPr>
              <a:t>v</a:t>
            </a:r>
            <a:r>
              <a:rPr lang="en-US" sz="1800" dirty="0" err="1" smtClean="0">
                <a:latin typeface="Panic Sans"/>
                <a:cs typeface="Panic Sans"/>
              </a:rPr>
              <a:t>ar</a:t>
            </a:r>
            <a:r>
              <a:rPr lang="en-US" sz="1800" dirty="0" smtClean="0">
                <a:latin typeface="Panic Sans"/>
                <a:cs typeface="Panic Sans"/>
              </a:rPr>
              <a:t> </a:t>
            </a:r>
            <a:r>
              <a:rPr lang="en-US" sz="1800" dirty="0" err="1" smtClean="0">
                <a:latin typeface="Panic Sans"/>
                <a:cs typeface="Panic Sans"/>
              </a:rPr>
              <a:t>CustomModel</a:t>
            </a:r>
            <a:r>
              <a:rPr lang="en-US" sz="1800" dirty="0" smtClean="0">
                <a:latin typeface="Panic Sans"/>
                <a:cs typeface="Panic Sans"/>
              </a:rPr>
              <a:t> </a:t>
            </a:r>
            <a:r>
              <a:rPr lang="en-US" sz="1800" dirty="0">
                <a:latin typeface="Panic Sans"/>
                <a:cs typeface="Panic Sans"/>
              </a:rPr>
              <a:t>= </a:t>
            </a:r>
            <a:r>
              <a:rPr lang="en-US" sz="1800" dirty="0" err="1" smtClean="0">
                <a:latin typeface="Panic Sans"/>
                <a:cs typeface="Panic Sans"/>
              </a:rPr>
              <a:t>Backbone.Model.extend</a:t>
            </a:r>
            <a:r>
              <a:rPr lang="en-US" sz="1800" dirty="0" smtClean="0">
                <a:latin typeface="Panic Sans"/>
                <a:cs typeface="Panic Sans"/>
              </a:rPr>
              <a:t>({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defaults: {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	name: ‘Unknown’,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	title: ‘Mr.’</a:t>
            </a: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endParaRPr lang="en-US" sz="1800" dirty="0" smtClean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>
                <a:latin typeface="Panic Sans"/>
                <a:cs typeface="Panic Sans"/>
              </a:rPr>
              <a:t>	</a:t>
            </a:r>
            <a:r>
              <a:rPr lang="en-US" sz="1800" dirty="0" smtClean="0">
                <a:latin typeface="Panic Sans"/>
                <a:cs typeface="Panic Sans"/>
              </a:rPr>
              <a:t>combined: function() {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	return </a:t>
            </a:r>
            <a:r>
              <a:rPr lang="en-US" sz="1800" dirty="0" err="1" smtClean="0">
                <a:latin typeface="Panic Sans"/>
                <a:cs typeface="Panic Sans"/>
              </a:rPr>
              <a:t>this.get</a:t>
            </a:r>
            <a:r>
              <a:rPr lang="en-US" sz="1800" dirty="0" smtClean="0">
                <a:latin typeface="Panic Sans"/>
                <a:cs typeface="Panic Sans"/>
              </a:rPr>
              <a:t>(‘title’) + </a:t>
            </a:r>
            <a:r>
              <a:rPr lang="en-US" sz="1800" dirty="0" err="1" smtClean="0">
                <a:latin typeface="Panic Sans"/>
                <a:cs typeface="Panic Sans"/>
              </a:rPr>
              <a:t>this.get</a:t>
            </a:r>
            <a:r>
              <a:rPr lang="en-US" sz="1800" dirty="0" smtClean="0">
                <a:latin typeface="Panic Sans"/>
                <a:cs typeface="Panic Sans"/>
              </a:rPr>
              <a:t>(‘name’);</a:t>
            </a: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}</a:t>
            </a: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Panic Sans"/>
                <a:cs typeface="Panic Sans"/>
              </a:rPr>
              <a:t>var</a:t>
            </a:r>
            <a:r>
              <a:rPr lang="en-US" sz="1800" dirty="0" smtClean="0">
                <a:latin typeface="Panic Sans"/>
                <a:cs typeface="Panic Sans"/>
              </a:rPr>
              <a:t> people = new </a:t>
            </a:r>
            <a:r>
              <a:rPr lang="en-US" sz="1800" dirty="0" err="1" smtClean="0">
                <a:latin typeface="Panic Sans"/>
                <a:cs typeface="Panic Sans"/>
              </a:rPr>
              <a:t>CustomModel</a:t>
            </a:r>
            <a:r>
              <a:rPr lang="en-US" sz="1800" dirty="0" smtClean="0">
                <a:latin typeface="Panic Sans"/>
                <a:cs typeface="Panic Sans"/>
              </a:rPr>
              <a:t>({</a:t>
            </a: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	name: ‘Nate Hunzaker’,</a:t>
            </a: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latin typeface="Panic Sans"/>
              <a:cs typeface="Panic Sans"/>
            </a:endParaRPr>
          </a:p>
          <a:p>
            <a:pPr marL="0" indent="0">
              <a:buNone/>
            </a:pPr>
            <a:r>
              <a:rPr lang="en-US" sz="1800" dirty="0" smtClean="0">
                <a:latin typeface="Panic Sans"/>
                <a:cs typeface="Panic Sans"/>
              </a:rPr>
              <a:t>alert(</a:t>
            </a:r>
            <a:r>
              <a:rPr lang="en-US" sz="1800" dirty="0" err="1" smtClean="0">
                <a:latin typeface="Panic Sans"/>
                <a:cs typeface="Panic Sans"/>
              </a:rPr>
              <a:t>people.combine</a:t>
            </a:r>
            <a:r>
              <a:rPr lang="en-US" sz="1800" dirty="0" smtClean="0">
                <a:latin typeface="Panic Sans"/>
                <a:cs typeface="Panic Sans"/>
              </a:rPr>
              <a:t>()) //=&gt; “Mr. Nate Hunzaker”</a:t>
            </a: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endParaRPr lang="en-US" sz="1800" dirty="0">
              <a:latin typeface="Panic Sans"/>
              <a:cs typeface="Panic Sans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194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9862"/>
            <a:ext cx="8229600" cy="1143000"/>
          </a:xfrm>
        </p:spPr>
        <p:txBody>
          <a:bodyPr/>
          <a:lstStyle/>
          <a:p>
            <a:r>
              <a:rPr lang="en-US" dirty="0" err="1" smtClean="0"/>
              <a:t>Backbone.Server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Plays Nice with Ruby (Rack)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898" y="1600200"/>
            <a:ext cx="5668901" cy="4525963"/>
          </a:xfrm>
        </p:spPr>
        <p:txBody>
          <a:bodyPr/>
          <a:lstStyle/>
          <a:p>
            <a:r>
              <a:rPr lang="en-US" dirty="0" smtClean="0"/>
              <a:t>Backbone == ERB </a:t>
            </a:r>
            <a:r>
              <a:rPr lang="en-US" dirty="0" err="1" smtClean="0"/>
              <a:t>Tempaltes</a:t>
            </a:r>
            <a:r>
              <a:rPr lang="en-US" dirty="0" smtClean="0"/>
              <a:t> == Rails/Sinatra/etc…</a:t>
            </a:r>
          </a:p>
          <a:p>
            <a:endParaRPr lang="en-US" dirty="0"/>
          </a:p>
          <a:p>
            <a:r>
              <a:rPr lang="en-US" dirty="0" smtClean="0"/>
              <a:t>Same templates on the front end </a:t>
            </a:r>
            <a:r>
              <a:rPr lang="en-US" i="1" dirty="0" smtClean="0"/>
              <a:t>and</a:t>
            </a:r>
            <a:r>
              <a:rPr lang="en-US" dirty="0" smtClean="0"/>
              <a:t> backend is for the win</a:t>
            </a:r>
            <a:endParaRPr lang="en-US" dirty="0"/>
          </a:p>
        </p:txBody>
      </p:sp>
      <p:pic>
        <p:nvPicPr>
          <p:cNvPr id="6" name="Picture 5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8" y="1732212"/>
            <a:ext cx="1104900" cy="1409700"/>
          </a:xfrm>
          <a:prstGeom prst="rect">
            <a:avLst/>
          </a:prstGeom>
        </p:spPr>
      </p:pic>
      <p:pic>
        <p:nvPicPr>
          <p:cNvPr id="9" name="Picture 8" descr="backb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5" y="4334128"/>
            <a:ext cx="2420794" cy="792260"/>
          </a:xfrm>
          <a:prstGeom prst="rect">
            <a:avLst/>
          </a:prstGeom>
        </p:spPr>
      </p:pic>
      <p:sp>
        <p:nvSpPr>
          <p:cNvPr id="10" name="Cross 9"/>
          <p:cNvSpPr/>
          <p:nvPr/>
        </p:nvSpPr>
        <p:spPr>
          <a:xfrm>
            <a:off x="1270082" y="3471963"/>
            <a:ext cx="500988" cy="500988"/>
          </a:xfrm>
          <a:prstGeom prst="plus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196</Words>
  <Application>Microsoft Macintosh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Backbone with Socket.IO</vt:lpstr>
      <vt:lpstr>Backbone.js</vt:lpstr>
      <vt:lpstr>Structure : MVCR</vt:lpstr>
      <vt:lpstr>Why ?</vt:lpstr>
      <vt:lpstr>It Fights Entropy</vt:lpstr>
      <vt:lpstr>TwitterMap Example</vt:lpstr>
      <vt:lpstr>It’s Easy to Extend</vt:lpstr>
      <vt:lpstr>Backbone.Server Example</vt:lpstr>
      <vt:lpstr>It Plays Nice with Ruby (Rack)</vt:lpstr>
      <vt:lpstr>Backbone Blog Example</vt:lpstr>
      <vt:lpstr>Better Methods</vt:lpstr>
      <vt:lpstr>Socket.IO </vt:lpstr>
      <vt:lpstr>NowJS</vt:lpstr>
      <vt:lpstr>PokemonJS</vt:lpstr>
      <vt:lpstr>PowerPoint Presentation</vt:lpstr>
      <vt:lpstr>Pulling it together (Patchwork Example)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Web Applications with Backbone and Socket.IO</dc:title>
  <dc:creator>Nate Hunzaker</dc:creator>
  <cp:lastModifiedBy>Nate Hunzaker</cp:lastModifiedBy>
  <cp:revision>56</cp:revision>
  <dcterms:created xsi:type="dcterms:W3CDTF">2011-09-25T20:01:11Z</dcterms:created>
  <dcterms:modified xsi:type="dcterms:W3CDTF">2011-09-28T18:59:39Z</dcterms:modified>
</cp:coreProperties>
</file>