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43891200" cy="32918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9716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19716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19716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19716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19716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19716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19716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19716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19716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81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81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81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noFill/>
              <a:miter lim="400000"/>
            </a:ln>
          </a:bottom>
          <a:insideH>
            <a:ln w="381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8100" cap="flat">
              <a:solidFill>
                <a:srgbClr val="B8B8B8"/>
              </a:solidFill>
              <a:prstDash val="solid"/>
              <a:miter lim="400000"/>
            </a:ln>
          </a:left>
          <a:right>
            <a:ln w="38100" cap="flat">
              <a:solidFill>
                <a:srgbClr val="B8B8B8"/>
              </a:solidFill>
              <a:prstDash val="solid"/>
              <a:miter lim="400000"/>
            </a:ln>
          </a:right>
          <a:top>
            <a:ln w="38100" cap="flat">
              <a:solidFill>
                <a:srgbClr val="B8B8B8"/>
              </a:solidFill>
              <a:prstDash val="solid"/>
              <a:miter lim="400000"/>
            </a:ln>
          </a:top>
          <a:bottom>
            <a:ln w="38100" cap="flat">
              <a:solidFill>
                <a:srgbClr val="B8B8B8"/>
              </a:solidFill>
              <a:prstDash val="solid"/>
              <a:miter lim="400000"/>
            </a:ln>
          </a:bottom>
          <a:insideH>
            <a:ln w="38100" cap="flat">
              <a:solidFill>
                <a:srgbClr val="B8B8B8"/>
              </a:solidFill>
              <a:prstDash val="solid"/>
              <a:miter lim="400000"/>
            </a:ln>
          </a:insideH>
          <a:insideV>
            <a:ln w="381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8100" cap="flat">
              <a:solidFill>
                <a:srgbClr val="606060"/>
              </a:solidFill>
              <a:prstDash val="solid"/>
              <a:miter lim="400000"/>
            </a:ln>
          </a:left>
          <a:right>
            <a:ln w="38100" cap="flat">
              <a:solidFill>
                <a:srgbClr val="606060"/>
              </a:solidFill>
              <a:prstDash val="solid"/>
              <a:miter lim="400000"/>
            </a:ln>
          </a:right>
          <a:top>
            <a:ln w="38100" cap="flat">
              <a:solidFill>
                <a:srgbClr val="606060"/>
              </a:solidFill>
              <a:prstDash val="solid"/>
              <a:miter lim="400000"/>
            </a:ln>
          </a:top>
          <a:bottom>
            <a:ln w="38100" cap="flat">
              <a:solidFill>
                <a:srgbClr val="606060"/>
              </a:solidFill>
              <a:prstDash val="solid"/>
              <a:miter lim="400000"/>
            </a:ln>
          </a:bottom>
          <a:insideH>
            <a:ln w="38100" cap="flat">
              <a:solidFill>
                <a:srgbClr val="606060"/>
              </a:solidFill>
              <a:prstDash val="solid"/>
              <a:miter lim="400000"/>
            </a:ln>
          </a:insideH>
          <a:insideV>
            <a:ln w="381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8100" cap="flat">
              <a:solidFill>
                <a:srgbClr val="B8B8B8"/>
              </a:solidFill>
              <a:prstDash val="solid"/>
              <a:miter lim="400000"/>
            </a:ln>
          </a:left>
          <a:right>
            <a:ln w="38100" cap="flat">
              <a:solidFill>
                <a:srgbClr val="B8B8B8"/>
              </a:solidFill>
              <a:prstDash val="solid"/>
              <a:miter lim="400000"/>
            </a:ln>
          </a:right>
          <a:top>
            <a:ln w="76200" cap="flat">
              <a:solidFill>
                <a:srgbClr val="606060"/>
              </a:solidFill>
              <a:prstDash val="solid"/>
              <a:miter lim="400000"/>
            </a:ln>
          </a:top>
          <a:bottom>
            <a:ln w="38100" cap="flat">
              <a:solidFill>
                <a:srgbClr val="606060"/>
              </a:solidFill>
              <a:prstDash val="solid"/>
              <a:miter lim="400000"/>
            </a:ln>
          </a:bottom>
          <a:insideH>
            <a:ln w="38100" cap="flat">
              <a:solidFill>
                <a:srgbClr val="B8B8B8"/>
              </a:solidFill>
              <a:prstDash val="solid"/>
              <a:miter lim="400000"/>
            </a:ln>
          </a:insideH>
          <a:insideV>
            <a:ln w="381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8100" cap="flat">
              <a:solidFill>
                <a:srgbClr val="606060"/>
              </a:solidFill>
              <a:prstDash val="solid"/>
              <a:miter lim="400000"/>
            </a:ln>
          </a:left>
          <a:right>
            <a:ln w="38100" cap="flat">
              <a:solidFill>
                <a:srgbClr val="606060"/>
              </a:solidFill>
              <a:prstDash val="solid"/>
              <a:miter lim="400000"/>
            </a:ln>
          </a:right>
          <a:top>
            <a:ln w="38100" cap="flat">
              <a:solidFill>
                <a:srgbClr val="606060"/>
              </a:solidFill>
              <a:prstDash val="solid"/>
              <a:miter lim="400000"/>
            </a:ln>
          </a:top>
          <a:bottom>
            <a:ln w="38100" cap="flat">
              <a:solidFill>
                <a:srgbClr val="606060"/>
              </a:solidFill>
              <a:prstDash val="solid"/>
              <a:miter lim="400000"/>
            </a:ln>
          </a:bottom>
          <a:insideH>
            <a:ln w="38100" cap="flat">
              <a:solidFill>
                <a:srgbClr val="606060"/>
              </a:solidFill>
              <a:prstDash val="solid"/>
              <a:miter lim="400000"/>
            </a:ln>
          </a:insideH>
          <a:insideV>
            <a:ln w="381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81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81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81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81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81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81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8100" cap="flat">
              <a:solidFill>
                <a:srgbClr val="5D5D5D"/>
              </a:solidFill>
              <a:prstDash val="solid"/>
              <a:miter lim="400000"/>
            </a:ln>
          </a:left>
          <a:right>
            <a:ln w="38100" cap="flat">
              <a:solidFill>
                <a:srgbClr val="5D5D5D"/>
              </a:solidFill>
              <a:prstDash val="solid"/>
              <a:miter lim="400000"/>
            </a:ln>
          </a:right>
          <a:top>
            <a:ln w="38100" cap="flat">
              <a:solidFill>
                <a:srgbClr val="5D5D5D"/>
              </a:solidFill>
              <a:prstDash val="solid"/>
              <a:miter lim="400000"/>
            </a:ln>
          </a:top>
          <a:bottom>
            <a:ln w="38100" cap="flat">
              <a:solidFill>
                <a:srgbClr val="5D5D5D"/>
              </a:solidFill>
              <a:prstDash val="solid"/>
              <a:miter lim="400000"/>
            </a:ln>
          </a:bottom>
          <a:insideH>
            <a:ln w="38100" cap="flat">
              <a:solidFill>
                <a:srgbClr val="5D5D5D"/>
              </a:solidFill>
              <a:prstDash val="solid"/>
              <a:miter lim="400000"/>
            </a:ln>
          </a:insideH>
          <a:insideV>
            <a:ln w="381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8100" cap="flat">
              <a:solidFill>
                <a:srgbClr val="5D5D5D"/>
              </a:solidFill>
              <a:prstDash val="solid"/>
              <a:miter lim="400000"/>
            </a:ln>
          </a:left>
          <a:right>
            <a:ln w="38100" cap="flat">
              <a:solidFill>
                <a:srgbClr val="5D5D5D"/>
              </a:solidFill>
              <a:prstDash val="solid"/>
              <a:miter lim="400000"/>
            </a:ln>
          </a:right>
          <a:top>
            <a:ln w="38100" cap="flat">
              <a:solidFill>
                <a:srgbClr val="5D5D5D"/>
              </a:solidFill>
              <a:prstDash val="solid"/>
              <a:miter lim="400000"/>
            </a:ln>
          </a:top>
          <a:bottom>
            <a:ln w="38100" cap="flat">
              <a:solidFill>
                <a:srgbClr val="5D5D5D"/>
              </a:solidFill>
              <a:prstDash val="solid"/>
              <a:miter lim="400000"/>
            </a:ln>
          </a:bottom>
          <a:insideH>
            <a:ln w="38100" cap="flat">
              <a:solidFill>
                <a:srgbClr val="5D5D5D"/>
              </a:solidFill>
              <a:prstDash val="solid"/>
              <a:miter lim="400000"/>
            </a:ln>
          </a:insideH>
          <a:insideV>
            <a:ln w="381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8100" cap="flat">
              <a:solidFill>
                <a:srgbClr val="5D5D5D"/>
              </a:solidFill>
              <a:prstDash val="solid"/>
              <a:miter lim="400000"/>
            </a:ln>
          </a:left>
          <a:right>
            <a:ln w="38100" cap="flat">
              <a:solidFill>
                <a:srgbClr val="5D5D5D"/>
              </a:solidFill>
              <a:prstDash val="solid"/>
              <a:miter lim="400000"/>
            </a:ln>
          </a:right>
          <a:top>
            <a:ln w="38100" cap="flat">
              <a:solidFill>
                <a:srgbClr val="5D5D5D"/>
              </a:solidFill>
              <a:prstDash val="solid"/>
              <a:miter lim="400000"/>
            </a:ln>
          </a:top>
          <a:bottom>
            <a:ln w="38100" cap="flat">
              <a:solidFill>
                <a:srgbClr val="5D5D5D"/>
              </a:solidFill>
              <a:prstDash val="solid"/>
              <a:miter lim="400000"/>
            </a:ln>
          </a:bottom>
          <a:insideH>
            <a:ln w="38100" cap="flat">
              <a:solidFill>
                <a:srgbClr val="5D5D5D"/>
              </a:solidFill>
              <a:prstDash val="solid"/>
              <a:miter lim="400000"/>
            </a:ln>
          </a:insideH>
          <a:insideV>
            <a:ln w="381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81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38100" cap="flat">
              <a:solidFill>
                <a:srgbClr val="FFFFFF"/>
              </a:solidFill>
              <a:prstDash val="solid"/>
              <a:miter lim="400000"/>
            </a:ln>
          </a:insideH>
          <a:insideV>
            <a:ln w="381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81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38100" cap="flat">
              <a:solidFill>
                <a:srgbClr val="FFFFFF"/>
              </a:solidFill>
              <a:prstDash val="solid"/>
              <a:miter lim="400000"/>
            </a:ln>
          </a:insideH>
          <a:insideV>
            <a:ln w="381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81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38100" cap="flat">
              <a:solidFill>
                <a:srgbClr val="FFFFFF"/>
              </a:solidFill>
              <a:prstDash val="solid"/>
              <a:miter lim="400000"/>
            </a:ln>
          </a:insideH>
          <a:insideV>
            <a:ln w="381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81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38100" cap="flat">
              <a:solidFill>
                <a:srgbClr val="FFFFFF"/>
              </a:solidFill>
              <a:prstDash val="solid"/>
              <a:miter lim="400000"/>
            </a:ln>
          </a:insideH>
          <a:insideV>
            <a:ln w="381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84887"/>
          <c:y val="0.0906526"/>
          <c:w val="0.810113"/>
          <c:h val="0.7869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HVAC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543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25433" dir="5400000">
                        <a:srgbClr val="000000">
                          <a:alpha val="60000"/>
                        </a:srgbClr>
                      </a:outerShdw>
                    </a:effectLst>
                    <a:latin typeface="Gill Sans Light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/>
                </c:pt>
              </c:strCache>
            </c:strRef>
          </c:cat>
          <c:val>
            <c:numRef>
              <c:f>Sheet1!$B$2:$B$2</c:f>
              <c:numCache>
                <c:ptCount val="1"/>
                <c:pt idx="0">
                  <c:v>22.000000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Oven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hueOff val="-2473793"/>
                    <a:satOff val="-50209"/>
                    <a:lumOff val="23543"/>
                  </a:schemeClr>
                </a:gs>
                <a:gs pos="100000">
                  <a:schemeClr val="accent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543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25433" dir="5400000">
                        <a:srgbClr val="000000">
                          <a:alpha val="60000"/>
                        </a:srgbClr>
                      </a:outerShdw>
                    </a:effectLst>
                    <a:latin typeface="Gill Sans Light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/>
                </c:pt>
              </c:strCache>
            </c:strRef>
          </c:cat>
          <c:val>
            <c:numRef>
              <c:f>Sheet1!$B$3:$B$3</c:f>
              <c:numCache>
                <c:ptCount val="1"/>
                <c:pt idx="0">
                  <c:v>24.000000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Dishwasher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hueOff val="136527"/>
                    <a:satOff val="23858"/>
                    <a:lumOff val="7773"/>
                  </a:schemeClr>
                </a:gs>
                <a:gs pos="100000">
                  <a:schemeClr val="accent3">
                    <a:hueOff val="-192295"/>
                    <a:satOff val="2884"/>
                    <a:lumOff val="-7566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543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25433" dir="5400000">
                        <a:srgbClr val="000000">
                          <a:alpha val="60000"/>
                        </a:srgbClr>
                      </a:outerShdw>
                    </a:effectLst>
                    <a:latin typeface="Gill Sans Light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/>
                </c:pt>
              </c:strCache>
            </c:strRef>
          </c:cat>
          <c:val>
            <c:numRef>
              <c:f>Sheet1!$B$4:$B$4</c:f>
              <c:numCache>
                <c:ptCount val="1"/>
                <c:pt idx="0">
                  <c:v>17.000000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Washing machine</c:v>
                </c:pt>
              </c:strCache>
            </c:strRef>
          </c:tx>
          <c:spPr>
            <a:gradFill flip="none" rotWithShape="1">
              <a:gsLst>
                <a:gs pos="0">
                  <a:schemeClr val="accent4">
                    <a:hueOff val="495547"/>
                    <a:lumOff val="5161"/>
                  </a:schemeClr>
                </a:gs>
                <a:gs pos="100000">
                  <a:schemeClr val="accent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543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25433" dir="5400000">
                        <a:srgbClr val="000000">
                          <a:alpha val="60000"/>
                        </a:srgbClr>
                      </a:outerShdw>
                    </a:effectLst>
                    <a:latin typeface="Gill Sans Light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/>
                </c:pt>
              </c:strCache>
            </c:strRef>
          </c:cat>
          <c:val>
            <c:numRef>
              <c:f>Sheet1!$B$5:$B$5</c:f>
              <c:numCache>
                <c:ptCount val="1"/>
                <c:pt idx="0">
                  <c:v>31.000000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Microwave</c:v>
                </c:pt>
              </c:strCache>
            </c:strRef>
          </c:tx>
          <c:spPr>
            <a:gradFill flip="none" rotWithShape="1">
              <a:gsLst>
                <a:gs pos="0">
                  <a:schemeClr val="accent5">
                    <a:hueOff val="260291"/>
                    <a:satOff val="1998"/>
                    <a:lumOff val="12368"/>
                  </a:schemeClr>
                </a:gs>
                <a:gs pos="100000">
                  <a:schemeClr val="accent5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543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25433" dir="5400000">
                        <a:srgbClr val="000000">
                          <a:alpha val="60000"/>
                        </a:srgbClr>
                      </a:outerShdw>
                    </a:effectLst>
                    <a:latin typeface="Gill Sans Light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/>
                </c:pt>
              </c:strCache>
            </c:strRef>
          </c:cat>
          <c:val>
            <c:numRef>
              <c:f>Sheet1!$B$6:$B$6</c:f>
              <c:numCache>
                <c:ptCount val="1"/>
                <c:pt idx="0">
                  <c:v>36.000000</c:v>
                </c:pt>
              </c:numCache>
            </c:numRef>
          </c:val>
        </c:ser>
        <c:gapWidth val="70"/>
        <c:overlap val="-10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4180" u="none">
                <a:solidFill>
                  <a:srgbClr val="000000"/>
                </a:solidFill>
                <a:latin typeface="Gill Sans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0" i="0" strike="noStrike" sz="4180" u="none">
                    <a:solidFill>
                      <a:srgbClr val="000000"/>
                    </a:solidFill>
                    <a:latin typeface="Gill Sans Light"/>
                  </a:defRPr>
                </a:pPr>
                <a:r>
                  <a:rPr b="0" i="0" strike="noStrike" sz="4180" u="none">
                    <a:solidFill>
                      <a:srgbClr val="000000"/>
                    </a:solidFill>
                    <a:latin typeface="Gill Sans Light"/>
                  </a:rPr>
                  <a:t>%Improvement over best baseline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4180" u="none">
                <a:solidFill>
                  <a:srgbClr val="000000"/>
                </a:solidFill>
                <a:latin typeface="Gill Sans Light"/>
              </a:defRPr>
            </a:pPr>
          </a:p>
        </c:txPr>
        <c:crossAx val="2094734552"/>
        <c:crosses val="autoZero"/>
        <c:crossBetween val="between"/>
        <c:majorUnit val="9"/>
        <c:minorUnit val="4.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139245"/>
          <c:y val="0"/>
          <c:w val="0.774156"/>
          <c:h val="0.269125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4600" u="none">
              <a:solidFill>
                <a:srgbClr val="000000"/>
              </a:solidFill>
              <a:latin typeface="Gill Sans Light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286250" y="5529262"/>
            <a:ext cx="35318700" cy="11144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286250" y="16973550"/>
            <a:ext cx="35318700" cy="381476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0800"/>
            </a:lvl1pPr>
            <a:lvl2pPr marL="0" indent="228600" algn="ctr">
              <a:spcBef>
                <a:spcPts val="0"/>
              </a:spcBef>
              <a:buSzTx/>
              <a:buNone/>
              <a:defRPr sz="10800"/>
            </a:lvl2pPr>
            <a:lvl3pPr marL="0" indent="457200" algn="ctr">
              <a:spcBef>
                <a:spcPts val="0"/>
              </a:spcBef>
              <a:buSzTx/>
              <a:buNone/>
              <a:defRPr sz="10800"/>
            </a:lvl3pPr>
            <a:lvl4pPr marL="0" indent="685800" algn="ctr">
              <a:spcBef>
                <a:spcPts val="0"/>
              </a:spcBef>
              <a:buSzTx/>
              <a:buNone/>
              <a:defRPr sz="10800"/>
            </a:lvl4pPr>
            <a:lvl5pPr marL="0" indent="914400" algn="ctr">
              <a:spcBef>
                <a:spcPts val="0"/>
              </a:spcBef>
              <a:buSzTx/>
              <a:buNone/>
              <a:defRPr sz="10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286250" y="21474112"/>
            <a:ext cx="35318700" cy="15875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8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4286250" y="14401800"/>
            <a:ext cx="35318700" cy="23145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2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2743200" y="0"/>
            <a:ext cx="51408221" cy="3429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5422106" y="2143125"/>
            <a:ext cx="33004126" cy="2201421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286250" y="22674262"/>
            <a:ext cx="35318700" cy="480060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286250" y="27646312"/>
            <a:ext cx="35318700" cy="381476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0800"/>
            </a:lvl1pPr>
            <a:lvl2pPr marL="0" indent="228600" algn="ctr">
              <a:spcBef>
                <a:spcPts val="0"/>
              </a:spcBef>
              <a:buSzTx/>
              <a:buNone/>
              <a:defRPr sz="10800"/>
            </a:lvl2pPr>
            <a:lvl3pPr marL="0" indent="457200" algn="ctr">
              <a:spcBef>
                <a:spcPts val="0"/>
              </a:spcBef>
              <a:buSzTx/>
              <a:buNone/>
              <a:defRPr sz="10800"/>
            </a:lvl3pPr>
            <a:lvl4pPr marL="0" indent="685800" algn="ctr">
              <a:spcBef>
                <a:spcPts val="0"/>
              </a:spcBef>
              <a:buSzTx/>
              <a:buNone/>
              <a:defRPr sz="10800"/>
            </a:lvl4pPr>
            <a:lvl5pPr marL="0" indent="914400" algn="ctr">
              <a:spcBef>
                <a:spcPts val="0"/>
              </a:spcBef>
              <a:buSzTx/>
              <a:buNone/>
              <a:defRPr sz="10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21322696" y="31203900"/>
            <a:ext cx="1202945" cy="1257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286250" y="10887075"/>
            <a:ext cx="35318700" cy="111442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9172575" y="2143125"/>
            <a:ext cx="41705213" cy="278034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214687" y="2143125"/>
            <a:ext cx="18002251" cy="13458825"/>
          </a:xfrm>
          <a:prstGeom prst="rect">
            <a:avLst/>
          </a:prstGeom>
        </p:spPr>
        <p:txBody>
          <a:bodyPr anchor="b"/>
          <a:lstStyle>
            <a:lvl1pPr>
              <a:defRPr sz="202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214687" y="16073437"/>
            <a:ext cx="18002251" cy="1384458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0800"/>
            </a:lvl1pPr>
            <a:lvl2pPr marL="0" indent="228600" algn="ctr">
              <a:spcBef>
                <a:spcPts val="0"/>
              </a:spcBef>
              <a:buSzTx/>
              <a:buNone/>
              <a:defRPr sz="10800"/>
            </a:lvl2pPr>
            <a:lvl3pPr marL="0" indent="457200" algn="ctr">
              <a:spcBef>
                <a:spcPts val="0"/>
              </a:spcBef>
              <a:buSzTx/>
              <a:buNone/>
              <a:defRPr sz="10800"/>
            </a:lvl3pPr>
            <a:lvl4pPr marL="0" indent="685800" algn="ctr">
              <a:spcBef>
                <a:spcPts val="0"/>
              </a:spcBef>
              <a:buSzTx/>
              <a:buNone/>
              <a:defRPr sz="10800"/>
            </a:lvl4pPr>
            <a:lvl5pPr marL="0" indent="914400" algn="ctr">
              <a:spcBef>
                <a:spcPts val="0"/>
              </a:spcBef>
              <a:buSzTx/>
              <a:buNone/>
              <a:defRPr sz="10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15301912" y="8786812"/>
            <a:ext cx="31825407" cy="212169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3214687" y="8786812"/>
            <a:ext cx="18002251" cy="21216938"/>
          </a:xfrm>
          <a:prstGeom prst="rect">
            <a:avLst/>
          </a:prstGeom>
        </p:spPr>
        <p:txBody>
          <a:bodyPr/>
          <a:lstStyle>
            <a:lvl1pPr marL="1151164" indent="-1151164">
              <a:spcBef>
                <a:spcPts val="10800"/>
              </a:spcBef>
              <a:defRPr sz="9400"/>
            </a:lvl1pPr>
            <a:lvl2pPr marL="1494064" indent="-1151164">
              <a:spcBef>
                <a:spcPts val="10800"/>
              </a:spcBef>
              <a:defRPr sz="9400"/>
            </a:lvl2pPr>
            <a:lvl3pPr marL="1836964" indent="-1151164">
              <a:spcBef>
                <a:spcPts val="10800"/>
              </a:spcBef>
              <a:defRPr sz="9400"/>
            </a:lvl3pPr>
            <a:lvl4pPr marL="2179864" indent="-1151164">
              <a:spcBef>
                <a:spcPts val="10800"/>
              </a:spcBef>
              <a:defRPr sz="9400"/>
            </a:lvl4pPr>
            <a:lvl5pPr marL="2522764" indent="-1151164">
              <a:spcBef>
                <a:spcPts val="10800"/>
              </a:spcBef>
              <a:defRPr sz="9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3214687" y="4286250"/>
            <a:ext cx="37461826" cy="243459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22545675" y="16965947"/>
            <a:ext cx="20445415" cy="136373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21945600" y="2992772"/>
            <a:ext cx="19802475" cy="1320165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8015288" y="3000375"/>
            <a:ext cx="40419338" cy="2694622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214687" y="1500187"/>
            <a:ext cx="37461826" cy="7286626"/>
          </a:xfrm>
          <a:prstGeom prst="rect">
            <a:avLst/>
          </a:prstGeom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0" tIns="171450" rIns="171450" bIns="17145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214687" y="8786812"/>
            <a:ext cx="37461826" cy="21216938"/>
          </a:xfrm>
          <a:prstGeom prst="rect">
            <a:avLst/>
          </a:prstGeom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0" tIns="171450" rIns="171450" bIns="17145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1322696" y="31225331"/>
            <a:ext cx="1202945" cy="1257301"/>
          </a:xfrm>
          <a:prstGeom prst="rect">
            <a:avLst/>
          </a:prstGeom>
          <a:ln w="38100">
            <a:miter lim="400000"/>
          </a:ln>
        </p:spPr>
        <p:txBody>
          <a:bodyPr wrap="none" lIns="171450" tIns="171450" rIns="171450" bIns="171450">
            <a:spAutoFit/>
          </a:bodyPr>
          <a:lstStyle>
            <a:lvl1pPr>
              <a:defRPr sz="6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1481666" marR="0" indent="-1481666" algn="l" defTabSz="1971675" rtl="0" latinLnBrk="0">
        <a:lnSpc>
          <a:spcPct val="100000"/>
        </a:lnSpc>
        <a:spcBef>
          <a:spcPts val="141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26166" marR="0" indent="-1481666" algn="l" defTabSz="1971675" rtl="0" latinLnBrk="0">
        <a:lnSpc>
          <a:spcPct val="100000"/>
        </a:lnSpc>
        <a:spcBef>
          <a:spcPts val="141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370666" marR="0" indent="-1481666" algn="l" defTabSz="1971675" rtl="0" latinLnBrk="0">
        <a:lnSpc>
          <a:spcPct val="100000"/>
        </a:lnSpc>
        <a:spcBef>
          <a:spcPts val="141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815166" marR="0" indent="-1481666" algn="l" defTabSz="1971675" rtl="0" latinLnBrk="0">
        <a:lnSpc>
          <a:spcPct val="100000"/>
        </a:lnSpc>
        <a:spcBef>
          <a:spcPts val="141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259666" marR="0" indent="-1481666" algn="l" defTabSz="1971675" rtl="0" latinLnBrk="0">
        <a:lnSpc>
          <a:spcPct val="100000"/>
        </a:lnSpc>
        <a:spcBef>
          <a:spcPts val="141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704166" marR="0" indent="-1481666" algn="l" defTabSz="1971675" rtl="0" latinLnBrk="0">
        <a:lnSpc>
          <a:spcPct val="100000"/>
        </a:lnSpc>
        <a:spcBef>
          <a:spcPts val="141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148666" marR="0" indent="-1481666" algn="l" defTabSz="1971675" rtl="0" latinLnBrk="0">
        <a:lnSpc>
          <a:spcPct val="100000"/>
        </a:lnSpc>
        <a:spcBef>
          <a:spcPts val="141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4593166" marR="0" indent="-1481666" algn="l" defTabSz="1971675" rtl="0" latinLnBrk="0">
        <a:lnSpc>
          <a:spcPct val="100000"/>
        </a:lnSpc>
        <a:spcBef>
          <a:spcPts val="141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037666" marR="0" indent="-1481666" algn="l" defTabSz="1971675" rtl="0" latinLnBrk="0">
        <a:lnSpc>
          <a:spcPct val="100000"/>
        </a:lnSpc>
        <a:spcBef>
          <a:spcPts val="141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tif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2.tif"/><Relationship Id="rId11" Type="http://schemas.openxmlformats.org/officeDocument/2006/relationships/image" Target="../media/image9.png"/><Relationship Id="rId1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atrix Factorisation for Scalable Energy Breakdown…"/>
          <p:cNvSpPr txBox="1"/>
          <p:nvPr/>
        </p:nvSpPr>
        <p:spPr>
          <a:xfrm>
            <a:off x="692958" y="657309"/>
            <a:ext cx="41427714" cy="3802254"/>
          </a:xfrm>
          <a:prstGeom prst="rect">
            <a:avLst/>
          </a:prstGeom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584200">
              <a:defRPr sz="100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Matrix Factorisation for Scalable Energy Breakdown</a:t>
            </a:r>
          </a:p>
          <a:p>
            <a:pPr defTabSz="584200">
              <a:defRPr sz="75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Nipun Batra, Hongning Wang, Amarjeet Singh, Kamin Whitehouse</a:t>
            </a:r>
          </a:p>
          <a:p>
            <a:pPr defTabSz="584200">
              <a:defRPr sz="75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IIIT Delhi, University of Virginia</a:t>
            </a:r>
          </a:p>
        </p:txBody>
      </p:sp>
      <p:sp>
        <p:nvSpPr>
          <p:cNvPr id="120" name="To create an energy breakdown for million homes. Can save up to 15% on energy bills."/>
          <p:cNvSpPr txBox="1"/>
          <p:nvPr/>
        </p:nvSpPr>
        <p:spPr>
          <a:xfrm>
            <a:off x="757431" y="6656950"/>
            <a:ext cx="14142722" cy="2990843"/>
          </a:xfrm>
          <a:prstGeom prst="rect">
            <a:avLst/>
          </a:prstGeom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defRPr sz="65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To create an energy breakdown for million homes. Can save up to 15% on energy bills.</a:t>
            </a:r>
          </a:p>
        </p:txBody>
      </p:sp>
      <p:sp>
        <p:nvSpPr>
          <p:cNvPr id="121" name="Goal"/>
          <p:cNvSpPr txBox="1"/>
          <p:nvPr/>
        </p:nvSpPr>
        <p:spPr>
          <a:xfrm>
            <a:off x="-4604330" y="4689117"/>
            <a:ext cx="23874891" cy="1738279"/>
          </a:xfrm>
          <a:prstGeom prst="rect">
            <a:avLst/>
          </a:prstGeom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84200">
              <a:defRPr sz="75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Goal</a:t>
            </a:r>
          </a:p>
        </p:txBody>
      </p:sp>
      <p:sp>
        <p:nvSpPr>
          <p:cNvPr id="122" name="Approach"/>
          <p:cNvSpPr txBox="1"/>
          <p:nvPr/>
        </p:nvSpPr>
        <p:spPr>
          <a:xfrm>
            <a:off x="10179203" y="4536266"/>
            <a:ext cx="23990112" cy="1891130"/>
          </a:xfrm>
          <a:prstGeom prst="rect">
            <a:avLst/>
          </a:prstGeom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84200">
              <a:defRPr sz="75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Approach</a:t>
            </a:r>
          </a:p>
        </p:txBody>
      </p:sp>
      <p:sp>
        <p:nvSpPr>
          <p:cNvPr id="123" name="Rectangle"/>
          <p:cNvSpPr/>
          <p:nvPr/>
        </p:nvSpPr>
        <p:spPr>
          <a:xfrm>
            <a:off x="15025099" y="4559948"/>
            <a:ext cx="14298318" cy="27995929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171450" tIns="171450" rIns="171450" bIns="171450" anchor="ctr"/>
          <a:lstStyle/>
          <a:p>
            <a:pPr>
              <a:defRPr sz="8000">
                <a:solidFill>
                  <a:srgbClr val="FFFFFF"/>
                </a:solidFill>
              </a:defRPr>
            </a:pPr>
          </a:p>
        </p:txBody>
      </p:sp>
      <p:sp>
        <p:nvSpPr>
          <p:cNvPr id="124" name="1I. Source separation"/>
          <p:cNvSpPr txBox="1"/>
          <p:nvPr/>
        </p:nvSpPr>
        <p:spPr>
          <a:xfrm>
            <a:off x="3808098" y="27749896"/>
            <a:ext cx="13747821" cy="1738280"/>
          </a:xfrm>
          <a:prstGeom prst="rect">
            <a:avLst/>
          </a:prstGeom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defRPr sz="55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1I. Source separation</a:t>
            </a:r>
          </a:p>
        </p:txBody>
      </p:sp>
      <p:sp>
        <p:nvSpPr>
          <p:cNvPr id="125" name="1. Appliance submetering"/>
          <p:cNvSpPr txBox="1"/>
          <p:nvPr/>
        </p:nvSpPr>
        <p:spPr>
          <a:xfrm>
            <a:off x="3927700" y="17018607"/>
            <a:ext cx="13508615" cy="1010708"/>
          </a:xfrm>
          <a:prstGeom prst="rect">
            <a:avLst/>
          </a:prstGeom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defRPr sz="55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1. Appliance submetering</a:t>
            </a:r>
          </a:p>
        </p:txBody>
      </p:sp>
      <p:sp>
        <p:nvSpPr>
          <p:cNvPr id="126" name="Our approach can be more accurate than alternatives, with lower cost. Thus, more scalable."/>
          <p:cNvSpPr txBox="1"/>
          <p:nvPr/>
        </p:nvSpPr>
        <p:spPr>
          <a:xfrm>
            <a:off x="30245946" y="6590812"/>
            <a:ext cx="13083817" cy="2878078"/>
          </a:xfrm>
          <a:prstGeom prst="rect">
            <a:avLst/>
          </a:prstGeom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580802">
              <a:defRPr sz="637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Our approach can be more accurate than alternatives, with lower cost. Thus, more scalable.</a:t>
            </a:r>
          </a:p>
        </p:txBody>
      </p:sp>
      <p:graphicFrame>
        <p:nvGraphicFramePr>
          <p:cNvPr id="127" name="2D Column Chart"/>
          <p:cNvGraphicFramePr/>
          <p:nvPr/>
        </p:nvGraphicFramePr>
        <p:xfrm>
          <a:off x="29716925" y="10562102"/>
          <a:ext cx="13157477" cy="811549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8" name="Results"/>
          <p:cNvSpPr txBox="1"/>
          <p:nvPr/>
        </p:nvSpPr>
        <p:spPr>
          <a:xfrm>
            <a:off x="24269839" y="4408257"/>
            <a:ext cx="25473510" cy="2299999"/>
          </a:xfrm>
          <a:prstGeom prst="rect">
            <a:avLst/>
          </a:prstGeom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84200">
              <a:defRPr sz="75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Results</a:t>
            </a:r>
          </a:p>
        </p:txBody>
      </p:sp>
      <p:sp>
        <p:nvSpPr>
          <p:cNvPr id="129" name="Web application"/>
          <p:cNvSpPr txBox="1"/>
          <p:nvPr/>
        </p:nvSpPr>
        <p:spPr>
          <a:xfrm>
            <a:off x="25428136" y="19753608"/>
            <a:ext cx="23874891" cy="1738279"/>
          </a:xfrm>
          <a:prstGeom prst="rect">
            <a:avLst/>
          </a:prstGeom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84200">
              <a:defRPr sz="75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Web application</a:t>
            </a:r>
          </a:p>
        </p:txBody>
      </p:sp>
      <p:sp>
        <p:nvSpPr>
          <p:cNvPr id="130" name="Alternative approaches"/>
          <p:cNvSpPr txBox="1"/>
          <p:nvPr/>
        </p:nvSpPr>
        <p:spPr>
          <a:xfrm>
            <a:off x="-4604330" y="11381394"/>
            <a:ext cx="23874891" cy="1738279"/>
          </a:xfrm>
          <a:prstGeom prst="rect">
            <a:avLst/>
          </a:prstGeom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84200">
              <a:defRPr sz="75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Alternative approaches</a:t>
            </a:r>
          </a:p>
        </p:txBody>
      </p:sp>
      <p:sp>
        <p:nvSpPr>
          <p:cNvPr id="131" name="Existing solutions require hardware in every home, so cost scales linearly with the number of homes."/>
          <p:cNvSpPr txBox="1"/>
          <p:nvPr/>
        </p:nvSpPr>
        <p:spPr>
          <a:xfrm>
            <a:off x="631878" y="13074205"/>
            <a:ext cx="14267839" cy="3131781"/>
          </a:xfrm>
          <a:prstGeom prst="rect">
            <a:avLst/>
          </a:prstGeom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defRPr sz="65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Existing solutions require hardware in every home, so cost scales linearly with the number of homes.</a:t>
            </a:r>
          </a:p>
        </p:txBody>
      </p:sp>
      <p:grpSp>
        <p:nvGrpSpPr>
          <p:cNvPr id="150" name="Group"/>
          <p:cNvGrpSpPr/>
          <p:nvPr/>
        </p:nvGrpSpPr>
        <p:grpSpPr>
          <a:xfrm>
            <a:off x="900003" y="28863847"/>
            <a:ext cx="13731589" cy="3140889"/>
            <a:chOff x="0" y="0"/>
            <a:chExt cx="13731587" cy="3140888"/>
          </a:xfrm>
        </p:grpSpPr>
        <p:grpSp>
          <p:nvGrpSpPr>
            <p:cNvPr id="142" name="Group"/>
            <p:cNvGrpSpPr/>
            <p:nvPr/>
          </p:nvGrpSpPr>
          <p:grpSpPr>
            <a:xfrm>
              <a:off x="0" y="355862"/>
              <a:ext cx="9630822" cy="2785026"/>
              <a:chOff x="0" y="0"/>
              <a:chExt cx="9630821" cy="2785025"/>
            </a:xfrm>
          </p:grpSpPr>
          <p:pic>
            <p:nvPicPr>
              <p:cNvPr id="132" name="Image" descr="Image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15249" t="20350" r="15249" b="20350"/>
              <a:stretch>
                <a:fillRect/>
              </a:stretch>
            </p:blipFill>
            <p:spPr>
              <a:xfrm>
                <a:off x="0" y="0"/>
                <a:ext cx="1761807" cy="1503161"/>
              </a:xfrm>
              <a:prstGeom prst="rect">
                <a:avLst/>
              </a:prstGeom>
              <a:ln w="38100" cap="flat">
                <a:noFill/>
                <a:miter lim="400000"/>
              </a:ln>
              <a:effectLst/>
            </p:spPr>
          </p:pic>
          <p:pic>
            <p:nvPicPr>
              <p:cNvPr id="133" name="Image" descr="Image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826299" y="496759"/>
                <a:ext cx="1015906" cy="1015906"/>
              </a:xfrm>
              <a:prstGeom prst="rect">
                <a:avLst/>
              </a:prstGeom>
              <a:ln w="38100" cap="flat">
                <a:noFill/>
                <a:miter lim="400000"/>
              </a:ln>
              <a:effectLst/>
            </p:spPr>
          </p:pic>
          <p:sp>
            <p:nvSpPr>
              <p:cNvPr id="134" name="Line"/>
              <p:cNvSpPr/>
              <p:nvPr/>
            </p:nvSpPr>
            <p:spPr>
              <a:xfrm>
                <a:off x="4087451" y="765107"/>
                <a:ext cx="1156544" cy="5066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165" y="1634"/>
                    </a:lnTo>
                    <a:lnTo>
                      <a:pt x="3769" y="876"/>
                    </a:lnTo>
                    <a:lnTo>
                      <a:pt x="4459" y="8918"/>
                    </a:lnTo>
                    <a:lnTo>
                      <a:pt x="4459" y="19812"/>
                    </a:lnTo>
                    <a:lnTo>
                      <a:pt x="6413" y="20592"/>
                    </a:lnTo>
                    <a:lnTo>
                      <a:pt x="7485" y="5456"/>
                    </a:lnTo>
                    <a:lnTo>
                      <a:pt x="8922" y="130"/>
                    </a:lnTo>
                    <a:lnTo>
                      <a:pt x="11559" y="0"/>
                    </a:lnTo>
                    <a:lnTo>
                      <a:pt x="12587" y="11996"/>
                    </a:lnTo>
                    <a:lnTo>
                      <a:pt x="14923" y="18690"/>
                    </a:lnTo>
                    <a:lnTo>
                      <a:pt x="18243" y="9144"/>
                    </a:lnTo>
                    <a:lnTo>
                      <a:pt x="20299" y="8364"/>
                    </a:lnTo>
                    <a:lnTo>
                      <a:pt x="21600" y="17943"/>
                    </a:ln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/>
                </a:pPr>
              </a:p>
            </p:txBody>
          </p:sp>
          <p:grpSp>
            <p:nvGrpSpPr>
              <p:cNvPr id="137" name="Group"/>
              <p:cNvGrpSpPr/>
              <p:nvPr/>
            </p:nvGrpSpPr>
            <p:grpSpPr>
              <a:xfrm>
                <a:off x="6030940" y="239298"/>
                <a:ext cx="3021263" cy="1530829"/>
                <a:chOff x="0" y="0"/>
                <a:chExt cx="3021262" cy="1530828"/>
              </a:xfrm>
            </p:grpSpPr>
            <p:sp>
              <p:nvSpPr>
                <p:cNvPr id="135" name="Rectangle"/>
                <p:cNvSpPr/>
                <p:nvPr/>
              </p:nvSpPr>
              <p:spPr>
                <a:xfrm>
                  <a:off x="126885" y="0"/>
                  <a:ext cx="2767493" cy="153082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2400"/>
                  </a:pPr>
                </a:p>
              </p:txBody>
            </p:sp>
            <p:sp>
              <p:nvSpPr>
                <p:cNvPr id="136" name="Signal…"/>
                <p:cNvSpPr txBox="1"/>
                <p:nvPr/>
              </p:nvSpPr>
              <p:spPr>
                <a:xfrm>
                  <a:off x="0" y="8329"/>
                  <a:ext cx="3021263" cy="1514170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5000">
                      <a:latin typeface="Gill Sans Light"/>
                      <a:ea typeface="Gill Sans Light"/>
                      <a:cs typeface="Gill Sans Light"/>
                      <a:sym typeface="Gill Sans Light"/>
                    </a:defRPr>
                  </a:pPr>
                  <a:r>
                    <a:t>Signal</a:t>
                  </a:r>
                </a:p>
                <a:p>
                  <a:pPr defTabSz="584200">
                    <a:defRPr sz="5000">
                      <a:latin typeface="Gill Sans Light"/>
                      <a:ea typeface="Gill Sans Light"/>
                      <a:cs typeface="Gill Sans Light"/>
                      <a:sym typeface="Gill Sans Light"/>
                    </a:defRPr>
                  </a:pPr>
                  <a:r>
                    <a:t>separation</a:t>
                  </a:r>
                </a:p>
              </p:txBody>
            </p:sp>
          </p:grpSp>
          <p:sp>
            <p:nvSpPr>
              <p:cNvPr id="138" name="Line"/>
              <p:cNvSpPr/>
              <p:nvPr/>
            </p:nvSpPr>
            <p:spPr>
              <a:xfrm>
                <a:off x="8764185" y="1012574"/>
                <a:ext cx="866637" cy="1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/>
                </a:pPr>
              </a:p>
            </p:txBody>
          </p:sp>
          <p:sp>
            <p:nvSpPr>
              <p:cNvPr id="139" name="Smart…"/>
              <p:cNvSpPr txBox="1"/>
              <p:nvPr/>
            </p:nvSpPr>
            <p:spPr>
              <a:xfrm>
                <a:off x="1560587" y="1353224"/>
                <a:ext cx="2099033" cy="1431802"/>
              </a:xfrm>
              <a:prstGeom prst="rect">
                <a:avLst/>
              </a:prstGeom>
              <a:noFill/>
              <a:ln w="381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50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Smart </a:t>
                </a:r>
              </a:p>
              <a:p>
                <a:pPr defTabSz="584200">
                  <a:defRPr sz="50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meter</a:t>
                </a:r>
              </a:p>
            </p:txBody>
          </p:sp>
          <p:sp>
            <p:nvSpPr>
              <p:cNvPr id="140" name="Line"/>
              <p:cNvSpPr/>
              <p:nvPr/>
            </p:nvSpPr>
            <p:spPr>
              <a:xfrm>
                <a:off x="2706664" y="1004711"/>
                <a:ext cx="1355197" cy="1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/>
                </a:pPr>
              </a:p>
            </p:txBody>
          </p:sp>
          <p:sp>
            <p:nvSpPr>
              <p:cNvPr id="141" name="Line"/>
              <p:cNvSpPr/>
              <p:nvPr/>
            </p:nvSpPr>
            <p:spPr>
              <a:xfrm>
                <a:off x="5204762" y="1012574"/>
                <a:ext cx="961409" cy="1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/>
                </a:pPr>
              </a:p>
            </p:txBody>
          </p:sp>
        </p:grpSp>
        <p:grpSp>
          <p:nvGrpSpPr>
            <p:cNvPr id="149" name="Group"/>
            <p:cNvGrpSpPr/>
            <p:nvPr/>
          </p:nvGrpSpPr>
          <p:grpSpPr>
            <a:xfrm>
              <a:off x="9009772" y="-1"/>
              <a:ext cx="4721817" cy="2154502"/>
              <a:chOff x="0" y="0"/>
              <a:chExt cx="4721815" cy="2154500"/>
            </a:xfrm>
          </p:grpSpPr>
          <p:pic>
            <p:nvPicPr>
              <p:cNvPr id="143" name="Image" descr="Image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535266" y="1047146"/>
                <a:ext cx="995263" cy="995263"/>
              </a:xfrm>
              <a:prstGeom prst="rect">
                <a:avLst/>
              </a:prstGeom>
              <a:ln w="38100" cap="flat">
                <a:noFill/>
                <a:miter lim="400000"/>
              </a:ln>
              <a:effectLst/>
            </p:spPr>
          </p:pic>
          <p:pic>
            <p:nvPicPr>
              <p:cNvPr id="144" name="Image" descr="Image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814838" y="1054754"/>
                <a:ext cx="980047" cy="980047"/>
              </a:xfrm>
              <a:prstGeom prst="rect">
                <a:avLst/>
              </a:prstGeom>
              <a:ln w="38100" cap="flat">
                <a:noFill/>
                <a:miter lim="400000"/>
              </a:ln>
              <a:effectLst/>
            </p:spPr>
          </p:pic>
          <p:pic>
            <p:nvPicPr>
              <p:cNvPr id="145" name="Image" descr="Image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079194" y="935054"/>
                <a:ext cx="1219447" cy="1219447"/>
              </a:xfrm>
              <a:prstGeom prst="rect">
                <a:avLst/>
              </a:prstGeom>
              <a:ln w="38100" cap="flat">
                <a:noFill/>
                <a:miter lim="400000"/>
              </a:ln>
              <a:effectLst/>
            </p:spPr>
          </p:pic>
          <p:sp>
            <p:nvSpPr>
              <p:cNvPr id="146" name="$20"/>
              <p:cNvSpPr txBox="1"/>
              <p:nvPr/>
            </p:nvSpPr>
            <p:spPr>
              <a:xfrm>
                <a:off x="0" y="0"/>
                <a:ext cx="2065795" cy="910503"/>
              </a:xfrm>
              <a:prstGeom prst="rect">
                <a:avLst/>
              </a:prstGeom>
              <a:noFill/>
              <a:ln w="381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584200">
                  <a:defRPr sz="4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pPr/>
                <a:r>
                  <a:t>$20</a:t>
                </a:r>
              </a:p>
            </p:txBody>
          </p:sp>
          <p:sp>
            <p:nvSpPr>
              <p:cNvPr id="147" name="$80"/>
              <p:cNvSpPr txBox="1"/>
              <p:nvPr/>
            </p:nvSpPr>
            <p:spPr>
              <a:xfrm>
                <a:off x="1396681" y="0"/>
                <a:ext cx="2234409" cy="910503"/>
              </a:xfrm>
              <a:prstGeom prst="rect">
                <a:avLst/>
              </a:prstGeom>
              <a:noFill/>
              <a:ln w="381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584200">
                  <a:defRPr sz="4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pPr/>
                <a:r>
                  <a:t>$80</a:t>
                </a:r>
              </a:p>
            </p:txBody>
          </p:sp>
          <p:sp>
            <p:nvSpPr>
              <p:cNvPr id="148" name="$15"/>
              <p:cNvSpPr txBox="1"/>
              <p:nvPr/>
            </p:nvSpPr>
            <p:spPr>
              <a:xfrm>
                <a:off x="2656020" y="0"/>
                <a:ext cx="2065796" cy="910503"/>
              </a:xfrm>
              <a:prstGeom prst="rect">
                <a:avLst/>
              </a:prstGeom>
              <a:noFill/>
              <a:ln w="381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584200">
                  <a:defRPr sz="4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pPr/>
                <a:r>
                  <a:t>$15</a:t>
                </a:r>
              </a:p>
            </p:txBody>
          </p:sp>
        </p:grpSp>
      </p:grpSp>
      <p:sp>
        <p:nvSpPr>
          <p:cNvPr id="151" name="Our approach can produce an energy breakdown without installing new hardware in every home"/>
          <p:cNvSpPr txBox="1"/>
          <p:nvPr/>
        </p:nvSpPr>
        <p:spPr>
          <a:xfrm>
            <a:off x="15403588" y="6354588"/>
            <a:ext cx="13731588" cy="3131781"/>
          </a:xfrm>
          <a:prstGeom prst="rect">
            <a:avLst/>
          </a:prstGeom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defRPr sz="65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Our approach can produce an energy breakdown without installing new hardware in every home</a:t>
            </a:r>
          </a:p>
        </p:txBody>
      </p:sp>
      <p:sp>
        <p:nvSpPr>
          <p:cNvPr id="152" name="Key insight:  Much of the variation in energy data across buildings occurs along a relatively small number of dimensions"/>
          <p:cNvSpPr txBox="1"/>
          <p:nvPr/>
        </p:nvSpPr>
        <p:spPr>
          <a:xfrm>
            <a:off x="15332268" y="10209716"/>
            <a:ext cx="13874229" cy="5364162"/>
          </a:xfrm>
          <a:prstGeom prst="rect">
            <a:avLst/>
          </a:prstGeom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84200">
              <a:defRPr sz="55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Key insight: </a:t>
            </a:r>
            <a:r>
              <a:t> Much of the variation in energy data across buildings occurs along a relatively small number of dimensions </a:t>
            </a:r>
          </a:p>
          <a:p>
            <a:pPr algn="l" defTabSz="584200">
              <a:defRPr sz="60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pSp>
        <p:nvGrpSpPr>
          <p:cNvPr id="178" name="Group"/>
          <p:cNvGrpSpPr/>
          <p:nvPr/>
        </p:nvGrpSpPr>
        <p:grpSpPr>
          <a:xfrm>
            <a:off x="1518000" y="18641302"/>
            <a:ext cx="14267674" cy="7518401"/>
            <a:chOff x="0" y="0"/>
            <a:chExt cx="14267673" cy="7518400"/>
          </a:xfrm>
        </p:grpSpPr>
        <p:grpSp>
          <p:nvGrpSpPr>
            <p:cNvPr id="174" name="Group"/>
            <p:cNvGrpSpPr/>
            <p:nvPr/>
          </p:nvGrpSpPr>
          <p:grpSpPr>
            <a:xfrm>
              <a:off x="0" y="0"/>
              <a:ext cx="9994900" cy="7518400"/>
              <a:chOff x="0" y="0"/>
              <a:chExt cx="9994900" cy="7518400"/>
            </a:xfrm>
          </p:grpSpPr>
          <p:grpSp>
            <p:nvGrpSpPr>
              <p:cNvPr id="161" name="Group"/>
              <p:cNvGrpSpPr/>
              <p:nvPr/>
            </p:nvGrpSpPr>
            <p:grpSpPr>
              <a:xfrm>
                <a:off x="0" y="0"/>
                <a:ext cx="9994900" cy="7518400"/>
                <a:chOff x="0" y="0"/>
                <a:chExt cx="9994900" cy="7518400"/>
              </a:xfrm>
            </p:grpSpPr>
            <p:graphicFrame>
              <p:nvGraphicFramePr>
                <p:cNvPr id="153" name="Table 1-1"/>
                <p:cNvGraphicFramePr/>
                <p:nvPr/>
              </p:nvGraphicFramePr>
              <p:xfrm>
                <a:off x="0" y="0"/>
                <a:ext cx="9994900" cy="7518400"/>
              </p:xfrm>
              <a:graphic xmlns:a="http://schemas.openxmlformats.org/drawingml/2006/main">
                <a:graphicData uri="http://schemas.openxmlformats.org/drawingml/2006/table">
                  <a:tbl>
                    <a:tblPr firstCol="1" firstRow="1" lastCol="0" lastRow="0" bandCol="0" bandRow="0" rtl="0">
                      <a:tableStyleId>{CF821DB8-F4EB-4A41-A1BA-3FCAFE7338EE}</a:tableStyleId>
                    </a:tblPr>
                    <a:tblGrid>
                      <a:gridCol w="2473272"/>
                      <a:gridCol w="2473272"/>
                      <a:gridCol w="2473272"/>
                      <a:gridCol w="2473272"/>
                    </a:tblGrid>
                    <a:tr h="1234679">
                      <a:tc>
                        <a:txBody>
                          <a:bodyPr/>
                          <a:lstStyle/>
                          <a:p>
                            <a:pPr defTabSz="914400">
                              <a:defRPr sz="2600"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lnL w="76200">
                            <a:solidFill>
                              <a:srgbClr val="000000"/>
                            </a:solidFill>
                            <a:miter lim="400000"/>
                          </a:lnL>
                          <a:lnR w="12700">
                            <a:solidFill>
                              <a:srgbClr val="000000"/>
                            </a:solidFill>
                            <a:miter lim="400000"/>
                          </a:lnR>
                          <a:lnT w="76200">
                            <a:solidFill>
                              <a:srgbClr val="000000"/>
                            </a:solidFill>
                            <a:miter lim="400000"/>
                          </a:lnT>
                          <a:lnB w="12700">
                            <a:solidFill>
                              <a:srgbClr val="000000"/>
                            </a:solidFill>
                            <a:miter lim="400000"/>
                          </a:lnB>
                          <a:solidFill>
                            <a:srgbClr val="FFFFFF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2600"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lnL w="12700">
                            <a:solidFill>
                              <a:srgbClr val="000000"/>
                            </a:solidFill>
                            <a:miter lim="400000"/>
                          </a:lnL>
                          <a:lnR w="12700">
                            <a:solidFill>
                              <a:srgbClr val="000000"/>
                            </a:solidFill>
                            <a:miter lim="400000"/>
                          </a:lnR>
                          <a:lnT w="76200">
                            <a:solidFill>
                              <a:srgbClr val="000000"/>
                            </a:solidFill>
                            <a:miter lim="400000"/>
                          </a:lnT>
                          <a:lnB w="12700">
                            <a:solidFill>
                              <a:srgbClr val="000000"/>
                            </a:solidFill>
                            <a:miter lim="400000"/>
                          </a:lnB>
                          <a:solidFill>
                            <a:srgbClr val="FFFFFF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2600"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lnL w="12700">
                            <a:solidFill>
                              <a:srgbClr val="000000"/>
                            </a:solidFill>
                            <a:miter lim="400000"/>
                          </a:lnL>
                          <a:lnR w="12700">
                            <a:solidFill>
                              <a:srgbClr val="000000"/>
                            </a:solidFill>
                            <a:miter lim="400000"/>
                          </a:lnR>
                          <a:lnT w="76200">
                            <a:solidFill>
                              <a:srgbClr val="000000"/>
                            </a:solidFill>
                            <a:miter lim="400000"/>
                          </a:lnT>
                          <a:lnB w="12700">
                            <a:solidFill>
                              <a:srgbClr val="000000"/>
                            </a:solidFill>
                            <a:miter lim="400000"/>
                          </a:lnB>
                          <a:solidFill>
                            <a:srgbClr val="FFFFFF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2600"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lnL w="12700">
                            <a:solidFill>
                              <a:srgbClr val="000000"/>
                            </a:solidFill>
                            <a:miter lim="400000"/>
                          </a:lnL>
                          <a:lnR w="76200">
                            <a:solidFill>
                              <a:srgbClr val="000000"/>
                            </a:solidFill>
                            <a:miter lim="400000"/>
                          </a:lnR>
                          <a:lnT w="76200">
                            <a:solidFill>
                              <a:srgbClr val="000000"/>
                            </a:solidFill>
                            <a:miter lim="400000"/>
                          </a:lnT>
                          <a:lnB w="12700">
                            <a:solidFill>
                              <a:srgbClr val="000000"/>
                            </a:solidFill>
                            <a:miter lim="400000"/>
                          </a:lnB>
                          <a:solidFill>
                            <a:srgbClr val="FFFFFF"/>
                          </a:solidFill>
                        </a:tcPr>
                      </a:tc>
                    </a:tr>
                    <a:tr h="1234679">
                      <a:tc>
                        <a:txBody>
                          <a:bodyPr/>
                          <a:lstStyle/>
                          <a:p>
                            <a:pPr defTabSz="914400">
                              <a:defRPr sz="2600"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lnL w="76200">
                            <a:solidFill>
                              <a:srgbClr val="000000"/>
                            </a:solidFill>
                            <a:miter lim="400000"/>
                          </a:lnL>
                          <a:lnR w="12700">
                            <a:solidFill>
                              <a:srgbClr val="000000"/>
                            </a:solidFill>
                            <a:miter lim="400000"/>
                          </a:lnR>
                          <a:lnT w="12700">
                            <a:solidFill>
                              <a:srgbClr val="000000"/>
                            </a:solidFill>
                            <a:miter lim="400000"/>
                          </a:lnT>
                          <a:lnB w="12700">
                            <a:solidFill>
                              <a:srgbClr val="000000"/>
                            </a:solidFill>
                            <a:miter lim="400000"/>
                          </a:lnB>
                          <a:solidFill>
                            <a:srgbClr val="FFFFFF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4000"/>
                              <a:t>$ 80</a:t>
                            </a:r>
                          </a:p>
                        </a:txBody>
                        <a:tcPr marL="50800" marR="50800" marT="50800" marB="50800" anchor="ctr" anchorCtr="0" horzOverflow="overflow">
                          <a:lnL w="12700">
                            <a:solidFill>
                              <a:srgbClr val="000000"/>
                            </a:solidFill>
                            <a:miter lim="400000"/>
                          </a:lnL>
                          <a:lnR w="12700">
                            <a:solidFill>
                              <a:srgbClr val="000000"/>
                            </a:solidFill>
                            <a:miter lim="400000"/>
                          </a:lnR>
                          <a:lnT w="12700">
                            <a:solidFill>
                              <a:srgbClr val="000000"/>
                            </a:solidFill>
                            <a:miter lim="400000"/>
                          </a:lnT>
                          <a:lnB w="12700">
                            <a:solidFill>
                              <a:srgbClr val="000000"/>
                            </a:solidFill>
                            <a:miter lim="400000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4000"/>
                              <a:t>$ 10</a:t>
                            </a:r>
                          </a:p>
                        </a:txBody>
                        <a:tcPr marL="50800" marR="50800" marT="50800" marB="50800" anchor="ctr" anchorCtr="0" horzOverflow="overflow">
                          <a:lnL w="12700">
                            <a:solidFill>
                              <a:srgbClr val="000000"/>
                            </a:solidFill>
                            <a:miter lim="400000"/>
                          </a:lnL>
                          <a:lnR w="12700">
                            <a:solidFill>
                              <a:srgbClr val="000000"/>
                            </a:solidFill>
                            <a:miter lim="400000"/>
                          </a:lnR>
                          <a:lnT w="12700">
                            <a:solidFill>
                              <a:srgbClr val="000000"/>
                            </a:solidFill>
                            <a:miter lim="400000"/>
                          </a:lnT>
                          <a:lnB w="12700">
                            <a:solidFill>
                              <a:srgbClr val="000000"/>
                            </a:solidFill>
                            <a:miter lim="400000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4000"/>
                              <a:t>$ 40</a:t>
                            </a:r>
                          </a:p>
                        </a:txBody>
                        <a:tcPr marL="50800" marR="50800" marT="50800" marB="50800" anchor="ctr" anchorCtr="0" horzOverflow="overflow">
                          <a:lnL w="12700">
                            <a:solidFill>
                              <a:srgbClr val="000000"/>
                            </a:solidFill>
                            <a:miter lim="400000"/>
                          </a:lnL>
                          <a:lnR w="76200">
                            <a:solidFill>
                              <a:srgbClr val="000000"/>
                            </a:solidFill>
                            <a:miter lim="400000"/>
                          </a:lnR>
                          <a:lnT w="12700">
                            <a:solidFill>
                              <a:srgbClr val="000000"/>
                            </a:solidFill>
                            <a:miter lim="400000"/>
                          </a:lnT>
                          <a:lnB w="12700">
                            <a:solidFill>
                              <a:srgbClr val="000000"/>
                            </a:solidFill>
                            <a:miter lim="400000"/>
                          </a:lnB>
                          <a:noFill/>
                        </a:tcPr>
                      </a:tc>
                    </a:tr>
                    <a:tr h="1234679">
                      <a:tc>
                        <a:txBody>
                          <a:bodyPr/>
                          <a:lstStyle/>
                          <a:p>
                            <a:pPr defTabSz="914400">
                              <a:defRPr sz="2600"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lnL w="76200">
                            <a:solidFill>
                              <a:srgbClr val="000000"/>
                            </a:solidFill>
                            <a:miter lim="400000"/>
                          </a:lnL>
                          <a:lnR w="12700">
                            <a:solidFill>
                              <a:srgbClr val="000000"/>
                            </a:solidFill>
                            <a:miter lim="400000"/>
                          </a:lnR>
                          <a:lnT w="12700">
                            <a:solidFill>
                              <a:srgbClr val="000000"/>
                            </a:solidFill>
                            <a:miter lim="400000"/>
                          </a:lnT>
                          <a:lnB w="12700">
                            <a:solidFill>
                              <a:srgbClr val="000000"/>
                            </a:solidFill>
                            <a:miter lim="400000"/>
                          </a:lnB>
                          <a:solidFill>
                            <a:srgbClr val="FFFFFF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4000"/>
                              <a:t>$ 70</a:t>
                            </a:r>
                          </a:p>
                        </a:txBody>
                        <a:tcPr marL="50800" marR="50800" marT="50800" marB="50800" anchor="ctr" anchorCtr="0" horzOverflow="overflow">
                          <a:lnL w="12700">
                            <a:solidFill>
                              <a:srgbClr val="000000"/>
                            </a:solidFill>
                            <a:miter lim="400000"/>
                          </a:lnL>
                          <a:lnR w="12700">
                            <a:solidFill>
                              <a:srgbClr val="000000"/>
                            </a:solidFill>
                            <a:miter lim="400000"/>
                          </a:lnR>
                          <a:lnT w="12700">
                            <a:solidFill>
                              <a:srgbClr val="000000"/>
                            </a:solidFill>
                            <a:miter lim="400000"/>
                          </a:lnT>
                          <a:lnB w="12700">
                            <a:solidFill>
                              <a:srgbClr val="000000"/>
                            </a:solidFill>
                            <a:miter lim="400000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4000"/>
                              <a:t>$ 60</a:t>
                            </a:r>
                          </a:p>
                        </a:txBody>
                        <a:tcPr marL="50800" marR="50800" marT="50800" marB="50800" anchor="ctr" anchorCtr="0" horzOverflow="overflow">
                          <a:lnL w="12700">
                            <a:solidFill>
                              <a:srgbClr val="000000"/>
                            </a:solidFill>
                            <a:miter lim="400000"/>
                          </a:lnL>
                          <a:lnR w="12700">
                            <a:solidFill>
                              <a:srgbClr val="000000"/>
                            </a:solidFill>
                            <a:miter lim="400000"/>
                          </a:lnR>
                          <a:lnT w="12700">
                            <a:solidFill>
                              <a:srgbClr val="000000"/>
                            </a:solidFill>
                            <a:miter lim="400000"/>
                          </a:lnT>
                          <a:lnB w="12700">
                            <a:solidFill>
                              <a:srgbClr val="000000"/>
                            </a:solidFill>
                            <a:miter lim="400000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4000"/>
                              <a:t>$ 10</a:t>
                            </a:r>
                          </a:p>
                        </a:txBody>
                        <a:tcPr marL="50800" marR="50800" marT="50800" marB="50800" anchor="ctr" anchorCtr="0" horzOverflow="overflow">
                          <a:lnL w="12700">
                            <a:solidFill>
                              <a:srgbClr val="000000"/>
                            </a:solidFill>
                            <a:miter lim="400000"/>
                          </a:lnL>
                          <a:lnR w="76200">
                            <a:solidFill>
                              <a:srgbClr val="000000"/>
                            </a:solidFill>
                            <a:miter lim="400000"/>
                          </a:lnR>
                          <a:lnT w="12700">
                            <a:solidFill>
                              <a:srgbClr val="000000"/>
                            </a:solidFill>
                            <a:miter lim="400000"/>
                          </a:lnT>
                          <a:lnB w="12700">
                            <a:solidFill>
                              <a:srgbClr val="000000"/>
                            </a:solidFill>
                            <a:miter lim="400000"/>
                          </a:lnB>
                          <a:noFill/>
                        </a:tcPr>
                      </a:tc>
                    </a:tr>
                    <a:tr h="1234679">
                      <a:tc>
                        <a:txBody>
                          <a:bodyPr/>
                          <a:lstStyle/>
                          <a:p>
                            <a:pPr defTabSz="914400">
                              <a:defRPr sz="2600"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lnL w="76200">
                            <a:solidFill>
                              <a:srgbClr val="000000"/>
                            </a:solidFill>
                            <a:miter lim="400000"/>
                          </a:lnL>
                          <a:lnR w="12700">
                            <a:solidFill>
                              <a:srgbClr val="000000"/>
                            </a:solidFill>
                            <a:miter lim="400000"/>
                          </a:lnR>
                          <a:lnT w="12700">
                            <a:solidFill>
                              <a:srgbClr val="000000"/>
                            </a:solidFill>
                            <a:miter lim="400000"/>
                          </a:lnT>
                          <a:lnB w="12700">
                            <a:solidFill>
                              <a:srgbClr val="000000"/>
                            </a:solidFill>
                            <a:miter lim="400000"/>
                          </a:lnB>
                          <a:solidFill>
                            <a:srgbClr val="FFFFFF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4000"/>
                              <a:t>$ 20</a:t>
                            </a:r>
                          </a:p>
                        </a:txBody>
                        <a:tcPr marL="50800" marR="50800" marT="50800" marB="50800" anchor="ctr" anchorCtr="0" horzOverflow="overflow">
                          <a:lnL w="12700">
                            <a:solidFill>
                              <a:srgbClr val="000000"/>
                            </a:solidFill>
                            <a:miter lim="400000"/>
                          </a:lnL>
                          <a:lnR w="12700">
                            <a:solidFill>
                              <a:srgbClr val="000000"/>
                            </a:solidFill>
                            <a:miter lim="400000"/>
                          </a:lnR>
                          <a:lnT w="12700">
                            <a:solidFill>
                              <a:srgbClr val="000000"/>
                            </a:solidFill>
                            <a:miter lim="400000"/>
                          </a:lnT>
                          <a:lnB w="12700">
                            <a:solidFill>
                              <a:srgbClr val="000000"/>
                            </a:solidFill>
                            <a:miter lim="400000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4000"/>
                              <a:t>$ 30</a:t>
                            </a:r>
                          </a:p>
                        </a:txBody>
                        <a:tcPr marL="50800" marR="50800" marT="50800" marB="50800" anchor="ctr" anchorCtr="0" horzOverflow="overflow">
                          <a:lnL w="12700">
                            <a:solidFill>
                              <a:srgbClr val="000000"/>
                            </a:solidFill>
                            <a:miter lim="400000"/>
                          </a:lnL>
                          <a:lnR w="12700">
                            <a:solidFill>
                              <a:srgbClr val="000000"/>
                            </a:solidFill>
                            <a:miter lim="400000"/>
                          </a:lnR>
                          <a:lnT w="12700">
                            <a:solidFill>
                              <a:srgbClr val="000000"/>
                            </a:solidFill>
                            <a:miter lim="400000"/>
                          </a:lnT>
                          <a:lnB w="12700">
                            <a:solidFill>
                              <a:srgbClr val="000000"/>
                            </a:solidFill>
                            <a:miter lim="400000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4000"/>
                              <a:t>$ 80</a:t>
                            </a:r>
                          </a:p>
                        </a:txBody>
                        <a:tcPr marL="50800" marR="50800" marT="50800" marB="50800" anchor="ctr" anchorCtr="0" horzOverflow="overflow">
                          <a:lnL w="12700">
                            <a:solidFill>
                              <a:srgbClr val="000000"/>
                            </a:solidFill>
                            <a:miter lim="400000"/>
                          </a:lnL>
                          <a:lnR w="76200">
                            <a:solidFill>
                              <a:srgbClr val="000000"/>
                            </a:solidFill>
                            <a:miter lim="400000"/>
                          </a:lnR>
                          <a:lnT w="12700">
                            <a:solidFill>
                              <a:srgbClr val="000000"/>
                            </a:solidFill>
                            <a:miter lim="400000"/>
                          </a:lnT>
                          <a:lnB w="12700">
                            <a:solidFill>
                              <a:srgbClr val="000000"/>
                            </a:solidFill>
                            <a:miter lim="400000"/>
                          </a:lnB>
                          <a:noFill/>
                        </a:tcPr>
                      </a:tc>
                    </a:tr>
                    <a:tr h="1234679">
                      <a:tc>
                        <a:txBody>
                          <a:bodyPr/>
                          <a:lstStyle/>
                          <a:p>
                            <a:pPr defTabSz="914400"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2600">
                                <a:sym typeface="Helvetica"/>
                              </a:rPr>
                              <a:t>…</a:t>
                            </a:r>
                          </a:p>
                        </a:txBody>
                        <a:tcPr marL="50800" marR="50800" marT="50800" marB="50800" anchor="ctr" anchorCtr="0" horzOverflow="overflow">
                          <a:lnL w="76200">
                            <a:solidFill>
                              <a:srgbClr val="000000"/>
                            </a:solidFill>
                            <a:miter lim="400000"/>
                          </a:lnL>
                          <a:lnR w="12700">
                            <a:solidFill>
                              <a:srgbClr val="000000"/>
                            </a:solidFill>
                            <a:miter lim="400000"/>
                          </a:lnR>
                          <a:lnT w="12700">
                            <a:solidFill>
                              <a:srgbClr val="000000"/>
                            </a:solidFill>
                            <a:miter lim="400000"/>
                          </a:lnT>
                          <a:lnB w="12700">
                            <a:solidFill>
                              <a:srgbClr val="000000"/>
                            </a:solidFill>
                            <a:miter lim="400000"/>
                          </a:lnB>
                          <a:solidFill>
                            <a:srgbClr val="FFFFFF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4000"/>
                              <a:t>…</a:t>
                            </a:r>
                          </a:p>
                        </a:txBody>
                        <a:tcPr marL="50800" marR="50800" marT="50800" marB="50800" anchor="ctr" anchorCtr="0" horzOverflow="overflow">
                          <a:lnL w="12700">
                            <a:solidFill>
                              <a:srgbClr val="000000"/>
                            </a:solidFill>
                            <a:miter lim="400000"/>
                          </a:lnL>
                          <a:lnR w="12700">
                            <a:solidFill>
                              <a:srgbClr val="000000"/>
                            </a:solidFill>
                            <a:miter lim="400000"/>
                          </a:lnR>
                          <a:lnT w="12700">
                            <a:solidFill>
                              <a:srgbClr val="000000"/>
                            </a:solidFill>
                            <a:miter lim="400000"/>
                          </a:lnT>
                          <a:lnB w="12700">
                            <a:solidFill>
                              <a:srgbClr val="000000"/>
                            </a:solidFill>
                            <a:miter lim="400000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4000"/>
                              <a:t>…</a:t>
                            </a:r>
                          </a:p>
                        </a:txBody>
                        <a:tcPr marL="50800" marR="50800" marT="50800" marB="50800" anchor="ctr" anchorCtr="0" horzOverflow="overflow">
                          <a:lnL w="12700">
                            <a:solidFill>
                              <a:srgbClr val="000000"/>
                            </a:solidFill>
                            <a:miter lim="400000"/>
                          </a:lnL>
                          <a:lnR w="12700">
                            <a:solidFill>
                              <a:srgbClr val="000000"/>
                            </a:solidFill>
                            <a:miter lim="400000"/>
                          </a:lnR>
                          <a:lnT w="12700">
                            <a:solidFill>
                              <a:srgbClr val="000000"/>
                            </a:solidFill>
                            <a:miter lim="400000"/>
                          </a:lnT>
                          <a:lnB w="12700">
                            <a:solidFill>
                              <a:srgbClr val="000000"/>
                            </a:solidFill>
                            <a:miter lim="400000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4000"/>
                              <a:t>…</a:t>
                            </a:r>
                          </a:p>
                        </a:txBody>
                        <a:tcPr marL="50800" marR="50800" marT="50800" marB="50800" anchor="ctr" anchorCtr="0" horzOverflow="overflow">
                          <a:lnL w="12700">
                            <a:solidFill>
                              <a:srgbClr val="000000"/>
                            </a:solidFill>
                            <a:miter lim="400000"/>
                          </a:lnL>
                          <a:lnR w="76200">
                            <a:solidFill>
                              <a:srgbClr val="000000"/>
                            </a:solidFill>
                            <a:miter lim="400000"/>
                          </a:lnR>
                          <a:lnT w="12700">
                            <a:solidFill>
                              <a:srgbClr val="000000"/>
                            </a:solidFill>
                            <a:miter lim="400000"/>
                          </a:lnT>
                          <a:lnB w="12700">
                            <a:solidFill>
                              <a:srgbClr val="000000"/>
                            </a:solidFill>
                            <a:miter lim="400000"/>
                          </a:lnB>
                          <a:noFill/>
                        </a:tcPr>
                      </a:tc>
                    </a:tr>
                    <a:tr h="1234679">
                      <a:tc>
                        <a:txBody>
                          <a:bodyPr/>
                          <a:lstStyle/>
                          <a:p>
                            <a:pPr defTabSz="914400">
                              <a:defRPr sz="2600">
                                <a:solidFill>
                                  <a:srgbClr val="000000"/>
                                </a:solidFill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lnL w="76200">
                            <a:solidFill>
                              <a:srgbClr val="000000"/>
                            </a:solidFill>
                            <a:miter lim="400000"/>
                          </a:lnL>
                          <a:lnR w="12700">
                            <a:solidFill>
                              <a:srgbClr val="000000"/>
                            </a:solidFill>
                            <a:miter lim="400000"/>
                          </a:lnR>
                          <a:lnT w="12700">
                            <a:solidFill>
                              <a:srgbClr val="000000"/>
                            </a:solidFill>
                            <a:miter lim="400000"/>
                          </a:lnT>
                          <a:lnB w="76200">
                            <a:solidFill>
                              <a:srgbClr val="000000"/>
                            </a:solidFill>
                            <a:miter lim="400000"/>
                          </a:lnB>
                          <a:solidFill>
                            <a:srgbClr val="FFFFFF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4000"/>
                              <a:t>$ 30</a:t>
                            </a:r>
                          </a:p>
                        </a:txBody>
                        <a:tcPr marL="50800" marR="50800" marT="50800" marB="50800" anchor="ctr" anchorCtr="0" horzOverflow="overflow">
                          <a:lnL w="12700">
                            <a:solidFill>
                              <a:srgbClr val="000000"/>
                            </a:solidFill>
                            <a:miter lim="400000"/>
                          </a:lnL>
                          <a:lnR w="12700">
                            <a:solidFill>
                              <a:srgbClr val="000000"/>
                            </a:solidFill>
                            <a:miter lim="400000"/>
                          </a:lnR>
                          <a:lnT w="12700">
                            <a:solidFill>
                              <a:srgbClr val="000000"/>
                            </a:solidFill>
                            <a:miter lim="400000"/>
                          </a:lnT>
                          <a:lnB w="76200">
                            <a:solidFill>
                              <a:srgbClr val="000000"/>
                            </a:solidFill>
                            <a:miter lim="400000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4000"/>
                              <a:t>$ 40</a:t>
                            </a:r>
                          </a:p>
                        </a:txBody>
                        <a:tcPr marL="50800" marR="50800" marT="50800" marB="50800" anchor="ctr" anchorCtr="0" horzOverflow="overflow">
                          <a:lnL w="12700">
                            <a:solidFill>
                              <a:srgbClr val="000000"/>
                            </a:solidFill>
                            <a:miter lim="400000"/>
                          </a:lnL>
                          <a:lnR w="12700">
                            <a:solidFill>
                              <a:srgbClr val="000000"/>
                            </a:solidFill>
                            <a:miter lim="400000"/>
                          </a:lnR>
                          <a:lnT w="12700">
                            <a:solidFill>
                              <a:srgbClr val="000000"/>
                            </a:solidFill>
                            <a:miter lim="400000"/>
                          </a:lnT>
                          <a:lnB w="76200">
                            <a:solidFill>
                              <a:srgbClr val="000000"/>
                            </a:solidFill>
                            <a:miter lim="400000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defTabSz="914400">
                              <a:defRPr sz="1800"/>
                            </a:pPr>
                            <a:r>
                              <a:rPr sz="4000"/>
                              <a:t>$ 50</a:t>
                            </a:r>
                          </a:p>
                        </a:txBody>
                        <a:tcPr marL="50800" marR="50800" marT="50800" marB="50800" anchor="ctr" anchorCtr="0" horzOverflow="overflow">
                          <a:lnL w="12700">
                            <a:solidFill>
                              <a:srgbClr val="000000"/>
                            </a:solidFill>
                            <a:miter lim="400000"/>
                          </a:lnL>
                          <a:lnR w="76200">
                            <a:solidFill>
                              <a:srgbClr val="000000"/>
                            </a:solidFill>
                            <a:miter lim="400000"/>
                          </a:lnR>
                          <a:lnT w="12700">
                            <a:solidFill>
                              <a:srgbClr val="000000"/>
                            </a:solidFill>
                            <a:miter lim="400000"/>
                          </a:lnT>
                          <a:lnB w="76200">
                            <a:solidFill>
                              <a:srgbClr val="000000"/>
                            </a:solidFill>
                            <a:miter lim="400000"/>
                          </a:lnB>
                          <a:noFill/>
                        </a:tcPr>
                      </a:tc>
                    </a:tr>
                  </a:tbl>
                </a:graphicData>
              </a:graphic>
            </p:graphicFrame>
            <p:pic>
              <p:nvPicPr>
                <p:cNvPr id="154" name="Image" descr="Image"/>
                <p:cNvPicPr>
                  <a:picLocks noChangeAspect="1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>
                  <a:off x="3077125" y="28095"/>
                  <a:ext cx="1236482" cy="1236483"/>
                </a:xfrm>
                <a:prstGeom prst="rect">
                  <a:avLst/>
                </a:prstGeom>
                <a:ln w="38100" cap="flat">
                  <a:noFill/>
                  <a:miter lim="400000"/>
                </a:ln>
                <a:effectLst/>
              </p:spPr>
            </p:pic>
            <p:pic>
              <p:nvPicPr>
                <p:cNvPr id="155" name="Image" descr="Image"/>
                <p:cNvPicPr>
                  <a:picLocks noChangeAspect="1"/>
                </p:cNvPicPr>
                <p:nvPr/>
              </p:nvPicPr>
              <p:blipFill>
                <a:blip r:embed="rId6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5691364" y="33282"/>
                  <a:ext cx="1226066" cy="1226066"/>
                </a:xfrm>
                <a:prstGeom prst="rect">
                  <a:avLst/>
                </a:prstGeom>
                <a:ln w="38100" cap="flat">
                  <a:noFill/>
                  <a:miter lim="400000"/>
                </a:ln>
                <a:effectLst/>
              </p:spPr>
            </p:pic>
            <p:pic>
              <p:nvPicPr>
                <p:cNvPr id="156" name="Image" descr="Image"/>
                <p:cNvPicPr>
                  <a:picLocks noChangeAspect="1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8295229" y="33303"/>
                  <a:ext cx="1226066" cy="1226066"/>
                </a:xfrm>
                <a:prstGeom prst="rect">
                  <a:avLst/>
                </a:prstGeom>
                <a:ln w="38100" cap="flat">
                  <a:noFill/>
                  <a:miter lim="400000"/>
                </a:ln>
                <a:effectLst/>
              </p:spPr>
            </p:pic>
            <p:pic>
              <p:nvPicPr>
                <p:cNvPr id="157" name="Image" descr="Image"/>
                <p:cNvPicPr>
                  <a:picLocks noChangeAspect="1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666353" y="2535211"/>
                  <a:ext cx="1013517" cy="1013517"/>
                </a:xfrm>
                <a:prstGeom prst="rect">
                  <a:avLst/>
                </a:prstGeom>
                <a:ln w="38100" cap="flat">
                  <a:noFill/>
                  <a:miter lim="400000"/>
                </a:ln>
                <a:effectLst/>
              </p:spPr>
            </p:pic>
            <p:pic>
              <p:nvPicPr>
                <p:cNvPr id="158" name="Image" descr="Image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rcRect l="15249" t="20350" r="15249" b="20350"/>
                <a:stretch>
                  <a:fillRect/>
                </a:stretch>
              </p:blipFill>
              <p:spPr>
                <a:xfrm>
                  <a:off x="666353" y="1451314"/>
                  <a:ext cx="1013432" cy="864653"/>
                </a:xfrm>
                <a:prstGeom prst="rect">
                  <a:avLst/>
                </a:prstGeom>
                <a:ln w="38100" cap="flat">
                  <a:noFill/>
                  <a:miter lim="400000"/>
                </a:ln>
                <a:effectLst/>
              </p:spPr>
            </p:pic>
            <p:pic>
              <p:nvPicPr>
                <p:cNvPr id="159" name="Image" descr="Image"/>
                <p:cNvPicPr>
                  <a:picLocks noChangeAspect="1"/>
                </p:cNvPicPr>
                <p:nvPr/>
              </p:nvPicPr>
              <p:blipFill>
                <a:blip r:embed="rId9">
                  <a:extLst/>
                </a:blip>
                <a:stretch>
                  <a:fillRect/>
                </a:stretch>
              </p:blipFill>
              <p:spPr>
                <a:xfrm>
                  <a:off x="666498" y="3690422"/>
                  <a:ext cx="1013227" cy="1013227"/>
                </a:xfrm>
                <a:prstGeom prst="rect">
                  <a:avLst/>
                </a:prstGeom>
                <a:ln w="38100" cap="flat">
                  <a:noFill/>
                  <a:miter lim="400000"/>
                </a:ln>
                <a:effectLst/>
              </p:spPr>
            </p:pic>
            <p:pic>
              <p:nvPicPr>
                <p:cNvPr id="160" name="Image" descr="Image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rcRect l="15249" t="20350" r="15249" b="20350"/>
                <a:stretch>
                  <a:fillRect/>
                </a:stretch>
              </p:blipFill>
              <p:spPr>
                <a:xfrm>
                  <a:off x="666353" y="6309790"/>
                  <a:ext cx="1013432" cy="864653"/>
                </a:xfrm>
                <a:prstGeom prst="rect">
                  <a:avLst/>
                </a:prstGeom>
                <a:ln w="38100" cap="flat">
                  <a:noFill/>
                  <a:miter lim="400000"/>
                </a:ln>
                <a:effectLst/>
              </p:spPr>
            </p:pic>
          </p:grpSp>
          <p:pic>
            <p:nvPicPr>
              <p:cNvPr id="162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rcRect l="8632" t="2519" r="8632" b="10690"/>
              <a:stretch>
                <a:fillRect/>
              </a:stretch>
            </p:blipFill>
            <p:spPr>
              <a:xfrm>
                <a:off x="9155177" y="3861739"/>
                <a:ext cx="705061" cy="739618"/>
              </a:xfrm>
              <a:prstGeom prst="rect">
                <a:avLst/>
              </a:prstGeom>
              <a:ln w="38100" cap="flat">
                <a:noFill/>
                <a:miter lim="400000"/>
              </a:ln>
              <a:effectLst/>
            </p:spPr>
          </p:pic>
          <p:pic>
            <p:nvPicPr>
              <p:cNvPr id="163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rcRect l="8632" t="2519" r="8632" b="10690"/>
              <a:stretch>
                <a:fillRect/>
              </a:stretch>
            </p:blipFill>
            <p:spPr>
              <a:xfrm>
                <a:off x="9155177" y="2599388"/>
                <a:ext cx="705061" cy="739618"/>
              </a:xfrm>
              <a:prstGeom prst="rect">
                <a:avLst/>
              </a:prstGeom>
              <a:ln w="38100" cap="flat">
                <a:noFill/>
                <a:miter lim="400000"/>
              </a:ln>
              <a:effectLst/>
            </p:spPr>
          </p:pic>
          <p:pic>
            <p:nvPicPr>
              <p:cNvPr id="164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rcRect l="8632" t="2519" r="8632" b="10690"/>
              <a:stretch>
                <a:fillRect/>
              </a:stretch>
            </p:blipFill>
            <p:spPr>
              <a:xfrm>
                <a:off x="9155177" y="6403771"/>
                <a:ext cx="705061" cy="739618"/>
              </a:xfrm>
              <a:prstGeom prst="rect">
                <a:avLst/>
              </a:prstGeom>
              <a:ln w="38100" cap="flat">
                <a:noFill/>
                <a:miter lim="400000"/>
              </a:ln>
              <a:effectLst/>
            </p:spPr>
          </p:pic>
          <p:pic>
            <p:nvPicPr>
              <p:cNvPr id="165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rcRect l="8632" t="2519" r="8632" b="10690"/>
              <a:stretch>
                <a:fillRect/>
              </a:stretch>
            </p:blipFill>
            <p:spPr>
              <a:xfrm>
                <a:off x="9155177" y="1377908"/>
                <a:ext cx="705061" cy="739618"/>
              </a:xfrm>
              <a:prstGeom prst="rect">
                <a:avLst/>
              </a:prstGeom>
              <a:ln w="38100" cap="flat">
                <a:noFill/>
                <a:miter lim="400000"/>
              </a:ln>
              <a:effectLst/>
            </p:spPr>
          </p:pic>
          <p:pic>
            <p:nvPicPr>
              <p:cNvPr id="166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rcRect l="8632" t="2519" r="8632" b="10690"/>
              <a:stretch>
                <a:fillRect/>
              </a:stretch>
            </p:blipFill>
            <p:spPr>
              <a:xfrm>
                <a:off x="6708276" y="6403771"/>
                <a:ext cx="705061" cy="739618"/>
              </a:xfrm>
              <a:prstGeom prst="rect">
                <a:avLst/>
              </a:prstGeom>
              <a:ln w="38100" cap="flat">
                <a:noFill/>
                <a:miter lim="400000"/>
              </a:ln>
              <a:effectLst/>
            </p:spPr>
          </p:pic>
          <p:pic>
            <p:nvPicPr>
              <p:cNvPr id="167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rcRect l="8632" t="2519" r="8632" b="10690"/>
              <a:stretch>
                <a:fillRect/>
              </a:stretch>
            </p:blipFill>
            <p:spPr>
              <a:xfrm>
                <a:off x="6708276" y="3861739"/>
                <a:ext cx="705061" cy="739618"/>
              </a:xfrm>
              <a:prstGeom prst="rect">
                <a:avLst/>
              </a:prstGeom>
              <a:ln w="38100" cap="flat">
                <a:noFill/>
                <a:miter lim="400000"/>
              </a:ln>
              <a:effectLst/>
            </p:spPr>
          </p:pic>
          <p:pic>
            <p:nvPicPr>
              <p:cNvPr id="168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rcRect l="8632" t="2519" r="8632" b="10690"/>
              <a:stretch>
                <a:fillRect/>
              </a:stretch>
            </p:blipFill>
            <p:spPr>
              <a:xfrm>
                <a:off x="6708276" y="2599388"/>
                <a:ext cx="705061" cy="739618"/>
              </a:xfrm>
              <a:prstGeom prst="rect">
                <a:avLst/>
              </a:prstGeom>
              <a:ln w="38100" cap="flat">
                <a:noFill/>
                <a:miter lim="400000"/>
              </a:ln>
              <a:effectLst/>
            </p:spPr>
          </p:pic>
          <p:pic>
            <p:nvPicPr>
              <p:cNvPr id="169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rcRect l="8632" t="2519" r="8632" b="10690"/>
              <a:stretch>
                <a:fillRect/>
              </a:stretch>
            </p:blipFill>
            <p:spPr>
              <a:xfrm>
                <a:off x="6708276" y="1410518"/>
                <a:ext cx="705061" cy="739618"/>
              </a:xfrm>
              <a:prstGeom prst="rect">
                <a:avLst/>
              </a:prstGeom>
              <a:ln w="38100" cap="flat">
                <a:noFill/>
                <a:miter lim="400000"/>
              </a:ln>
              <a:effectLst/>
            </p:spPr>
          </p:pic>
          <p:pic>
            <p:nvPicPr>
              <p:cNvPr id="170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rcRect l="8632" t="2519" r="8632" b="10690"/>
              <a:stretch>
                <a:fillRect/>
              </a:stretch>
            </p:blipFill>
            <p:spPr>
              <a:xfrm>
                <a:off x="4217745" y="1410518"/>
                <a:ext cx="705061" cy="739618"/>
              </a:xfrm>
              <a:prstGeom prst="rect">
                <a:avLst/>
              </a:prstGeom>
              <a:ln w="38100" cap="flat">
                <a:noFill/>
                <a:miter lim="400000"/>
              </a:ln>
              <a:effectLst/>
            </p:spPr>
          </p:pic>
          <p:pic>
            <p:nvPicPr>
              <p:cNvPr id="171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rcRect l="8632" t="2519" r="8632" b="10690"/>
              <a:stretch>
                <a:fillRect/>
              </a:stretch>
            </p:blipFill>
            <p:spPr>
              <a:xfrm>
                <a:off x="4217745" y="2599388"/>
                <a:ext cx="705061" cy="739618"/>
              </a:xfrm>
              <a:prstGeom prst="rect">
                <a:avLst/>
              </a:prstGeom>
              <a:ln w="38100" cap="flat">
                <a:noFill/>
                <a:miter lim="400000"/>
              </a:ln>
              <a:effectLst/>
            </p:spPr>
          </p:pic>
          <p:pic>
            <p:nvPicPr>
              <p:cNvPr id="172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rcRect l="8632" t="2519" r="8632" b="10690"/>
              <a:stretch>
                <a:fillRect/>
              </a:stretch>
            </p:blipFill>
            <p:spPr>
              <a:xfrm>
                <a:off x="4217745" y="3861739"/>
                <a:ext cx="705061" cy="739618"/>
              </a:xfrm>
              <a:prstGeom prst="rect">
                <a:avLst/>
              </a:prstGeom>
              <a:ln w="38100" cap="flat">
                <a:noFill/>
                <a:miter lim="400000"/>
              </a:ln>
              <a:effectLst/>
            </p:spPr>
          </p:pic>
          <p:pic>
            <p:nvPicPr>
              <p:cNvPr id="173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rcRect l="8632" t="2519" r="8632" b="10690"/>
              <a:stretch>
                <a:fillRect/>
              </a:stretch>
            </p:blipFill>
            <p:spPr>
              <a:xfrm>
                <a:off x="4217745" y="6312961"/>
                <a:ext cx="705061" cy="739618"/>
              </a:xfrm>
              <a:prstGeom prst="rect">
                <a:avLst/>
              </a:prstGeom>
              <a:ln w="38100" cap="flat">
                <a:noFill/>
                <a:miter lim="400000"/>
              </a:ln>
              <a:effectLst/>
            </p:spPr>
          </p:pic>
        </p:grpSp>
        <p:grpSp>
          <p:nvGrpSpPr>
            <p:cNvPr id="177" name="Group"/>
            <p:cNvGrpSpPr/>
            <p:nvPr/>
          </p:nvGrpSpPr>
          <p:grpSpPr>
            <a:xfrm>
              <a:off x="9565319" y="1236485"/>
              <a:ext cx="4702355" cy="1676430"/>
              <a:chOff x="0" y="0"/>
              <a:chExt cx="4702353" cy="1676429"/>
            </a:xfrm>
          </p:grpSpPr>
          <p:sp>
            <p:nvSpPr>
              <p:cNvPr id="175" name="Appliance…"/>
              <p:cNvSpPr txBox="1"/>
              <p:nvPr/>
            </p:nvSpPr>
            <p:spPr>
              <a:xfrm>
                <a:off x="918350" y="0"/>
                <a:ext cx="3784004" cy="1676430"/>
              </a:xfrm>
              <a:prstGeom prst="rect">
                <a:avLst/>
              </a:prstGeom>
              <a:noFill/>
              <a:ln w="381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584200">
                  <a:defRPr sz="50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Appliance </a:t>
                </a:r>
              </a:p>
              <a:p>
                <a:pPr algn="l" defTabSz="584200">
                  <a:defRPr sz="50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sensor</a:t>
                </a:r>
              </a:p>
            </p:txBody>
          </p:sp>
          <p:sp>
            <p:nvSpPr>
              <p:cNvPr id="176" name="Line"/>
              <p:cNvSpPr/>
              <p:nvPr/>
            </p:nvSpPr>
            <p:spPr>
              <a:xfrm flipH="1" flipV="1">
                <a:off x="0" y="572769"/>
                <a:ext cx="937113" cy="1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/>
                </a:pPr>
              </a:p>
            </p:txBody>
          </p:sp>
        </p:grpSp>
      </p:grpSp>
      <p:pic>
        <p:nvPicPr>
          <p:cNvPr id="179" name="screenshot.png" descr="screenshot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0777277" y="26315125"/>
            <a:ext cx="12021150" cy="5559005"/>
          </a:xfrm>
          <a:prstGeom prst="rect">
            <a:avLst/>
          </a:prstGeom>
          <a:ln w="38100">
            <a:miter lim="400000"/>
          </a:ln>
        </p:spPr>
      </p:pic>
      <p:sp>
        <p:nvSpPr>
          <p:cNvPr id="180" name="Our web application can potentially provide energy breakdown to 60 million homes"/>
          <p:cNvSpPr txBox="1"/>
          <p:nvPr/>
        </p:nvSpPr>
        <p:spPr>
          <a:xfrm>
            <a:off x="29906735" y="21923668"/>
            <a:ext cx="13762239" cy="3704029"/>
          </a:xfrm>
          <a:prstGeom prst="rect">
            <a:avLst/>
          </a:prstGeom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633472">
              <a:defRPr sz="65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Our web application can potentially provide energy breakdown to 60 million homes</a:t>
            </a:r>
          </a:p>
        </p:txBody>
      </p:sp>
      <p:sp>
        <p:nvSpPr>
          <p:cNvPr id="181" name="Step 1: Add easy to collect monthly bills in the matrix. Historical bills add more value.…"/>
          <p:cNvSpPr txBox="1"/>
          <p:nvPr/>
        </p:nvSpPr>
        <p:spPr>
          <a:xfrm>
            <a:off x="15419950" y="13508787"/>
            <a:ext cx="13508617" cy="3932467"/>
          </a:xfrm>
          <a:prstGeom prst="rect">
            <a:avLst/>
          </a:prstGeom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54990">
              <a:defRPr sz="5225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Step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1: </a:t>
            </a:r>
            <a:r>
              <a:t>Add easy to collect monthly bills in the matrix. Historical bills add more value.</a:t>
            </a:r>
          </a:p>
          <a:p>
            <a:pPr algn="l" defTabSz="554990">
              <a:defRPr sz="5225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 defTabSz="554990">
              <a:defRPr sz="5225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Step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1I: </a:t>
            </a:r>
            <a:r>
              <a:t>Submeter small #homes (train) to create matrix X</a:t>
            </a:r>
          </a:p>
        </p:txBody>
      </p:sp>
      <p:sp>
        <p:nvSpPr>
          <p:cNvPr id="182" name="Step III: Perform non-negative matrix factorisation. X~AB. Include static information, such as area of homes, to guide factorisation."/>
          <p:cNvSpPr txBox="1"/>
          <p:nvPr/>
        </p:nvSpPr>
        <p:spPr>
          <a:xfrm>
            <a:off x="15332268" y="27886840"/>
            <a:ext cx="13874229" cy="2878078"/>
          </a:xfrm>
          <a:prstGeom prst="rect">
            <a:avLst/>
          </a:prstGeom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84200">
              <a:defRPr sz="55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Step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III: </a:t>
            </a:r>
            <a:r>
              <a:t>Perform non-negative matrix factorisation. X~AB. Include static information, such as area of homes, to guide factorisation. </a:t>
            </a:r>
          </a:p>
        </p:txBody>
      </p:sp>
      <p:sp>
        <p:nvSpPr>
          <p:cNvPr id="183" name="Step IV: Predict energy breakdown from factors."/>
          <p:cNvSpPr txBox="1"/>
          <p:nvPr/>
        </p:nvSpPr>
        <p:spPr>
          <a:xfrm>
            <a:off x="15332267" y="31227994"/>
            <a:ext cx="13874228" cy="2415578"/>
          </a:xfrm>
          <a:prstGeom prst="rect">
            <a:avLst/>
          </a:prstGeom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84200">
              <a:defRPr sz="55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Step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IV: </a:t>
            </a:r>
            <a:r>
              <a:t>Predict energy breakdown from factors.</a:t>
            </a:r>
          </a:p>
        </p:txBody>
      </p:sp>
      <p:grpSp>
        <p:nvGrpSpPr>
          <p:cNvPr id="213" name="Group"/>
          <p:cNvGrpSpPr/>
          <p:nvPr/>
        </p:nvGrpSpPr>
        <p:grpSpPr>
          <a:xfrm>
            <a:off x="14989120" y="17593664"/>
            <a:ext cx="14560525" cy="9160339"/>
            <a:chOff x="0" y="0"/>
            <a:chExt cx="14560523" cy="9160338"/>
          </a:xfrm>
        </p:grpSpPr>
        <p:grpSp>
          <p:nvGrpSpPr>
            <p:cNvPr id="203" name="Group"/>
            <p:cNvGrpSpPr/>
            <p:nvPr/>
          </p:nvGrpSpPr>
          <p:grpSpPr>
            <a:xfrm>
              <a:off x="1501431" y="-1"/>
              <a:ext cx="13059093" cy="9160340"/>
              <a:chOff x="0" y="0"/>
              <a:chExt cx="13059090" cy="9160338"/>
            </a:xfrm>
          </p:grpSpPr>
          <p:grpSp>
            <p:nvGrpSpPr>
              <p:cNvPr id="200" name="Group"/>
              <p:cNvGrpSpPr/>
              <p:nvPr/>
            </p:nvGrpSpPr>
            <p:grpSpPr>
              <a:xfrm>
                <a:off x="0" y="1942022"/>
                <a:ext cx="12090400" cy="7218317"/>
                <a:chOff x="0" y="0"/>
                <a:chExt cx="12090400" cy="7218315"/>
              </a:xfrm>
            </p:grpSpPr>
            <p:grpSp>
              <p:nvGrpSpPr>
                <p:cNvPr id="193" name="Group"/>
                <p:cNvGrpSpPr/>
                <p:nvPr/>
              </p:nvGrpSpPr>
              <p:grpSpPr>
                <a:xfrm>
                  <a:off x="0" y="-1"/>
                  <a:ext cx="12090400" cy="7218317"/>
                  <a:chOff x="0" y="0"/>
                  <a:chExt cx="12090400" cy="7218315"/>
                </a:xfrm>
              </p:grpSpPr>
              <p:graphicFrame>
                <p:nvGraphicFramePr>
                  <p:cNvPr id="184" name="Table 1-2-2-1"/>
                  <p:cNvGraphicFramePr/>
                  <p:nvPr/>
                </p:nvGraphicFramePr>
                <p:xfrm>
                  <a:off x="0" y="80915"/>
                  <a:ext cx="12090400" cy="7137401"/>
                </p:xfrm>
                <a:graphic xmlns:a="http://schemas.openxmlformats.org/drawingml/2006/main">
                  <a:graphicData uri="http://schemas.openxmlformats.org/drawingml/2006/table">
                    <a:tbl>
                      <a:tblPr firstCol="1" firstRow="1" lastCol="0" lastRow="0" bandCol="0" bandRow="0" rtl="0">
                        <a:tableStyleId>{CF821DB8-F4EB-4A41-A1BA-3FCAFE7338EE}</a:tableStyleId>
                      </a:tblPr>
                      <a:tblGrid>
                        <a:gridCol w="2397306"/>
                        <a:gridCol w="2397306"/>
                        <a:gridCol w="2397306"/>
                        <a:gridCol w="2397306"/>
                        <a:gridCol w="2397306"/>
                      </a:tblGrid>
                      <a:tr h="1171372"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300">
                                  <a:sym typeface="Helvetica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76200">
                              <a:solidFill>
                                <a:srgbClr val="000000"/>
                              </a:solidFill>
                              <a:miter lim="400000"/>
                            </a:lnL>
                            <a:lnR w="12700">
                              <a:solidFill>
                                <a:srgbClr val="000000"/>
                              </a:solidFill>
                              <a:miter lim="400000"/>
                            </a:lnR>
                            <a:lnT w="76200">
                              <a:solidFill>
                                <a:srgbClr val="000000"/>
                              </a:solidFill>
                              <a:miter lim="400000"/>
                            </a:lnT>
                            <a:lnB w="12700">
                              <a:solidFill>
                                <a:srgbClr val="000000"/>
                              </a:solidFill>
                              <a:miter lim="400000"/>
                            </a:lnB>
                            <a:solidFill>
                              <a:srgbClr val="FFFFFF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300">
                                  <a:sym typeface="Helvetica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solidFill>
                                <a:srgbClr val="000000"/>
                              </a:solidFill>
                              <a:miter lim="400000"/>
                            </a:lnL>
                            <a:lnR w="12700">
                              <a:solidFill>
                                <a:srgbClr val="000000"/>
                              </a:solidFill>
                              <a:miter lim="400000"/>
                            </a:lnR>
                            <a:lnT w="76200">
                              <a:solidFill>
                                <a:srgbClr val="000000"/>
                              </a:solidFill>
                              <a:miter lim="400000"/>
                            </a:lnT>
                            <a:lnB w="12700">
                              <a:solidFill>
                                <a:srgbClr val="000000"/>
                              </a:solidFill>
                              <a:miter lim="400000"/>
                            </a:lnB>
                            <a:solidFill>
                              <a:srgbClr val="FFFFFF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300">
                                  <a:sym typeface="Helvetica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solidFill>
                                <a:srgbClr val="000000"/>
                              </a:solidFill>
                              <a:miter lim="400000"/>
                            </a:lnL>
                            <a:lnR w="12700">
                              <a:solidFill>
                                <a:srgbClr val="000000"/>
                              </a:solidFill>
                              <a:miter lim="400000"/>
                            </a:lnR>
                            <a:lnT w="76200">
                              <a:solidFill>
                                <a:srgbClr val="000000"/>
                              </a:solidFill>
                              <a:miter lim="400000"/>
                            </a:lnT>
                            <a:lnB w="12700">
                              <a:solidFill>
                                <a:srgbClr val="000000"/>
                              </a:solidFill>
                              <a:miter lim="400000"/>
                            </a:lnB>
                            <a:solidFill>
                              <a:srgbClr val="FFFFFF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300">
                                  <a:sym typeface="Helvetica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solidFill>
                                <a:srgbClr val="000000"/>
                              </a:solidFill>
                              <a:miter lim="400000"/>
                            </a:lnL>
                            <a:lnR w="12700">
                              <a:solidFill>
                                <a:srgbClr val="000000"/>
                              </a:solidFill>
                              <a:miter lim="400000"/>
                            </a:lnR>
                            <a:lnT w="76200">
                              <a:solidFill>
                                <a:srgbClr val="000000"/>
                              </a:solidFill>
                              <a:miter lim="400000"/>
                            </a:lnT>
                            <a:lnB w="12700">
                              <a:solidFill>
                                <a:srgbClr val="000000"/>
                              </a:solidFill>
                              <a:miter lim="400000"/>
                            </a:lnB>
                            <a:solidFill>
                              <a:srgbClr val="FFFFFF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300">
                                  <a:sym typeface="Helvetica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solidFill>
                                <a:srgbClr val="000000"/>
                              </a:solidFill>
                              <a:miter lim="400000"/>
                            </a:lnL>
                            <a:lnR w="76200">
                              <a:solidFill>
                                <a:srgbClr val="000000"/>
                              </a:solidFill>
                              <a:miter lim="400000"/>
                            </a:lnR>
                            <a:lnT w="76200">
                              <a:solidFill>
                                <a:srgbClr val="000000"/>
                              </a:solidFill>
                              <a:miter lim="400000"/>
                            </a:lnT>
                            <a:lnB w="12700">
                              <a:solidFill>
                                <a:srgbClr val="000000"/>
                              </a:solidFill>
                              <a:miter lim="400000"/>
                            </a:lnB>
                            <a:solidFill>
                              <a:srgbClr val="FFFFFF"/>
                            </a:solidFill>
                          </a:tcPr>
                        </a:tc>
                      </a:tr>
                      <a:tr h="1171372"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300">
                                  <a:sym typeface="Helvetica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76200">
                              <a:solidFill>
                                <a:srgbClr val="000000"/>
                              </a:solidFill>
                              <a:miter lim="400000"/>
                            </a:lnL>
                            <a:lnR w="12700">
                              <a:solidFill>
                                <a:srgbClr val="000000"/>
                              </a:solidFill>
                              <a:miter lim="400000"/>
                            </a:lnR>
                            <a:lnT w="12700">
                              <a:solidFill>
                                <a:srgbClr val="000000"/>
                              </a:solidFill>
                              <a:miter lim="400000"/>
                            </a:lnT>
                            <a:lnB w="12700">
                              <a:solidFill>
                                <a:srgbClr val="000000"/>
                              </a:solidFill>
                              <a:miter lim="400000"/>
                            </a:lnB>
                            <a:solidFill>
                              <a:srgbClr val="FFFFFF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1800"/>
                              </a:pPr>
                              <a:r>
                                <a:rPr sz="4000"/>
                                <a:t>$ 40</a:t>
                              </a: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solidFill>
                                <a:srgbClr val="000000"/>
                              </a:solidFill>
                              <a:miter lim="400000"/>
                            </a:lnL>
                            <a:lnR w="12700">
                              <a:solidFill>
                                <a:srgbClr val="000000"/>
                              </a:solidFill>
                              <a:miter lim="400000"/>
                            </a:lnR>
                            <a:lnT w="12700">
                              <a:solidFill>
                                <a:srgbClr val="000000"/>
                              </a:solidFill>
                              <a:miter lim="400000"/>
                            </a:lnT>
                            <a:lnB w="12700">
                              <a:solidFill>
                                <a:srgbClr val="000000"/>
                              </a:solidFill>
                              <a:miter lim="400000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1800"/>
                              </a:pPr>
                              <a:r>
                                <a:rPr sz="4000"/>
                                <a:t>$ 10</a:t>
                              </a: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solidFill>
                                <a:srgbClr val="000000"/>
                              </a:solidFill>
                              <a:miter lim="400000"/>
                            </a:lnL>
                            <a:lnR w="12700">
                              <a:solidFill>
                                <a:srgbClr val="000000"/>
                              </a:solidFill>
                              <a:miter lim="400000"/>
                            </a:lnR>
                            <a:lnT w="12700">
                              <a:solidFill>
                                <a:srgbClr val="000000"/>
                              </a:solidFill>
                              <a:miter lim="400000"/>
                            </a:lnT>
                            <a:lnB w="12700">
                              <a:solidFill>
                                <a:srgbClr val="000000"/>
                              </a:solidFill>
                              <a:miter lim="400000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1800"/>
                              </a:pPr>
                              <a:r>
                                <a:rPr sz="4000"/>
                                <a:t>$ 40</a:t>
                              </a: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solidFill>
                                <a:srgbClr val="000000"/>
                              </a:solidFill>
                              <a:miter lim="400000"/>
                            </a:lnL>
                            <a:lnR w="12700">
                              <a:solidFill>
                                <a:srgbClr val="000000"/>
                              </a:solidFill>
                              <a:miter lim="400000"/>
                            </a:lnR>
                            <a:lnT w="12700">
                              <a:solidFill>
                                <a:srgbClr val="000000"/>
                              </a:solidFill>
                              <a:miter lim="400000"/>
                            </a:lnT>
                            <a:lnB w="12700">
                              <a:solidFill>
                                <a:srgbClr val="000000"/>
                              </a:solidFill>
                              <a:miter lim="400000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1800"/>
                              </a:pPr>
                              <a:r>
                                <a:rPr sz="4000"/>
                                <a:t>$ 500</a:t>
                              </a: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solidFill>
                                <a:srgbClr val="000000"/>
                              </a:solidFill>
                              <a:miter lim="400000"/>
                            </a:lnL>
                            <a:lnR w="76200">
                              <a:solidFill>
                                <a:srgbClr val="000000"/>
                              </a:solidFill>
                              <a:miter lim="400000"/>
                            </a:lnR>
                            <a:lnT w="12700">
                              <a:solidFill>
                                <a:srgbClr val="000000"/>
                              </a:solidFill>
                              <a:miter lim="400000"/>
                            </a:lnT>
                            <a:lnB w="12700">
                              <a:solidFill>
                                <a:srgbClr val="000000"/>
                              </a:solidFill>
                              <a:miter lim="400000"/>
                            </a:lnB>
                            <a:noFill/>
                          </a:tcPr>
                        </a:tc>
                      </a:tr>
                      <a:tr h="1171372"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300">
                                  <a:sym typeface="Helvetica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76200">
                              <a:solidFill>
                                <a:srgbClr val="000000"/>
                              </a:solidFill>
                              <a:miter lim="400000"/>
                            </a:lnL>
                            <a:lnR w="12700">
                              <a:solidFill>
                                <a:srgbClr val="000000"/>
                              </a:solidFill>
                              <a:miter lim="400000"/>
                            </a:lnR>
                            <a:lnT w="12700">
                              <a:solidFill>
                                <a:srgbClr val="000000"/>
                              </a:solidFill>
                              <a:miter lim="400000"/>
                            </a:lnT>
                            <a:lnB w="12700">
                              <a:solidFill>
                                <a:srgbClr val="000000"/>
                              </a:solidFill>
                              <a:miter lim="400000"/>
                            </a:lnB>
                            <a:solidFill>
                              <a:srgbClr val="FFFFFF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1800"/>
                              </a:pPr>
                              <a:r>
                                <a:rPr sz="4000"/>
                                <a:t>$ 70</a:t>
                              </a: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solidFill>
                                <a:srgbClr val="000000"/>
                              </a:solidFill>
                              <a:miter lim="400000"/>
                            </a:lnL>
                            <a:lnR w="12700">
                              <a:solidFill>
                                <a:srgbClr val="000000"/>
                              </a:solidFill>
                              <a:miter lim="400000"/>
                            </a:lnR>
                            <a:lnT w="12700">
                              <a:solidFill>
                                <a:srgbClr val="000000"/>
                              </a:solidFill>
                              <a:miter lim="400000"/>
                            </a:lnT>
                            <a:lnB w="12700">
                              <a:solidFill>
                                <a:srgbClr val="000000"/>
                              </a:solidFill>
                              <a:miter lim="400000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1800"/>
                              </a:pPr>
                              <a:r>
                                <a:rPr sz="4000"/>
                                <a:t>$ 60</a:t>
                              </a: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solidFill>
                                <a:srgbClr val="000000"/>
                              </a:solidFill>
                              <a:miter lim="400000"/>
                            </a:lnL>
                            <a:lnR w="12700">
                              <a:solidFill>
                                <a:srgbClr val="000000"/>
                              </a:solidFill>
                              <a:miter lim="400000"/>
                            </a:lnR>
                            <a:lnT w="12700">
                              <a:solidFill>
                                <a:srgbClr val="000000"/>
                              </a:solidFill>
                              <a:miter lim="400000"/>
                            </a:lnT>
                            <a:lnB w="12700">
                              <a:solidFill>
                                <a:srgbClr val="000000"/>
                              </a:solidFill>
                              <a:miter lim="400000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1800"/>
                              </a:pPr>
                              <a:r>
                                <a:rPr sz="4000"/>
                                <a:t>$ 10</a:t>
                              </a: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solidFill>
                                <a:srgbClr val="000000"/>
                              </a:solidFill>
                              <a:miter lim="400000"/>
                            </a:lnL>
                            <a:lnR w="12700">
                              <a:solidFill>
                                <a:srgbClr val="000000"/>
                              </a:solidFill>
                              <a:miter lim="400000"/>
                            </a:lnR>
                            <a:lnT w="12700">
                              <a:solidFill>
                                <a:srgbClr val="000000"/>
                              </a:solidFill>
                              <a:miter lim="400000"/>
                            </a:lnT>
                            <a:lnB w="12700">
                              <a:solidFill>
                                <a:srgbClr val="000000"/>
                              </a:solidFill>
                              <a:miter lim="400000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1800"/>
                              </a:pPr>
                              <a:r>
                                <a:rPr sz="4000"/>
                                <a:t>$ 400</a:t>
                              </a: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solidFill>
                                <a:srgbClr val="000000"/>
                              </a:solidFill>
                              <a:miter lim="400000"/>
                            </a:lnL>
                            <a:lnR w="76200">
                              <a:solidFill>
                                <a:srgbClr val="000000"/>
                              </a:solidFill>
                              <a:miter lim="400000"/>
                            </a:lnR>
                            <a:lnT w="12700">
                              <a:solidFill>
                                <a:srgbClr val="000000"/>
                              </a:solidFill>
                              <a:miter lim="400000"/>
                            </a:lnT>
                            <a:lnB w="12700">
                              <a:solidFill>
                                <a:srgbClr val="000000"/>
                              </a:solidFill>
                              <a:miter lim="400000"/>
                            </a:lnB>
                            <a:noFill/>
                          </a:tcPr>
                        </a:tc>
                      </a:tr>
                      <a:tr h="1171372"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300">
                                  <a:sym typeface="Helvetica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76200">
                              <a:solidFill>
                                <a:srgbClr val="000000"/>
                              </a:solidFill>
                              <a:miter lim="400000"/>
                            </a:lnL>
                            <a:lnR w="12700">
                              <a:solidFill>
                                <a:srgbClr val="000000"/>
                              </a:solidFill>
                              <a:miter lim="400000"/>
                            </a:lnR>
                            <a:lnT w="12700">
                              <a:solidFill>
                                <a:srgbClr val="000000"/>
                              </a:solidFill>
                              <a:miter lim="400000"/>
                            </a:lnT>
                            <a:lnB w="12700">
                              <a:solidFill>
                                <a:srgbClr val="000000"/>
                              </a:solidFill>
                              <a:miter lim="400000"/>
                            </a:lnB>
                            <a:solidFill>
                              <a:srgbClr val="FFFFFF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1800"/>
                              </a:pPr>
                              <a:r>
                                <a:rPr sz="4000"/>
                                <a:t>?</a:t>
                              </a: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solidFill>
                                <a:srgbClr val="000000"/>
                              </a:solidFill>
                              <a:miter lim="400000"/>
                            </a:lnL>
                            <a:lnR w="12700">
                              <a:solidFill>
                                <a:srgbClr val="000000"/>
                              </a:solidFill>
                              <a:miter lim="400000"/>
                            </a:lnR>
                            <a:lnT w="12700">
                              <a:solidFill>
                                <a:srgbClr val="000000"/>
                              </a:solidFill>
                              <a:miter lim="400000"/>
                            </a:lnT>
                            <a:lnB w="12700">
                              <a:solidFill>
                                <a:srgbClr val="000000"/>
                              </a:solidFill>
                              <a:miter lim="400000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1800"/>
                              </a:pPr>
                              <a:r>
                                <a:rPr sz="4000"/>
                                <a:t>?</a:t>
                              </a: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solidFill>
                                <a:srgbClr val="000000"/>
                              </a:solidFill>
                              <a:miter lim="400000"/>
                            </a:lnL>
                            <a:lnR w="12700">
                              <a:solidFill>
                                <a:srgbClr val="000000"/>
                              </a:solidFill>
                              <a:miter lim="400000"/>
                            </a:lnR>
                            <a:lnT w="12700">
                              <a:solidFill>
                                <a:srgbClr val="000000"/>
                              </a:solidFill>
                              <a:miter lim="400000"/>
                            </a:lnT>
                            <a:lnB w="12700">
                              <a:solidFill>
                                <a:srgbClr val="000000"/>
                              </a:solidFill>
                              <a:miter lim="400000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1800"/>
                              </a:pPr>
                              <a:r>
                                <a:rPr sz="4000"/>
                                <a:t>?</a:t>
                              </a: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solidFill>
                                <a:srgbClr val="000000"/>
                              </a:solidFill>
                              <a:miter lim="400000"/>
                            </a:lnL>
                            <a:lnR w="12700">
                              <a:solidFill>
                                <a:srgbClr val="000000"/>
                              </a:solidFill>
                              <a:miter lim="400000"/>
                            </a:lnR>
                            <a:lnT w="12700">
                              <a:solidFill>
                                <a:srgbClr val="000000"/>
                              </a:solidFill>
                              <a:miter lim="400000"/>
                            </a:lnT>
                            <a:lnB w="12700">
                              <a:solidFill>
                                <a:srgbClr val="000000"/>
                              </a:solidFill>
                              <a:miter lim="400000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1800"/>
                              </a:pPr>
                              <a:r>
                                <a:rPr sz="4000"/>
                                <a:t>$ 300</a:t>
                              </a: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solidFill>
                                <a:srgbClr val="000000"/>
                              </a:solidFill>
                              <a:miter lim="400000"/>
                            </a:lnL>
                            <a:lnR w="76200">
                              <a:solidFill>
                                <a:srgbClr val="000000"/>
                              </a:solidFill>
                              <a:miter lim="400000"/>
                            </a:lnR>
                            <a:lnT w="12700">
                              <a:solidFill>
                                <a:srgbClr val="000000"/>
                              </a:solidFill>
                              <a:miter lim="400000"/>
                            </a:lnT>
                            <a:lnB w="12700">
                              <a:solidFill>
                                <a:srgbClr val="000000"/>
                              </a:solidFill>
                              <a:miter lim="400000"/>
                            </a:lnB>
                            <a:noFill/>
                          </a:tcPr>
                        </a:tc>
                      </a:tr>
                      <a:tr h="1171372"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b="0" sz="1800">
                                  <a:solidFill>
                                    <a:srgbClr val="000000"/>
                                  </a:solidFill>
                                </a:defRPr>
                              </a:pPr>
                              <a:r>
                                <a:rPr b="1" sz="2300">
                                  <a:sym typeface="Helvetica"/>
                                </a:rPr>
                                <a:t>…</a:t>
                              </a:r>
                            </a:p>
                          </a:txBody>
                          <a:tcPr marL="50800" marR="50800" marT="50800" marB="50800" anchor="ctr" anchorCtr="0" horzOverflow="overflow">
                            <a:lnL w="76200">
                              <a:solidFill>
                                <a:srgbClr val="000000"/>
                              </a:solidFill>
                              <a:miter lim="400000"/>
                            </a:lnL>
                            <a:lnR w="12700">
                              <a:solidFill>
                                <a:srgbClr val="000000"/>
                              </a:solidFill>
                              <a:miter lim="400000"/>
                            </a:lnR>
                            <a:lnT w="12700">
                              <a:solidFill>
                                <a:srgbClr val="000000"/>
                              </a:solidFill>
                              <a:miter lim="400000"/>
                            </a:lnT>
                            <a:lnB w="12700">
                              <a:solidFill>
                                <a:srgbClr val="000000"/>
                              </a:solidFill>
                              <a:miter lim="400000"/>
                            </a:lnB>
                            <a:solidFill>
                              <a:srgbClr val="FFFFFF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1800"/>
                              </a:pPr>
                              <a:r>
                                <a:rPr sz="4000"/>
                                <a:t>…</a:t>
                              </a: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solidFill>
                                <a:srgbClr val="000000"/>
                              </a:solidFill>
                              <a:miter lim="400000"/>
                            </a:lnL>
                            <a:lnR w="12700">
                              <a:solidFill>
                                <a:srgbClr val="000000"/>
                              </a:solidFill>
                              <a:miter lim="400000"/>
                            </a:lnR>
                            <a:lnT w="12700">
                              <a:solidFill>
                                <a:srgbClr val="000000"/>
                              </a:solidFill>
                              <a:miter lim="400000"/>
                            </a:lnT>
                            <a:lnB w="12700">
                              <a:solidFill>
                                <a:srgbClr val="000000"/>
                              </a:solidFill>
                              <a:miter lim="400000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1800"/>
                              </a:pPr>
                              <a:r>
                                <a:rPr sz="4000"/>
                                <a:t>…</a:t>
                              </a: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solidFill>
                                <a:srgbClr val="000000"/>
                              </a:solidFill>
                              <a:miter lim="400000"/>
                            </a:lnL>
                            <a:lnR w="12700">
                              <a:solidFill>
                                <a:srgbClr val="000000"/>
                              </a:solidFill>
                              <a:miter lim="400000"/>
                            </a:lnR>
                            <a:lnT w="12700">
                              <a:solidFill>
                                <a:srgbClr val="000000"/>
                              </a:solidFill>
                              <a:miter lim="400000"/>
                            </a:lnT>
                            <a:lnB w="12700">
                              <a:solidFill>
                                <a:srgbClr val="000000"/>
                              </a:solidFill>
                              <a:miter lim="400000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1800"/>
                              </a:pPr>
                              <a:r>
                                <a:rPr sz="4000"/>
                                <a:t>…</a:t>
                              </a: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solidFill>
                                <a:srgbClr val="000000"/>
                              </a:solidFill>
                              <a:miter lim="400000"/>
                            </a:lnL>
                            <a:lnR w="12700">
                              <a:solidFill>
                                <a:srgbClr val="000000"/>
                              </a:solidFill>
                              <a:miter lim="400000"/>
                            </a:lnR>
                            <a:lnT w="12700">
                              <a:solidFill>
                                <a:srgbClr val="000000"/>
                              </a:solidFill>
                              <a:miter lim="400000"/>
                            </a:lnT>
                            <a:lnB w="12700">
                              <a:solidFill>
                                <a:srgbClr val="000000"/>
                              </a:solidFill>
                              <a:miter lim="400000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1800"/>
                              </a:pPr>
                              <a:r>
                                <a:rPr sz="4000"/>
                                <a:t>…</a:t>
                              </a: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solidFill>
                                <a:srgbClr val="000000"/>
                              </a:solidFill>
                              <a:miter lim="400000"/>
                            </a:lnL>
                            <a:lnR w="76200">
                              <a:solidFill>
                                <a:srgbClr val="000000"/>
                              </a:solidFill>
                              <a:miter lim="400000"/>
                            </a:lnR>
                            <a:lnT w="12700">
                              <a:solidFill>
                                <a:srgbClr val="000000"/>
                              </a:solidFill>
                              <a:miter lim="400000"/>
                            </a:lnT>
                            <a:lnB w="12700">
                              <a:solidFill>
                                <a:srgbClr val="000000"/>
                              </a:solidFill>
                              <a:miter lim="400000"/>
                            </a:lnB>
                            <a:noFill/>
                          </a:tcPr>
                        </a:tc>
                      </a:tr>
                      <a:tr h="1171372"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300">
                                  <a:solidFill>
                                    <a:srgbClr val="000000"/>
                                  </a:solidFill>
                                  <a:sym typeface="Helvetica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76200">
                              <a:solidFill>
                                <a:srgbClr val="000000"/>
                              </a:solidFill>
                              <a:miter lim="400000"/>
                            </a:lnL>
                            <a:lnR w="12700">
                              <a:solidFill>
                                <a:srgbClr val="000000"/>
                              </a:solidFill>
                              <a:miter lim="400000"/>
                            </a:lnR>
                            <a:lnT w="12700">
                              <a:solidFill>
                                <a:srgbClr val="000000"/>
                              </a:solidFill>
                              <a:miter lim="400000"/>
                            </a:lnT>
                            <a:lnB w="76200">
                              <a:solidFill>
                                <a:srgbClr val="000000"/>
                              </a:solidFill>
                              <a:miter lim="400000"/>
                            </a:lnB>
                            <a:solidFill>
                              <a:srgbClr val="FFFFFF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1800"/>
                              </a:pPr>
                              <a:r>
                                <a:rPr sz="4000"/>
                                <a:t>?</a:t>
                              </a: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solidFill>
                                <a:srgbClr val="000000"/>
                              </a:solidFill>
                              <a:miter lim="400000"/>
                            </a:lnL>
                            <a:lnR w="12700">
                              <a:solidFill>
                                <a:srgbClr val="000000"/>
                              </a:solidFill>
                              <a:miter lim="400000"/>
                            </a:lnR>
                            <a:lnT w="12700">
                              <a:solidFill>
                                <a:srgbClr val="000000"/>
                              </a:solidFill>
                              <a:miter lim="400000"/>
                            </a:lnT>
                            <a:lnB w="76200">
                              <a:solidFill>
                                <a:srgbClr val="000000"/>
                              </a:solidFill>
                              <a:miter lim="400000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1800"/>
                              </a:pPr>
                              <a:r>
                                <a:rPr sz="4000"/>
                                <a:t>?</a:t>
                              </a: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solidFill>
                                <a:srgbClr val="000000"/>
                              </a:solidFill>
                              <a:miter lim="400000"/>
                            </a:lnL>
                            <a:lnR w="12700">
                              <a:solidFill>
                                <a:srgbClr val="000000"/>
                              </a:solidFill>
                              <a:miter lim="400000"/>
                            </a:lnR>
                            <a:lnT w="12700">
                              <a:solidFill>
                                <a:srgbClr val="000000"/>
                              </a:solidFill>
                              <a:miter lim="400000"/>
                            </a:lnT>
                            <a:lnB w="76200">
                              <a:solidFill>
                                <a:srgbClr val="000000"/>
                              </a:solidFill>
                              <a:miter lim="400000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1800"/>
                              </a:pPr>
                              <a:r>
                                <a:rPr sz="4000"/>
                                <a:t>?</a:t>
                              </a: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solidFill>
                                <a:srgbClr val="000000"/>
                              </a:solidFill>
                              <a:miter lim="400000"/>
                            </a:lnL>
                            <a:lnR w="12700">
                              <a:solidFill>
                                <a:srgbClr val="000000"/>
                              </a:solidFill>
                              <a:miter lim="400000"/>
                            </a:lnR>
                            <a:lnT w="12700">
                              <a:solidFill>
                                <a:srgbClr val="000000"/>
                              </a:solidFill>
                              <a:miter lim="400000"/>
                            </a:lnT>
                            <a:lnB w="76200">
                              <a:solidFill>
                                <a:srgbClr val="000000"/>
                              </a:solidFill>
                              <a:miter lim="400000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1800"/>
                              </a:pPr>
                              <a:r>
                                <a:rPr sz="4000"/>
                                <a:t>$ 500</a:t>
                              </a: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solidFill>
                                <a:srgbClr val="000000"/>
                              </a:solidFill>
                              <a:miter lim="400000"/>
                            </a:lnL>
                            <a:lnR w="76200">
                              <a:solidFill>
                                <a:srgbClr val="000000"/>
                              </a:solidFill>
                              <a:miter lim="400000"/>
                            </a:lnR>
                            <a:lnT w="12700">
                              <a:solidFill>
                                <a:srgbClr val="000000"/>
                              </a:solidFill>
                              <a:miter lim="400000"/>
                            </a:lnT>
                            <a:lnB w="76200">
                              <a:solidFill>
                                <a:srgbClr val="000000"/>
                              </a:solidFill>
                              <a:miter lim="400000"/>
                            </a:lnB>
                            <a:noFill/>
                          </a:tcPr>
                        </a:tc>
                      </a:tr>
                    </a:tbl>
                  </a:graphicData>
                </a:graphic>
              </p:graphicFrame>
              <p:pic>
                <p:nvPicPr>
                  <p:cNvPr id="185" name="Image" descr="Image"/>
                  <p:cNvPicPr>
                    <a:picLocks noChangeAspect="1"/>
                  </p:cNvPicPr>
                  <p:nvPr/>
                </p:nvPicPr>
                <p:blipFill>
                  <a:blip r:embed="rId5">
                    <a:extLst/>
                  </a:blip>
                  <a:stretch>
                    <a:fillRect/>
                  </a:stretch>
                </p:blipFill>
                <p:spPr>
                  <a:xfrm>
                    <a:off x="3117043" y="108711"/>
                    <a:ext cx="1252792" cy="1252792"/>
                  </a:xfrm>
                  <a:prstGeom prst="rect">
                    <a:avLst/>
                  </a:prstGeom>
                  <a:ln w="381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186" name="Image" descr="Image"/>
                  <p:cNvPicPr>
                    <a:picLocks noChangeAspect="1"/>
                  </p:cNvPicPr>
                  <p:nvPr/>
                </p:nvPicPr>
                <p:blipFill>
                  <a:blip r:embed="rId6">
                    <a:extLst/>
                  </a:blip>
                  <a:stretch>
                    <a:fillRect/>
                  </a:stretch>
                </p:blipFill>
                <p:spPr>
                  <a:xfrm>
                    <a:off x="5726253" y="113988"/>
                    <a:ext cx="1242238" cy="1242238"/>
                  </a:xfrm>
                  <a:prstGeom prst="rect">
                    <a:avLst/>
                  </a:prstGeom>
                  <a:ln w="381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187" name="Image" descr="Image"/>
                  <p:cNvPicPr>
                    <a:picLocks noChangeAspect="1"/>
                  </p:cNvPicPr>
                  <p:nvPr/>
                </p:nvPicPr>
                <p:blipFill>
                  <a:blip r:embed="rId7">
                    <a:extLst/>
                  </a:blip>
                  <a:stretch>
                    <a:fillRect/>
                  </a:stretch>
                </p:blipFill>
                <p:spPr>
                  <a:xfrm>
                    <a:off x="8305225" y="113988"/>
                    <a:ext cx="1242238" cy="1242238"/>
                  </a:xfrm>
                  <a:prstGeom prst="rect">
                    <a:avLst/>
                  </a:prstGeom>
                  <a:ln w="381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188" name="Image" descr="Image"/>
                  <p:cNvPicPr>
                    <a:picLocks noChangeAspect="1"/>
                  </p:cNvPicPr>
                  <p:nvPr/>
                </p:nvPicPr>
                <p:blipFill>
                  <a:blip r:embed="rId8">
                    <a:extLst/>
                  </a:blip>
                  <a:stretch>
                    <a:fillRect/>
                  </a:stretch>
                </p:blipFill>
                <p:spPr>
                  <a:xfrm>
                    <a:off x="674473" y="2648897"/>
                    <a:ext cx="1026886" cy="1026886"/>
                  </a:xfrm>
                  <a:prstGeom prst="rect">
                    <a:avLst/>
                  </a:prstGeom>
                  <a:ln w="381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189" name="Image" descr="Image"/>
                  <p:cNvPicPr>
                    <a:picLocks noChangeAspect="1"/>
                  </p:cNvPicPr>
                  <p:nvPr/>
                </p:nvPicPr>
                <p:blipFill>
                  <a:blip r:embed="rId3">
                    <a:extLst/>
                  </a:blip>
                  <a:srcRect l="15249" t="20350" r="15249" b="20350"/>
                  <a:stretch>
                    <a:fillRect/>
                  </a:stretch>
                </p:blipFill>
                <p:spPr>
                  <a:xfrm>
                    <a:off x="674473" y="1550703"/>
                    <a:ext cx="1026798" cy="876058"/>
                  </a:xfrm>
                  <a:prstGeom prst="rect">
                    <a:avLst/>
                  </a:prstGeom>
                  <a:ln w="381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190" name="Image" descr="Image"/>
                  <p:cNvPicPr>
                    <a:picLocks noChangeAspect="1"/>
                  </p:cNvPicPr>
                  <p:nvPr/>
                </p:nvPicPr>
                <p:blipFill>
                  <a:blip r:embed="rId9">
                    <a:extLst/>
                  </a:blip>
                  <a:stretch>
                    <a:fillRect/>
                  </a:stretch>
                </p:blipFill>
                <p:spPr>
                  <a:xfrm>
                    <a:off x="674620" y="3819346"/>
                    <a:ext cx="1026591" cy="1026592"/>
                  </a:xfrm>
                  <a:prstGeom prst="rect">
                    <a:avLst/>
                  </a:prstGeom>
                  <a:ln w="381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191" name="Image" descr="Image"/>
                  <p:cNvPicPr>
                    <a:picLocks noChangeAspect="1"/>
                  </p:cNvPicPr>
                  <p:nvPr/>
                </p:nvPicPr>
                <p:blipFill>
                  <a:blip r:embed="rId3">
                    <a:extLst/>
                  </a:blip>
                  <a:srcRect l="15249" t="20350" r="15249" b="20350"/>
                  <a:stretch>
                    <a:fillRect/>
                  </a:stretch>
                </p:blipFill>
                <p:spPr>
                  <a:xfrm>
                    <a:off x="674581" y="6238342"/>
                    <a:ext cx="1026799" cy="876058"/>
                  </a:xfrm>
                  <a:prstGeom prst="rect">
                    <a:avLst/>
                  </a:prstGeom>
                  <a:ln w="381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192" name="Image" descr="Image"/>
                  <p:cNvPicPr>
                    <a:picLocks noChangeAspect="1"/>
                  </p:cNvPicPr>
                  <p:nvPr/>
                </p:nvPicPr>
                <p:blipFill>
                  <a:blip r:embed="rId12">
                    <a:extLst/>
                  </a:blip>
                  <a:srcRect l="0" t="0" r="56942" b="0"/>
                  <a:stretch>
                    <a:fillRect/>
                  </a:stretch>
                </p:blipFill>
                <p:spPr>
                  <a:xfrm>
                    <a:off x="10907799" y="0"/>
                    <a:ext cx="1027189" cy="1470396"/>
                  </a:xfrm>
                  <a:prstGeom prst="rect">
                    <a:avLst/>
                  </a:prstGeom>
                  <a:ln w="38100" cap="flat">
                    <a:noFill/>
                    <a:miter lim="400000"/>
                  </a:ln>
                  <a:effectLst/>
                </p:spPr>
              </p:pic>
            </p:grpSp>
            <p:pic>
              <p:nvPicPr>
                <p:cNvPr id="194" name="Image" descr="Image"/>
                <p:cNvPicPr>
                  <a:picLocks noChangeAspect="1"/>
                </p:cNvPicPr>
                <p:nvPr/>
              </p:nvPicPr>
              <p:blipFill>
                <a:blip r:embed="rId10">
                  <a:extLst/>
                </a:blip>
                <a:srcRect l="8632" t="2519" r="8632" b="10690"/>
                <a:stretch>
                  <a:fillRect/>
                </a:stretch>
              </p:blipFill>
              <p:spPr>
                <a:xfrm>
                  <a:off x="4165393" y="1665295"/>
                  <a:ext cx="555306" cy="582522"/>
                </a:xfrm>
                <a:prstGeom prst="rect">
                  <a:avLst/>
                </a:prstGeom>
                <a:ln w="38100" cap="flat">
                  <a:noFill/>
                  <a:miter lim="400000"/>
                </a:ln>
                <a:effectLst/>
              </p:spPr>
            </p:pic>
            <p:pic>
              <p:nvPicPr>
                <p:cNvPr id="195" name="Image" descr="Image"/>
                <p:cNvPicPr>
                  <a:picLocks noChangeAspect="1"/>
                </p:cNvPicPr>
                <p:nvPr/>
              </p:nvPicPr>
              <p:blipFill>
                <a:blip r:embed="rId10">
                  <a:extLst/>
                </a:blip>
                <a:srcRect l="8632" t="2519" r="8632" b="10690"/>
                <a:stretch>
                  <a:fillRect/>
                </a:stretch>
              </p:blipFill>
              <p:spPr>
                <a:xfrm>
                  <a:off x="6567913" y="1665295"/>
                  <a:ext cx="555306" cy="582522"/>
                </a:xfrm>
                <a:prstGeom prst="rect">
                  <a:avLst/>
                </a:prstGeom>
                <a:ln w="38100" cap="flat">
                  <a:noFill/>
                  <a:miter lim="400000"/>
                </a:ln>
                <a:effectLst/>
              </p:spPr>
            </p:pic>
            <p:pic>
              <p:nvPicPr>
                <p:cNvPr id="196" name="Image" descr="Image"/>
                <p:cNvPicPr>
                  <a:picLocks noChangeAspect="1"/>
                </p:cNvPicPr>
                <p:nvPr/>
              </p:nvPicPr>
              <p:blipFill>
                <a:blip r:embed="rId10">
                  <a:extLst/>
                </a:blip>
                <a:srcRect l="8632" t="2519" r="8632" b="10690"/>
                <a:stretch>
                  <a:fillRect/>
                </a:stretch>
              </p:blipFill>
              <p:spPr>
                <a:xfrm>
                  <a:off x="4165393" y="2795277"/>
                  <a:ext cx="555306" cy="582522"/>
                </a:xfrm>
                <a:prstGeom prst="rect">
                  <a:avLst/>
                </a:prstGeom>
                <a:ln w="38100" cap="flat">
                  <a:noFill/>
                  <a:miter lim="400000"/>
                </a:ln>
                <a:effectLst/>
              </p:spPr>
            </p:pic>
            <p:pic>
              <p:nvPicPr>
                <p:cNvPr id="197" name="Image" descr="Image"/>
                <p:cNvPicPr>
                  <a:picLocks noChangeAspect="1"/>
                </p:cNvPicPr>
                <p:nvPr/>
              </p:nvPicPr>
              <p:blipFill>
                <a:blip r:embed="rId10">
                  <a:extLst/>
                </a:blip>
                <a:srcRect l="8632" t="2519" r="8632" b="10690"/>
                <a:stretch>
                  <a:fillRect/>
                </a:stretch>
              </p:blipFill>
              <p:spPr>
                <a:xfrm>
                  <a:off x="6567913" y="2795277"/>
                  <a:ext cx="555306" cy="582522"/>
                </a:xfrm>
                <a:prstGeom prst="rect">
                  <a:avLst/>
                </a:prstGeom>
                <a:ln w="38100" cap="flat">
                  <a:noFill/>
                  <a:miter lim="400000"/>
                </a:ln>
                <a:effectLst/>
              </p:spPr>
            </p:pic>
            <p:pic>
              <p:nvPicPr>
                <p:cNvPr id="198" name="Image" descr="Image"/>
                <p:cNvPicPr>
                  <a:picLocks noChangeAspect="1"/>
                </p:cNvPicPr>
                <p:nvPr/>
              </p:nvPicPr>
              <p:blipFill>
                <a:blip r:embed="rId10">
                  <a:extLst/>
                </a:blip>
                <a:srcRect l="8632" t="2519" r="8632" b="10690"/>
                <a:stretch>
                  <a:fillRect/>
                </a:stretch>
              </p:blipFill>
              <p:spPr>
                <a:xfrm>
                  <a:off x="9051105" y="1665295"/>
                  <a:ext cx="555306" cy="582522"/>
                </a:xfrm>
                <a:prstGeom prst="rect">
                  <a:avLst/>
                </a:prstGeom>
                <a:ln w="38100" cap="flat">
                  <a:noFill/>
                  <a:miter lim="400000"/>
                </a:ln>
                <a:effectLst/>
              </p:spPr>
            </p:pic>
            <p:pic>
              <p:nvPicPr>
                <p:cNvPr id="199" name="Image" descr="Image"/>
                <p:cNvPicPr>
                  <a:picLocks noChangeAspect="1"/>
                </p:cNvPicPr>
                <p:nvPr/>
              </p:nvPicPr>
              <p:blipFill>
                <a:blip r:embed="rId10">
                  <a:extLst/>
                </a:blip>
                <a:srcRect l="8632" t="2519" r="8632" b="10690"/>
                <a:stretch>
                  <a:fillRect/>
                </a:stretch>
              </p:blipFill>
              <p:spPr>
                <a:xfrm>
                  <a:off x="9051105" y="2795277"/>
                  <a:ext cx="555306" cy="582522"/>
                </a:xfrm>
                <a:prstGeom prst="rect">
                  <a:avLst/>
                </a:prstGeom>
                <a:ln w="38100" cap="flat">
                  <a:noFill/>
                  <a:miter lim="400000"/>
                </a:ln>
                <a:effectLst/>
              </p:spPr>
            </p:pic>
          </p:grpSp>
          <p:sp>
            <p:nvSpPr>
              <p:cNvPr id="201" name="Line"/>
              <p:cNvSpPr/>
              <p:nvPr/>
            </p:nvSpPr>
            <p:spPr>
              <a:xfrm>
                <a:off x="11451790" y="1018937"/>
                <a:ext cx="1" cy="1738280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171450" tIns="171450" rIns="171450" bIns="171450" numCol="1" anchor="ctr">
                <a:noAutofit/>
              </a:bodyPr>
              <a:lstStyle/>
              <a:p>
                <a:pPr>
                  <a:defRPr sz="8000"/>
                </a:pPr>
              </a:p>
            </p:txBody>
          </p:sp>
          <p:sp>
            <p:nvSpPr>
              <p:cNvPr id="202" name="Monthly bill"/>
              <p:cNvSpPr txBox="1"/>
              <p:nvPr/>
            </p:nvSpPr>
            <p:spPr>
              <a:xfrm>
                <a:off x="9413626" y="0"/>
                <a:ext cx="3645465" cy="1010707"/>
              </a:xfrm>
              <a:prstGeom prst="rect">
                <a:avLst/>
              </a:prstGeom>
              <a:noFill/>
              <a:ln w="381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584200">
                  <a:defRPr sz="5500"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pPr/>
                <a:r>
                  <a:t>Monthly bill</a:t>
                </a:r>
              </a:p>
            </p:txBody>
          </p:sp>
        </p:grpSp>
        <p:grpSp>
          <p:nvGrpSpPr>
            <p:cNvPr id="212" name="Group"/>
            <p:cNvGrpSpPr/>
            <p:nvPr/>
          </p:nvGrpSpPr>
          <p:grpSpPr>
            <a:xfrm>
              <a:off x="0" y="3691735"/>
              <a:ext cx="1039255" cy="5252132"/>
              <a:chOff x="0" y="0"/>
              <a:chExt cx="1039254" cy="5252130"/>
            </a:xfrm>
          </p:grpSpPr>
          <p:grpSp>
            <p:nvGrpSpPr>
              <p:cNvPr id="206" name="Group"/>
              <p:cNvGrpSpPr/>
              <p:nvPr/>
            </p:nvGrpSpPr>
            <p:grpSpPr>
              <a:xfrm>
                <a:off x="1039254" y="-1"/>
                <a:ext cx="1" cy="2392275"/>
                <a:chOff x="0" y="0"/>
                <a:chExt cx="0" cy="2392273"/>
              </a:xfrm>
            </p:grpSpPr>
            <p:sp>
              <p:nvSpPr>
                <p:cNvPr id="204" name="Line"/>
                <p:cNvSpPr/>
                <p:nvPr/>
              </p:nvSpPr>
              <p:spPr>
                <a:xfrm flipH="1">
                  <a:off x="0" y="653995"/>
                  <a:ext cx="1" cy="1738279"/>
                </a:xfrm>
                <a:prstGeom prst="line">
                  <a:avLst/>
                </a:prstGeom>
                <a:noFill/>
                <a:ln w="762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171450" tIns="171450" rIns="171450" bIns="171450" numCol="1" anchor="ctr">
                  <a:noAutofit/>
                </a:bodyPr>
                <a:lstStyle/>
                <a:p>
                  <a:pPr>
                    <a:defRPr sz="8000"/>
                  </a:pPr>
                </a:p>
              </p:txBody>
            </p:sp>
            <p:sp>
              <p:nvSpPr>
                <p:cNvPr id="205" name="Line"/>
                <p:cNvSpPr/>
                <p:nvPr/>
              </p:nvSpPr>
              <p:spPr>
                <a:xfrm flipV="1">
                  <a:off x="-1" y="0"/>
                  <a:ext cx="2" cy="1010707"/>
                </a:xfrm>
                <a:prstGeom prst="line">
                  <a:avLst/>
                </a:prstGeom>
                <a:noFill/>
                <a:ln w="762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171450" tIns="171450" rIns="171450" bIns="171450" numCol="1" anchor="ctr">
                  <a:noAutofit/>
                </a:bodyPr>
                <a:lstStyle/>
                <a:p>
                  <a:pPr>
                    <a:defRPr sz="8000"/>
                  </a:pPr>
                </a:p>
              </p:txBody>
            </p:sp>
          </p:grpSp>
          <p:sp>
            <p:nvSpPr>
              <p:cNvPr id="207" name="Train"/>
              <p:cNvSpPr txBox="1"/>
              <p:nvPr/>
            </p:nvSpPr>
            <p:spPr>
              <a:xfrm rot="16200000">
                <a:off x="-247227" y="425623"/>
                <a:ext cx="1505161" cy="1010708"/>
              </a:xfrm>
              <a:prstGeom prst="rect">
                <a:avLst/>
              </a:prstGeom>
              <a:noFill/>
              <a:ln w="381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584200">
                  <a:defRPr sz="5500"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pPr/>
                <a:r>
                  <a:t>Train</a:t>
                </a:r>
              </a:p>
            </p:txBody>
          </p:sp>
          <p:grpSp>
            <p:nvGrpSpPr>
              <p:cNvPr id="210" name="Group"/>
              <p:cNvGrpSpPr/>
              <p:nvPr/>
            </p:nvGrpSpPr>
            <p:grpSpPr>
              <a:xfrm>
                <a:off x="1023613" y="2344813"/>
                <a:ext cx="1" cy="2907318"/>
                <a:chOff x="0" y="0"/>
                <a:chExt cx="0" cy="2907317"/>
              </a:xfrm>
            </p:grpSpPr>
            <p:sp>
              <p:nvSpPr>
                <p:cNvPr id="208" name="Line"/>
                <p:cNvSpPr/>
                <p:nvPr/>
              </p:nvSpPr>
              <p:spPr>
                <a:xfrm flipH="1">
                  <a:off x="0" y="794797"/>
                  <a:ext cx="1" cy="2112521"/>
                </a:xfrm>
                <a:prstGeom prst="line">
                  <a:avLst/>
                </a:prstGeom>
                <a:noFill/>
                <a:ln w="762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171450" tIns="171450" rIns="171450" bIns="171450" numCol="1" anchor="ctr">
                  <a:noAutofit/>
                </a:bodyPr>
                <a:lstStyle/>
                <a:p>
                  <a:pPr>
                    <a:defRPr sz="8000"/>
                  </a:pPr>
                </a:p>
              </p:txBody>
            </p:sp>
            <p:sp>
              <p:nvSpPr>
                <p:cNvPr id="209" name="Line"/>
                <p:cNvSpPr/>
                <p:nvPr/>
              </p:nvSpPr>
              <p:spPr>
                <a:xfrm flipV="1">
                  <a:off x="-1" y="0"/>
                  <a:ext cx="2" cy="1228307"/>
                </a:xfrm>
                <a:prstGeom prst="line">
                  <a:avLst/>
                </a:prstGeom>
                <a:noFill/>
                <a:ln w="762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171450" tIns="171450" rIns="171450" bIns="171450" numCol="1" anchor="ctr">
                  <a:noAutofit/>
                </a:bodyPr>
                <a:lstStyle/>
                <a:p>
                  <a:pPr>
                    <a:defRPr sz="8000"/>
                  </a:pPr>
                </a:p>
              </p:txBody>
            </p:sp>
          </p:grpSp>
          <p:sp>
            <p:nvSpPr>
              <p:cNvPr id="211" name="Test"/>
              <p:cNvSpPr txBox="1"/>
              <p:nvPr/>
            </p:nvSpPr>
            <p:spPr>
              <a:xfrm rot="16200000">
                <a:off x="-247227" y="2958008"/>
                <a:ext cx="1505161" cy="1010708"/>
              </a:xfrm>
              <a:prstGeom prst="rect">
                <a:avLst/>
              </a:prstGeom>
              <a:noFill/>
              <a:ln w="381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584200">
                  <a:defRPr sz="5500"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pPr/>
                <a:r>
                  <a:t>Test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27000" dist="762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65100" dist="381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27000" dist="762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8100" cap="flat">
          <a:noFill/>
          <a:miter lim="400000"/>
        </a:ln>
        <a:effectLst>
          <a:outerShdw sx="100000" sy="100000" kx="0" ky="0" algn="b" rotWithShape="0" blurRad="127000" dist="762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171450" tIns="171450" rIns="171450" bIns="171450" numCol="1" spcCol="38100" rtlCol="0" anchor="ctr" upright="0">
        <a:spAutoFit/>
      </a:bodyPr>
      <a:lstStyle>
        <a:defPPr marL="0" marR="0" indent="0" algn="ctr" defTabSz="19716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8100" cap="flat">
          <a:noFill/>
          <a:miter lim="400000"/>
        </a:ln>
        <a:effectLst/>
        <a:sp3d/>
      </a:spPr>
      <a:bodyPr rot="0" spcFirstLastPara="1" vertOverflow="overflow" horzOverflow="overflow" vert="horz" wrap="square" lIns="171450" tIns="171450" rIns="171450" bIns="171450" numCol="1" spcCol="38100" rtlCol="0" anchor="ctr" upright="0">
        <a:spAutoFit/>
      </a:bodyPr>
      <a:lstStyle>
        <a:defPPr marL="0" marR="0" indent="0" algn="ctr" defTabSz="19716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27000" dist="762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65100" dist="381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27000" dist="762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8100" cap="flat">
          <a:noFill/>
          <a:miter lim="400000"/>
        </a:ln>
        <a:effectLst>
          <a:outerShdw sx="100000" sy="100000" kx="0" ky="0" algn="b" rotWithShape="0" blurRad="127000" dist="762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171450" tIns="171450" rIns="171450" bIns="171450" numCol="1" spcCol="38100" rtlCol="0" anchor="ctr" upright="0">
        <a:spAutoFit/>
      </a:bodyPr>
      <a:lstStyle>
        <a:defPPr marL="0" marR="0" indent="0" algn="ctr" defTabSz="19716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8100" cap="flat">
          <a:noFill/>
          <a:miter lim="400000"/>
        </a:ln>
        <a:effectLst/>
        <a:sp3d/>
      </a:spPr>
      <a:bodyPr rot="0" spcFirstLastPara="1" vertOverflow="overflow" horzOverflow="overflow" vert="horz" wrap="square" lIns="171450" tIns="171450" rIns="171450" bIns="171450" numCol="1" spcCol="38100" rtlCol="0" anchor="ctr" upright="0">
        <a:spAutoFit/>
      </a:bodyPr>
      <a:lstStyle>
        <a:defPPr marL="0" marR="0" indent="0" algn="ctr" defTabSz="19716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