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08DCE-52D4-4838-B645-A843AC112EF2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66823C-AB3E-4100-9D59-15393DB16B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41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ADD NOTES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66823C-AB3E-4100-9D59-15393DB16B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84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A20AE4C-6994-4363-B51C-38FEB7B2CAC7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22B869E-B905-4AE4-BFF0-142216125BD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23250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AE4C-6994-4363-B51C-38FEB7B2CAC7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869E-B905-4AE4-BFF0-142216125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49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AE4C-6994-4363-B51C-38FEB7B2CAC7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869E-B905-4AE4-BFF0-142216125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65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AE4C-6994-4363-B51C-38FEB7B2CAC7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869E-B905-4AE4-BFF0-142216125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5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AE4C-6994-4363-B51C-38FEB7B2CAC7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869E-B905-4AE4-BFF0-142216125BD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0479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AE4C-6994-4363-B51C-38FEB7B2CAC7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869E-B905-4AE4-BFF0-142216125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361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AE4C-6994-4363-B51C-38FEB7B2CAC7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869E-B905-4AE4-BFF0-142216125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15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AE4C-6994-4363-B51C-38FEB7B2CAC7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869E-B905-4AE4-BFF0-142216125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46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AE4C-6994-4363-B51C-38FEB7B2CAC7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869E-B905-4AE4-BFF0-142216125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94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AE4C-6994-4363-B51C-38FEB7B2CAC7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869E-B905-4AE4-BFF0-142216125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73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0AE4C-6994-4363-B51C-38FEB7B2CAC7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B869E-B905-4AE4-BFF0-142216125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31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A20AE4C-6994-4363-B51C-38FEB7B2CAC7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22B869E-B905-4AE4-BFF0-142216125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03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464D9-7AC7-48D8-1FBD-3F478753B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81356"/>
            <a:ext cx="9144000" cy="118821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US HEALTHCARE ANALYSIS</a:t>
            </a:r>
          </a:p>
        </p:txBody>
      </p:sp>
      <p:pic>
        <p:nvPicPr>
          <p:cNvPr id="5" name="Picture 4" descr="Stethoscope with cable making heart monitor shape">
            <a:extLst>
              <a:ext uri="{FF2B5EF4-FFF2-40B4-BE49-F238E27FC236}">
                <a16:creationId xmlns:a16="http://schemas.microsoft.com/office/drawing/2014/main" id="{F3E46047-E1C2-D4E1-1A77-D478BA655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89" y="2448233"/>
            <a:ext cx="9922822" cy="359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47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53456-A641-6930-47F6-A3DC3A8CF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77" y="113301"/>
            <a:ext cx="11474245" cy="1415385"/>
          </a:xfrm>
        </p:spPr>
        <p:txBody>
          <a:bodyPr/>
          <a:lstStyle/>
          <a:p>
            <a:r>
              <a:rPr lang="en-US" dirty="0"/>
              <a:t>Health Condition Insights: Gender Based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763D5B-8691-9DFE-553B-34A45C943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880" y="1759974"/>
            <a:ext cx="5685430" cy="42770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7D765D-5C1D-3C60-82CA-95DF5C7691B0}"/>
              </a:ext>
            </a:extLst>
          </p:cNvPr>
          <p:cNvSpPr txBox="1"/>
          <p:nvPr/>
        </p:nvSpPr>
        <p:spPr>
          <a:xfrm>
            <a:off x="6491675" y="1359333"/>
            <a:ext cx="492596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Key Insights:</a:t>
            </a:r>
          </a:p>
          <a:p>
            <a:r>
              <a:rPr lang="en-US" b="1" dirty="0"/>
              <a:t>Hypertension</a:t>
            </a:r>
            <a:r>
              <a:rPr lang="en-US" dirty="0"/>
              <a:t> is the most prevalent condition (</a:t>
            </a:r>
            <a:r>
              <a:rPr lang="en-US" b="1" dirty="0"/>
              <a:t>61% </a:t>
            </a:r>
            <a:r>
              <a:rPr lang="en-US" dirty="0"/>
              <a:t>of the total cases).</a:t>
            </a:r>
          </a:p>
          <a:p>
            <a:endParaRPr lang="en-US" dirty="0"/>
          </a:p>
          <a:p>
            <a:r>
              <a:rPr lang="en-US" b="1" dirty="0"/>
              <a:t>Male Population </a:t>
            </a:r>
            <a:r>
              <a:rPr lang="en-US" dirty="0"/>
              <a:t>is more prone to medical conditions like </a:t>
            </a:r>
            <a:r>
              <a:rPr lang="en-US" b="1" dirty="0"/>
              <a:t>Hypertension</a:t>
            </a:r>
            <a:r>
              <a:rPr lang="en-US" dirty="0"/>
              <a:t> and </a:t>
            </a:r>
            <a:r>
              <a:rPr lang="en-US" b="1" dirty="0"/>
              <a:t>asthma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Obesity</a:t>
            </a:r>
            <a:r>
              <a:rPr lang="en-US" dirty="0"/>
              <a:t> is significantly higher in </a:t>
            </a:r>
            <a:r>
              <a:rPr lang="en-US" b="1" dirty="0"/>
              <a:t>female</a:t>
            </a:r>
            <a:r>
              <a:rPr lang="en-US" dirty="0"/>
              <a:t> population </a:t>
            </a:r>
            <a:r>
              <a:rPr lang="en-US" b="1" dirty="0"/>
              <a:t>(62 %) </a:t>
            </a:r>
            <a:r>
              <a:rPr lang="en-US" dirty="0"/>
              <a:t>indicating potential lifestyle or biological factors.</a:t>
            </a:r>
          </a:p>
          <a:p>
            <a:endParaRPr lang="en-US" dirty="0"/>
          </a:p>
          <a:p>
            <a:r>
              <a:rPr lang="en-US" b="1" dirty="0"/>
              <a:t>Arthritis</a:t>
            </a:r>
            <a:r>
              <a:rPr lang="en-US" dirty="0"/>
              <a:t> and </a:t>
            </a:r>
            <a:r>
              <a:rPr lang="en-US" b="1" dirty="0"/>
              <a:t>asthma</a:t>
            </a:r>
            <a:r>
              <a:rPr lang="en-US" dirty="0"/>
              <a:t> show a near equal gender split with arthritis slightly more common in females and asthma in males.</a:t>
            </a:r>
          </a:p>
          <a:p>
            <a:endParaRPr lang="en-US" dirty="0"/>
          </a:p>
          <a:p>
            <a:r>
              <a:rPr lang="en-US" b="1" dirty="0"/>
              <a:t>Cancer</a:t>
            </a:r>
            <a:r>
              <a:rPr lang="en-US" dirty="0"/>
              <a:t> affects both the genders </a:t>
            </a:r>
            <a:r>
              <a:rPr lang="en-US" b="1" dirty="0"/>
              <a:t>equally</a:t>
            </a:r>
            <a:r>
              <a:rPr lang="en-US" dirty="0"/>
              <a:t>.(836 Females vs 811 Males)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107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03718-05C4-F48C-F58C-DA242E8C6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389" y="139618"/>
            <a:ext cx="9692640" cy="1325562"/>
          </a:xfrm>
        </p:spPr>
        <p:txBody>
          <a:bodyPr/>
          <a:lstStyle/>
          <a:p>
            <a:r>
              <a:rPr lang="en-US" dirty="0"/>
              <a:t>Health condition Insights: Blood Group Based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208F0E-D5EB-543B-4658-5BBDDB574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2531"/>
            <a:ext cx="5673212" cy="42902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826248-EA69-5A5E-F362-D6B504DD0502}"/>
              </a:ext>
            </a:extLst>
          </p:cNvPr>
          <p:cNvSpPr txBox="1"/>
          <p:nvPr/>
        </p:nvSpPr>
        <p:spPr>
          <a:xfrm>
            <a:off x="5673212" y="1544012"/>
            <a:ext cx="5545394" cy="5494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Key Insights : </a:t>
            </a:r>
          </a:p>
          <a:p>
            <a:endParaRPr lang="en-IN" dirty="0"/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Hypertension is the most common condition (2155 cases),</a:t>
            </a:r>
            <a:r>
              <a:rPr lang="en-IN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with B+ having the highest cases (282).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Cancer cases are evenly distributed</a:t>
            </a:r>
            <a:r>
              <a:rPr lang="en-IN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across blood groups, ranging from 189 to 218.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Obesity is highest in AB- (239) and lowest in B+ (182).</a:t>
            </a:r>
            <a:endParaRPr lang="en-IN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Arthritis cases are fairly balanced</a:t>
            </a:r>
            <a:r>
              <a:rPr lang="en-IN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with AB+ (219) showing the highest count.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Asthma is most common in A+ and O+ (210 each).</a:t>
            </a:r>
            <a:endParaRPr lang="en-IN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Diabetes cases are lowest in O+ (155) and highest in B- (197).</a:t>
            </a:r>
            <a:endParaRPr lang="en-IN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All blood groups have a near-equal share in total cases (~12.5%).</a:t>
            </a:r>
            <a:endParaRPr lang="en-IN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2150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EE56E-1ADB-C616-7A3A-F99BE82F5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968" y="226142"/>
            <a:ext cx="7577329" cy="821061"/>
          </a:xfrm>
        </p:spPr>
        <p:txBody>
          <a:bodyPr/>
          <a:lstStyle/>
          <a:p>
            <a:r>
              <a:rPr lang="en-US" dirty="0"/>
              <a:t>Admission Type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03B106-34EA-FBD7-29E1-B77916439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30" y="1714673"/>
            <a:ext cx="5084262" cy="14453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42322C-9A92-7BF1-1D00-FAFC8738C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31" y="3429000"/>
            <a:ext cx="5084261" cy="275234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45ECEA7-218F-F893-0B0F-11D248109B55}"/>
              </a:ext>
            </a:extLst>
          </p:cNvPr>
          <p:cNvCxnSpPr/>
          <p:nvPr/>
        </p:nvCxnSpPr>
        <p:spPr>
          <a:xfrm>
            <a:off x="2084439" y="3824749"/>
            <a:ext cx="1986116" cy="698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3B0448F-5E04-AEB0-B7D2-FCF8329A5279}"/>
              </a:ext>
            </a:extLst>
          </p:cNvPr>
          <p:cNvSpPr txBox="1"/>
          <p:nvPr/>
        </p:nvSpPr>
        <p:spPr>
          <a:xfrm>
            <a:off x="5827185" y="1419705"/>
            <a:ext cx="556840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Key Insights:</a:t>
            </a:r>
          </a:p>
          <a:p>
            <a:endParaRPr lang="en-US" b="1" dirty="0"/>
          </a:p>
          <a:p>
            <a:r>
              <a:rPr lang="en-US" b="1" dirty="0"/>
              <a:t>Emergency</a:t>
            </a:r>
            <a:r>
              <a:rPr lang="en-US" dirty="0"/>
              <a:t> cases have the </a:t>
            </a:r>
            <a:r>
              <a:rPr lang="en-US" b="1" dirty="0"/>
              <a:t>highest revenue</a:t>
            </a:r>
          </a:p>
          <a:p>
            <a:r>
              <a:rPr lang="en-US" b="1" dirty="0"/>
              <a:t>share ($87 M)</a:t>
            </a:r>
            <a:r>
              <a:rPr lang="en-US" dirty="0"/>
              <a:t> and </a:t>
            </a:r>
            <a:r>
              <a:rPr lang="en-US" b="1" dirty="0"/>
              <a:t>highest average billing amount ($24,279)</a:t>
            </a:r>
            <a:r>
              <a:rPr lang="en-US" dirty="0"/>
              <a:t>, with an </a:t>
            </a:r>
            <a:r>
              <a:rPr lang="en-US" b="1" dirty="0"/>
              <a:t>increase of 4% </a:t>
            </a:r>
            <a:r>
              <a:rPr lang="en-US" dirty="0"/>
              <a:t>from the overall average.</a:t>
            </a:r>
          </a:p>
          <a:p>
            <a:endParaRPr lang="en-US" dirty="0"/>
          </a:p>
          <a:p>
            <a:r>
              <a:rPr lang="en-US" b="1" dirty="0"/>
              <a:t>Elective admissions</a:t>
            </a:r>
            <a:r>
              <a:rPr lang="en-US" dirty="0"/>
              <a:t> contributes almost </a:t>
            </a:r>
          </a:p>
          <a:p>
            <a:r>
              <a:rPr lang="en-US" b="1" dirty="0"/>
              <a:t>$70.9 M </a:t>
            </a:r>
            <a:r>
              <a:rPr lang="en-US" dirty="0"/>
              <a:t>with an average billing amount $23,029, </a:t>
            </a:r>
            <a:r>
              <a:rPr lang="en-US" b="1" dirty="0"/>
              <a:t>slightly lower (-1%) </a:t>
            </a:r>
            <a:r>
              <a:rPr lang="en-US" dirty="0"/>
              <a:t>than the overall average.</a:t>
            </a:r>
          </a:p>
          <a:p>
            <a:endParaRPr lang="en-US" dirty="0"/>
          </a:p>
          <a:p>
            <a:r>
              <a:rPr lang="en-US" b="1" dirty="0"/>
              <a:t>Urgent cases</a:t>
            </a:r>
            <a:r>
              <a:rPr lang="en-US" dirty="0"/>
              <a:t> generates </a:t>
            </a:r>
            <a:r>
              <a:rPr lang="en-US" b="1" dirty="0"/>
              <a:t>$75.8 M </a:t>
            </a:r>
            <a:r>
              <a:rPr lang="en-US" dirty="0"/>
              <a:t>revenue but with a </a:t>
            </a:r>
            <a:r>
              <a:rPr lang="en-US" b="1" dirty="0"/>
              <a:t>lower (-3%) average billing amount</a:t>
            </a:r>
            <a:r>
              <a:rPr lang="en-US" dirty="0"/>
              <a:t> i.e. $22,731.</a:t>
            </a:r>
          </a:p>
          <a:p>
            <a:endParaRPr lang="en-US" dirty="0"/>
          </a:p>
          <a:p>
            <a:r>
              <a:rPr lang="en-US" b="1" dirty="0"/>
              <a:t>Balanced distribution </a:t>
            </a:r>
            <a:r>
              <a:rPr lang="en-US" dirty="0"/>
              <a:t>among admission types, but </a:t>
            </a:r>
            <a:r>
              <a:rPr lang="en-US" b="1" dirty="0"/>
              <a:t>cost variation</a:t>
            </a:r>
            <a:r>
              <a:rPr lang="en-US" dirty="0"/>
              <a:t> suggests different resource utilization.</a:t>
            </a:r>
          </a:p>
        </p:txBody>
      </p:sp>
    </p:spTree>
    <p:extLst>
      <p:ext uri="{BB962C8B-B14F-4D97-AF65-F5344CB8AC3E}">
        <p14:creationId xmlns:p14="http://schemas.microsoft.com/office/powerpoint/2010/main" val="3555081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05176-3B5F-492F-5EDB-9D82F7C4A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849" y="100289"/>
            <a:ext cx="9692640" cy="676459"/>
          </a:xfrm>
        </p:spPr>
        <p:txBody>
          <a:bodyPr>
            <a:normAutofit fontScale="90000"/>
          </a:bodyPr>
          <a:lstStyle/>
          <a:p>
            <a:r>
              <a:rPr lang="en-US" dirty="0"/>
              <a:t>Medical condition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DF6A6E-44F6-F5B6-0DC7-066A4DD7F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849" y="854618"/>
            <a:ext cx="5103403" cy="26653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56F7EC-FE44-791B-7C08-48623BABA58E}"/>
              </a:ext>
            </a:extLst>
          </p:cNvPr>
          <p:cNvSpPr txBox="1"/>
          <p:nvPr/>
        </p:nvSpPr>
        <p:spPr>
          <a:xfrm>
            <a:off x="215849" y="3744515"/>
            <a:ext cx="107116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Cancer</a:t>
            </a:r>
            <a:r>
              <a:rPr lang="en-US" dirty="0"/>
              <a:t> patients on an average pay </a:t>
            </a:r>
            <a:r>
              <a:rPr lang="en-US" b="1" dirty="0"/>
              <a:t>70% more ($ 39677) </a:t>
            </a:r>
            <a:r>
              <a:rPr lang="en-US" dirty="0"/>
              <a:t>than the overall average billing amount.</a:t>
            </a:r>
          </a:p>
          <a:p>
            <a:endParaRPr lang="en-US" dirty="0"/>
          </a:p>
          <a:p>
            <a:r>
              <a:rPr lang="en-US" b="1" dirty="0"/>
              <a:t>Hypertension</a:t>
            </a:r>
            <a:r>
              <a:rPr lang="en-US" dirty="0"/>
              <a:t> admissions are around </a:t>
            </a:r>
            <a:r>
              <a:rPr lang="en-US" b="1" dirty="0"/>
              <a:t>22%</a:t>
            </a:r>
            <a:r>
              <a:rPr lang="en-US" dirty="0"/>
              <a:t> of the total admissions but has an average billing amount of </a:t>
            </a:r>
            <a:r>
              <a:rPr lang="en-US" b="1" dirty="0"/>
              <a:t>$ 17,643 </a:t>
            </a:r>
            <a:r>
              <a:rPr lang="en-US" dirty="0"/>
              <a:t>which is </a:t>
            </a:r>
            <a:r>
              <a:rPr lang="en-US" b="1" dirty="0"/>
              <a:t>25% lower </a:t>
            </a:r>
            <a:r>
              <a:rPr lang="en-US" dirty="0"/>
              <a:t>than the overall average.</a:t>
            </a:r>
          </a:p>
          <a:p>
            <a:endParaRPr lang="en-US" dirty="0"/>
          </a:p>
          <a:p>
            <a:r>
              <a:rPr lang="en-US" b="1" dirty="0"/>
              <a:t>Lowest admissions</a:t>
            </a:r>
            <a:r>
              <a:rPr lang="en-US" dirty="0"/>
              <a:t> are from </a:t>
            </a:r>
            <a:r>
              <a:rPr lang="en-US" b="1" dirty="0"/>
              <a:t>diabetes ( 14% ) </a:t>
            </a:r>
            <a:r>
              <a:rPr lang="en-US" dirty="0"/>
              <a:t>yet the </a:t>
            </a:r>
            <a:r>
              <a:rPr lang="en-US" b="1" dirty="0"/>
              <a:t>average billing amount ($ 30070) is 29% higher</a:t>
            </a:r>
            <a:r>
              <a:rPr lang="en-US" dirty="0"/>
              <a:t> than the overall average.</a:t>
            </a:r>
          </a:p>
          <a:p>
            <a:endParaRPr lang="en-US" dirty="0"/>
          </a:p>
          <a:p>
            <a:r>
              <a:rPr lang="en-US" b="1" dirty="0"/>
              <a:t>Obesity, Asthma and Arthritis </a:t>
            </a:r>
            <a:r>
              <a:rPr lang="en-US" dirty="0"/>
              <a:t>show </a:t>
            </a:r>
            <a:r>
              <a:rPr lang="en-US" b="1" dirty="0"/>
              <a:t>fairly equal admissions </a:t>
            </a:r>
            <a:r>
              <a:rPr lang="en-US" dirty="0"/>
              <a:t>whereas </a:t>
            </a:r>
            <a:r>
              <a:rPr lang="en-US" b="1" dirty="0"/>
              <a:t>obesity</a:t>
            </a:r>
            <a:r>
              <a:rPr lang="en-US" dirty="0"/>
              <a:t> has a lower average billing amount($ 12,536) which is </a:t>
            </a:r>
            <a:r>
              <a:rPr lang="en-US" b="1" dirty="0"/>
              <a:t>almost half of the overall average.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CC0A02-6F7A-5985-8D72-74DA9383A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600" y="854619"/>
            <a:ext cx="5191851" cy="266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010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9BAF3-7EF0-7598-5931-E62B2B0BD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6A685-13B9-1285-4D73-F3BC29AD2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Hypertension is the most prevalent condition (22% of total cases), with a higher risk for males (61%). Obesity and diabetes are more common in females, indicating potential lifestyle or metabolic factors.</a:t>
            </a:r>
          </a:p>
          <a:p>
            <a:r>
              <a:rPr lang="en-US" dirty="0"/>
              <a:t>Blood group distribution shows no major disparities, but certain conditions (e.g., obesity in AB-) show variations.</a:t>
            </a:r>
          </a:p>
          <a:p>
            <a:r>
              <a:rPr lang="en-US" dirty="0"/>
              <a:t>Emergency admissions drive the highest revenue ($87M) and cost per case ($24,279), while urgent admissions have the lowest average billing.</a:t>
            </a:r>
          </a:p>
          <a:p>
            <a:r>
              <a:rPr lang="en-US" dirty="0"/>
              <a:t>Cigna and Aetna lead in billing per admission, while Medicare and UnitedHealthcare have lower average costs. Differences suggest variations in coverage policies and patient demographics.</a:t>
            </a:r>
          </a:p>
          <a:p>
            <a:r>
              <a:rPr lang="en-US" dirty="0"/>
              <a:t>Overall, the data highlights key trends in disease prevalence, gender distribution, and healthcare costs, offering insights for targeted healthcare strategies and resource allocation.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67678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122</TotalTime>
  <Words>568</Words>
  <Application>Microsoft Office PowerPoint</Application>
  <PresentationFormat>Widescreen</PresentationFormat>
  <Paragraphs>50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Aptos</vt:lpstr>
      <vt:lpstr>Arial</vt:lpstr>
      <vt:lpstr>Calibri</vt:lpstr>
      <vt:lpstr>Century Schoolbook</vt:lpstr>
      <vt:lpstr>Symbol</vt:lpstr>
      <vt:lpstr>Wingdings 2</vt:lpstr>
      <vt:lpstr>View</vt:lpstr>
      <vt:lpstr>US HEALTHCARE ANALYSIS</vt:lpstr>
      <vt:lpstr>Health Condition Insights: Gender Based Analysis</vt:lpstr>
      <vt:lpstr>Health condition Insights: Blood Group Based Analysis</vt:lpstr>
      <vt:lpstr>Admission Type Analysis</vt:lpstr>
      <vt:lpstr>Medical condition Analysis</vt:lpstr>
      <vt:lpstr>CONCLUSION</vt:lpstr>
    </vt:vector>
  </TitlesOfParts>
  <Company>Amazon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GUJRAL, GUNTAS</dc:creator>
  <cp:lastModifiedBy>GUJRAL, GUNTAS</cp:lastModifiedBy>
  <cp:revision>4</cp:revision>
  <dcterms:created xsi:type="dcterms:W3CDTF">2025-08-19T21:56:20Z</dcterms:created>
  <dcterms:modified xsi:type="dcterms:W3CDTF">2025-08-20T21:28:54Z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e68092-05df-4271-8e3e-b2a4c82ba797_Enabled">
    <vt:lpwstr>true</vt:lpwstr>
  </property>
  <property fmtid="{D5CDD505-2E9C-101B-9397-08002B2CF9AE}" pid="3" name="MSIP_Label_19e68092-05df-4271-8e3e-b2a4c82ba797_SetDate">
    <vt:lpwstr>2025-08-19T22:54:12Z</vt:lpwstr>
  </property>
  <property fmtid="{D5CDD505-2E9C-101B-9397-08002B2CF9AE}" pid="4" name="MSIP_Label_19e68092-05df-4271-8e3e-b2a4c82ba797_Method">
    <vt:lpwstr>Standard</vt:lpwstr>
  </property>
  <property fmtid="{D5CDD505-2E9C-101B-9397-08002B2CF9AE}" pid="5" name="MSIP_Label_19e68092-05df-4271-8e3e-b2a4c82ba797_Name">
    <vt:lpwstr>Amazon Confidential</vt:lpwstr>
  </property>
  <property fmtid="{D5CDD505-2E9C-101B-9397-08002B2CF9AE}" pid="6" name="MSIP_Label_19e68092-05df-4271-8e3e-b2a4c82ba797_SiteId">
    <vt:lpwstr>5280104a-472d-4538-9ccf-1e1d0efe8b1b</vt:lpwstr>
  </property>
  <property fmtid="{D5CDD505-2E9C-101B-9397-08002B2CF9AE}" pid="7" name="MSIP_Label_19e68092-05df-4271-8e3e-b2a4c82ba797_ActionId">
    <vt:lpwstr>8ea3359a-62da-4f19-898b-3548206535e3</vt:lpwstr>
  </property>
  <property fmtid="{D5CDD505-2E9C-101B-9397-08002B2CF9AE}" pid="8" name="MSIP_Label_19e68092-05df-4271-8e3e-b2a4c82ba797_ContentBits">
    <vt:lpwstr>0</vt:lpwstr>
  </property>
  <property fmtid="{D5CDD505-2E9C-101B-9397-08002B2CF9AE}" pid="9" name="MSIP_Label_19e68092-05df-4271-8e3e-b2a4c82ba797_Tag">
    <vt:lpwstr>10, 3, 0, 1</vt:lpwstr>
  </property>
</Properties>
</file>