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FE9A77F-FCAD-BD54-B217-C820B6749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FA0128E-DBB1-F454-C715-9C513AD64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89F7076-93F6-45D4-DA59-C34D3BA5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3A03-9A41-4344-857B-464A7146BDD3}" type="datetimeFigureOut">
              <a:rPr lang="th-TH" smtClean="0"/>
              <a:t>15/01/66</a:t>
            </a:fld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7691BD1-F6CC-85C2-2EBB-69B93237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CB91D9C-709C-9130-C074-6B24A644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BE9-2707-4051-9633-7240886793B1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2552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382C6E0-E51E-7242-5EEF-91827BE6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E73603C-7F92-5FF2-1922-D96473215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6E9DEB9-B99C-2E25-1E7F-85A31C13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3A03-9A41-4344-857B-464A7146BDD3}" type="datetimeFigureOut">
              <a:rPr lang="th-TH" smtClean="0"/>
              <a:t>15/01/66</a:t>
            </a:fld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00970A9-F13F-0432-3E80-47709DEA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15F73A8-8F1D-2BE8-D0F5-A6E83D52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BE9-2707-4051-9633-7240886793B1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5358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AA96BA6-9DC0-7624-F61A-F7576F845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137D9B8-5F7D-3586-25F0-83CDC8BD1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E08658D-DAEC-B59C-5CDD-1C99401A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3A03-9A41-4344-857B-464A7146BDD3}" type="datetimeFigureOut">
              <a:rPr lang="th-TH" smtClean="0"/>
              <a:t>15/01/66</a:t>
            </a:fld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42E2009-E15B-5C29-C690-314DECA4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96D7932-5CB6-87A0-1018-7FCD0172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BE9-2707-4051-9633-7240886793B1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2217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9D3C73A-16AA-80AC-EBEF-EAC7D158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892E0E2-7D6F-F2FA-58C5-52AAE5A81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52BCD3C-E88F-B7CF-7F81-01110E1F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3A03-9A41-4344-857B-464A7146BDD3}" type="datetimeFigureOut">
              <a:rPr lang="th-TH" smtClean="0"/>
              <a:t>15/01/66</a:t>
            </a:fld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22E0927-9098-1752-F740-0A853F21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F7D4CB3-86A9-36D9-E57F-AED24779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BE9-2707-4051-9633-7240886793B1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7979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383AF39-4579-5866-AC0D-2682704F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2C722AC-657C-F62B-D56A-738B38DE1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A40988A-E3BB-EC54-56CC-B6B657A3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3A03-9A41-4344-857B-464A7146BDD3}" type="datetimeFigureOut">
              <a:rPr lang="th-TH" smtClean="0"/>
              <a:t>15/01/66</a:t>
            </a:fld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1EA51E2-97C7-83D6-F075-8B233B61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E5E30C8-D45A-3CEB-6B23-F3FBF386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BE9-2707-4051-9633-7240886793B1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1117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1DEC205-8DEF-D90F-342F-8DCC217F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A49633B-A033-715C-A780-9559E7F66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56F554E-8E5C-513C-D7CC-E4E45B774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4B8FA22-12D2-A782-57A5-C0294F4A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3A03-9A41-4344-857B-464A7146BDD3}" type="datetimeFigureOut">
              <a:rPr lang="th-TH" smtClean="0"/>
              <a:t>15/01/66</a:t>
            </a:fld>
            <a:endParaRPr lang="th-TH" dirty="0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EA598E7-7CB0-1CB4-54E5-FEA459DE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7902E37-F241-7ACD-33D0-DC307284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BE9-2707-4051-9633-7240886793B1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6698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229AE8A-8CD4-3C46-85F3-05E8B394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CB8B492-3AEA-C38A-7B8A-8FF956ECB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C39959F-01B8-4CD6-DF4A-5847BBF4C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3DEA1F30-311C-A857-81C3-4C3A8D3FC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74EC85EF-56E3-1CDA-87FE-C155942E9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87E1584C-0A38-9112-8AB2-E0291E8B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3A03-9A41-4344-857B-464A7146BDD3}" type="datetimeFigureOut">
              <a:rPr lang="th-TH" smtClean="0"/>
              <a:t>15/01/66</a:t>
            </a:fld>
            <a:endParaRPr lang="th-TH" dirty="0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74CDBA6F-D875-1CCE-F625-B62D671C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A9493305-6995-E384-C77A-748F50E8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BE9-2707-4051-9633-7240886793B1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530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5EE6F66-3214-2C7E-29BD-D02E57B9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F3AE912F-C52F-8718-6BB3-67973DA4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3A03-9A41-4344-857B-464A7146BDD3}" type="datetimeFigureOut">
              <a:rPr lang="th-TH" smtClean="0"/>
              <a:t>15/01/66</a:t>
            </a:fld>
            <a:endParaRPr lang="th-TH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D8727157-179F-76E1-A571-727089DA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F92F8C2-C4F2-5ACD-B937-2A234C70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BE9-2707-4051-9633-7240886793B1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7101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B7BE93DD-D1E8-9491-EA2F-AF5A4173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3A03-9A41-4344-857B-464A7146BDD3}" type="datetimeFigureOut">
              <a:rPr lang="th-TH" smtClean="0"/>
              <a:t>15/01/66</a:t>
            </a:fld>
            <a:endParaRPr lang="th-TH" dirty="0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C511E011-8B4E-E7B7-0E7A-A03A86F8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77EC8460-336E-5D3F-DC2D-C444B8F5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BE9-2707-4051-9633-7240886793B1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225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D6B5D7-D1AB-BFAC-295B-9B32044E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C14AB8F-2EF7-EE1D-4D2B-5A1897436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E0F1125-92FA-D8C1-6D31-56E3CE43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FEBCE5A-EFA3-4AFD-4F74-E9F3A41D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3A03-9A41-4344-857B-464A7146BDD3}" type="datetimeFigureOut">
              <a:rPr lang="th-TH" smtClean="0"/>
              <a:t>15/01/66</a:t>
            </a:fld>
            <a:endParaRPr lang="th-TH" dirty="0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70CBE0A-7C24-7F46-D115-0C82F31E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4474BC1-909F-5527-ED8C-1C836D73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BE9-2707-4051-9633-7240886793B1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3384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7F447E9-537E-A553-B49B-75D25FFD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A643147F-567A-A1C5-14B0-851AED054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 dirty="0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657F951-3F3F-1F91-AFFC-BA73B0B97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D6E0EFE-5965-BA8C-D468-10F25264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3A03-9A41-4344-857B-464A7146BDD3}" type="datetimeFigureOut">
              <a:rPr lang="th-TH" smtClean="0"/>
              <a:t>15/01/66</a:t>
            </a:fld>
            <a:endParaRPr lang="th-TH" dirty="0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EB6F581-262E-4946-DFF3-F3E0E6E8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606B1C7-E309-DDC1-C2FA-D14F72D3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BE9-2707-4051-9633-7240886793B1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7800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CAB44F7F-4FEB-DEE3-C649-0CB54CB3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148A216-AC92-FCA9-88BD-69B076AFB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7504B01-087C-AD06-398E-49AC2A6E1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3A03-9A41-4344-857B-464A7146BDD3}" type="datetimeFigureOut">
              <a:rPr lang="th-TH" smtClean="0"/>
              <a:t>15/01/66</a:t>
            </a:fld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93F8364-EFA7-95F9-B79B-33E764615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EB7457F-AA4A-E4C9-5B85-F2A5E5B49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ABE9-2707-4051-9633-7240886793B1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8510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26C67C60-B08F-8746-BF88-E54846CE4E61}"/>
              </a:ext>
            </a:extLst>
          </p:cNvPr>
          <p:cNvSpPr/>
          <p:nvPr/>
        </p:nvSpPr>
        <p:spPr>
          <a:xfrm>
            <a:off x="3232557" y="327171"/>
            <a:ext cx="8682606" cy="2720829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FE20156C-0FF1-4349-51AF-4359FCE34C86}"/>
              </a:ext>
            </a:extLst>
          </p:cNvPr>
          <p:cNvSpPr/>
          <p:nvPr/>
        </p:nvSpPr>
        <p:spPr>
          <a:xfrm>
            <a:off x="280341" y="1142084"/>
            <a:ext cx="2634143" cy="19059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BBF6696D-385B-EE94-93C6-1F5A53F78AFF}"/>
              </a:ext>
            </a:extLst>
          </p:cNvPr>
          <p:cNvSpPr txBox="1"/>
          <p:nvPr/>
        </p:nvSpPr>
        <p:spPr>
          <a:xfrm>
            <a:off x="840618" y="1231994"/>
            <a:ext cx="156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Mocking Up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AA84430E-2E1D-ED52-B78F-E7B27B5C6AB9}"/>
              </a:ext>
            </a:extLst>
          </p:cNvPr>
          <p:cNvSpPr/>
          <p:nvPr/>
        </p:nvSpPr>
        <p:spPr>
          <a:xfrm>
            <a:off x="3375771" y="1031636"/>
            <a:ext cx="4276987" cy="18878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9D1D22EF-4A87-A5FB-18E4-CA52F399C158}"/>
              </a:ext>
            </a:extLst>
          </p:cNvPr>
          <p:cNvSpPr txBox="1"/>
          <p:nvPr/>
        </p:nvSpPr>
        <p:spPr>
          <a:xfrm>
            <a:off x="3740795" y="1143208"/>
            <a:ext cx="354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Interface Programming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1A0ABC56-AFAE-AA8B-8386-590C9C131917}"/>
              </a:ext>
            </a:extLst>
          </p:cNvPr>
          <p:cNvSpPr/>
          <p:nvPr/>
        </p:nvSpPr>
        <p:spPr>
          <a:xfrm>
            <a:off x="7810752" y="992208"/>
            <a:ext cx="3955407" cy="19273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863E3CED-1639-54C7-39C0-A80F041578DD}"/>
              </a:ext>
            </a:extLst>
          </p:cNvPr>
          <p:cNvSpPr txBox="1"/>
          <p:nvPr/>
        </p:nvSpPr>
        <p:spPr>
          <a:xfrm>
            <a:off x="8223209" y="1143209"/>
            <a:ext cx="33442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Functional Programming</a:t>
            </a:r>
            <a:endParaRPr lang="th-TH" sz="24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E3B8E4D3-98C9-1721-AB67-693BE3339947}"/>
              </a:ext>
            </a:extLst>
          </p:cNvPr>
          <p:cNvSpPr/>
          <p:nvPr/>
        </p:nvSpPr>
        <p:spPr>
          <a:xfrm>
            <a:off x="4211973" y="3262215"/>
            <a:ext cx="3238151" cy="11332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92AB9765-9BC5-11F6-F497-4BA868D0E1B2}"/>
              </a:ext>
            </a:extLst>
          </p:cNvPr>
          <p:cNvSpPr txBox="1"/>
          <p:nvPr/>
        </p:nvSpPr>
        <p:spPr>
          <a:xfrm>
            <a:off x="4211973" y="3597988"/>
            <a:ext cx="323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Deploying</a:t>
            </a:r>
            <a:endParaRPr lang="th-TH" sz="24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72DC8790-8CF7-2873-6B2D-7243C180838C}"/>
              </a:ext>
            </a:extLst>
          </p:cNvPr>
          <p:cNvSpPr/>
          <p:nvPr/>
        </p:nvSpPr>
        <p:spPr>
          <a:xfrm>
            <a:off x="8012885" y="3262213"/>
            <a:ext cx="3768054" cy="26035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8640F1E4-0EA0-C38C-867C-56A5134E33D9}"/>
              </a:ext>
            </a:extLst>
          </p:cNvPr>
          <p:cNvSpPr txBox="1"/>
          <p:nvPr/>
        </p:nvSpPr>
        <p:spPr>
          <a:xfrm>
            <a:off x="8237989" y="4032622"/>
            <a:ext cx="3344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Database/Synchronization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A37F1670-8E61-B8D2-7E4D-8C8C28C6D00A}"/>
              </a:ext>
            </a:extLst>
          </p:cNvPr>
          <p:cNvSpPr/>
          <p:nvPr/>
        </p:nvSpPr>
        <p:spPr>
          <a:xfrm>
            <a:off x="411061" y="3233900"/>
            <a:ext cx="3238151" cy="11332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AB99F88F-88E7-8C37-A441-9A37F3095134}"/>
              </a:ext>
            </a:extLst>
          </p:cNvPr>
          <p:cNvSpPr txBox="1"/>
          <p:nvPr/>
        </p:nvSpPr>
        <p:spPr>
          <a:xfrm>
            <a:off x="411061" y="3569673"/>
            <a:ext cx="323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Adjustment</a:t>
            </a:r>
            <a:endParaRPr lang="th-TH" sz="24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Rectangle: Rounded Corners 3">
            <a:extLst>
              <a:ext uri="{FF2B5EF4-FFF2-40B4-BE49-F238E27FC236}">
                <a16:creationId xmlns:a16="http://schemas.microsoft.com/office/drawing/2014/main" id="{F4DA0B55-864F-70C5-C04E-AD169EE89407}"/>
              </a:ext>
            </a:extLst>
          </p:cNvPr>
          <p:cNvSpPr/>
          <p:nvPr/>
        </p:nvSpPr>
        <p:spPr>
          <a:xfrm>
            <a:off x="280340" y="311786"/>
            <a:ext cx="2634143" cy="4945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Digital Platform</a:t>
            </a: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52B36724-8A6E-64AB-F0A4-1757E4DCFDA0}"/>
              </a:ext>
            </a:extLst>
          </p:cNvPr>
          <p:cNvSpPr txBox="1"/>
          <p:nvPr/>
        </p:nvSpPr>
        <p:spPr>
          <a:xfrm>
            <a:off x="411061" y="1693144"/>
            <a:ext cx="2376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UX/UI Design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System Analyze</a:t>
            </a: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F616F879-E51F-AD5B-195D-632E2C4EB0BF}"/>
              </a:ext>
            </a:extLst>
          </p:cNvPr>
          <p:cNvSpPr txBox="1"/>
          <p:nvPr/>
        </p:nvSpPr>
        <p:spPr>
          <a:xfrm>
            <a:off x="3495726" y="1595712"/>
            <a:ext cx="2092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Login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Dashboard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Register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C938DDB1-2018-2C83-0D44-1E1A2578278C}"/>
              </a:ext>
            </a:extLst>
          </p:cNvPr>
          <p:cNvSpPr txBox="1"/>
          <p:nvPr/>
        </p:nvSpPr>
        <p:spPr>
          <a:xfrm>
            <a:off x="7970832" y="1595711"/>
            <a:ext cx="1382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Button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Ordering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 up</a:t>
            </a:r>
            <a:endParaRPr lang="th-TH" sz="24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62EDDD36-19C1-023E-521E-078A5C3AD437}"/>
              </a:ext>
            </a:extLst>
          </p:cNvPr>
          <p:cNvSpPr txBox="1"/>
          <p:nvPr/>
        </p:nvSpPr>
        <p:spPr>
          <a:xfrm>
            <a:off x="9788455" y="1662027"/>
            <a:ext cx="183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QR-code Gen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Date &amp; Time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Login/Logout</a:t>
            </a:r>
            <a:endParaRPr lang="th-TH" sz="24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C29E81E9-6A00-20C2-0956-546F669AD386}"/>
              </a:ext>
            </a:extLst>
          </p:cNvPr>
          <p:cNvSpPr txBox="1"/>
          <p:nvPr/>
        </p:nvSpPr>
        <p:spPr>
          <a:xfrm>
            <a:off x="8237989" y="4446659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 Design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E0898CF0-3B1E-EB36-CDE8-0AFEB6A7CA6B}"/>
              </a:ext>
            </a:extLst>
          </p:cNvPr>
          <p:cNvSpPr txBox="1"/>
          <p:nvPr/>
        </p:nvSpPr>
        <p:spPr>
          <a:xfrm>
            <a:off x="8237989" y="5206379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Synchronization</a:t>
            </a:r>
            <a:endParaRPr lang="th-TH" sz="24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B1D939A6-559F-B249-0F29-213A0EFAC4F5}"/>
              </a:ext>
            </a:extLst>
          </p:cNvPr>
          <p:cNvSpPr txBox="1"/>
          <p:nvPr/>
        </p:nvSpPr>
        <p:spPr>
          <a:xfrm>
            <a:off x="401835" y="2461196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 Design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6AEA5C3C-4F59-2A95-99BE-3C002198B631}"/>
              </a:ext>
            </a:extLst>
          </p:cNvPr>
          <p:cNvSpPr txBox="1"/>
          <p:nvPr/>
        </p:nvSpPr>
        <p:spPr>
          <a:xfrm>
            <a:off x="8237989" y="4839970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Database Development</a:t>
            </a:r>
            <a:endParaRPr lang="th-TH" sz="24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2475331A-3B0D-1CE3-5032-1BFFF5964F98}"/>
              </a:ext>
            </a:extLst>
          </p:cNvPr>
          <p:cNvSpPr txBox="1"/>
          <p:nvPr/>
        </p:nvSpPr>
        <p:spPr>
          <a:xfrm>
            <a:off x="5107958" y="1595711"/>
            <a:ext cx="2475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User/Customer Form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Waiting List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Ending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" name="Rectangle: Rounded Corners 3">
            <a:extLst>
              <a:ext uri="{FF2B5EF4-FFF2-40B4-BE49-F238E27FC236}">
                <a16:creationId xmlns:a16="http://schemas.microsoft.com/office/drawing/2014/main" id="{0053C462-0D02-3F45-E322-B47C48DCA05E}"/>
              </a:ext>
            </a:extLst>
          </p:cNvPr>
          <p:cNvSpPr/>
          <p:nvPr/>
        </p:nvSpPr>
        <p:spPr>
          <a:xfrm>
            <a:off x="6335686" y="405271"/>
            <a:ext cx="2634143" cy="4945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Frontend</a:t>
            </a:r>
          </a:p>
        </p:txBody>
      </p:sp>
      <p:sp>
        <p:nvSpPr>
          <p:cNvPr id="29" name="Rectangle: Rounded Corners 3">
            <a:extLst>
              <a:ext uri="{FF2B5EF4-FFF2-40B4-BE49-F238E27FC236}">
                <a16:creationId xmlns:a16="http://schemas.microsoft.com/office/drawing/2014/main" id="{00DBB71B-5749-DEBD-28FE-63D2C65F48CD}"/>
              </a:ext>
            </a:extLst>
          </p:cNvPr>
          <p:cNvSpPr/>
          <p:nvPr/>
        </p:nvSpPr>
        <p:spPr>
          <a:xfrm>
            <a:off x="8590916" y="3423450"/>
            <a:ext cx="2634143" cy="4945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Backend</a:t>
            </a:r>
          </a:p>
        </p:txBody>
      </p:sp>
      <p:sp>
        <p:nvSpPr>
          <p:cNvPr id="30" name="ลูกศร: ลง 29">
            <a:extLst>
              <a:ext uri="{FF2B5EF4-FFF2-40B4-BE49-F238E27FC236}">
                <a16:creationId xmlns:a16="http://schemas.microsoft.com/office/drawing/2014/main" id="{B2E63C68-83C5-EC7C-985A-F28A10272E0E}"/>
              </a:ext>
            </a:extLst>
          </p:cNvPr>
          <p:cNvSpPr/>
          <p:nvPr/>
        </p:nvSpPr>
        <p:spPr>
          <a:xfrm rot="16200000">
            <a:off x="2819087" y="1819339"/>
            <a:ext cx="318074" cy="4616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ลูกศร: ลง 30">
            <a:extLst>
              <a:ext uri="{FF2B5EF4-FFF2-40B4-BE49-F238E27FC236}">
                <a16:creationId xmlns:a16="http://schemas.microsoft.com/office/drawing/2014/main" id="{D01D1F29-FABD-3B3C-4CC7-C0ED6694410D}"/>
              </a:ext>
            </a:extLst>
          </p:cNvPr>
          <p:cNvSpPr/>
          <p:nvPr/>
        </p:nvSpPr>
        <p:spPr>
          <a:xfrm>
            <a:off x="9788455" y="3014708"/>
            <a:ext cx="318074" cy="4616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ลูกศร: ลง 31">
            <a:extLst>
              <a:ext uri="{FF2B5EF4-FFF2-40B4-BE49-F238E27FC236}">
                <a16:creationId xmlns:a16="http://schemas.microsoft.com/office/drawing/2014/main" id="{92168BA0-ED32-1E4B-14C8-9A56DD17E5DC}"/>
              </a:ext>
            </a:extLst>
          </p:cNvPr>
          <p:cNvSpPr/>
          <p:nvPr/>
        </p:nvSpPr>
        <p:spPr>
          <a:xfrm rot="5400000">
            <a:off x="7564832" y="3526193"/>
            <a:ext cx="318074" cy="4616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ลูกศร: ลง 32">
            <a:extLst>
              <a:ext uri="{FF2B5EF4-FFF2-40B4-BE49-F238E27FC236}">
                <a16:creationId xmlns:a16="http://schemas.microsoft.com/office/drawing/2014/main" id="{267B79F2-275E-7654-A371-2F222BDF5CA7}"/>
              </a:ext>
            </a:extLst>
          </p:cNvPr>
          <p:cNvSpPr/>
          <p:nvPr/>
        </p:nvSpPr>
        <p:spPr>
          <a:xfrm rot="5400000">
            <a:off x="3763060" y="3497878"/>
            <a:ext cx="318074" cy="4616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วงรี 54">
            <a:extLst>
              <a:ext uri="{FF2B5EF4-FFF2-40B4-BE49-F238E27FC236}">
                <a16:creationId xmlns:a16="http://schemas.microsoft.com/office/drawing/2014/main" id="{A765233B-AA36-3E07-CE0B-BFE989652F0C}"/>
              </a:ext>
            </a:extLst>
          </p:cNvPr>
          <p:cNvSpPr/>
          <p:nvPr/>
        </p:nvSpPr>
        <p:spPr>
          <a:xfrm>
            <a:off x="2309682" y="1234837"/>
            <a:ext cx="477520" cy="4775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56" name="วงรี 55">
            <a:extLst>
              <a:ext uri="{FF2B5EF4-FFF2-40B4-BE49-F238E27FC236}">
                <a16:creationId xmlns:a16="http://schemas.microsoft.com/office/drawing/2014/main" id="{46ABAADF-57C2-EA4C-8678-8BE865FF06AE}"/>
              </a:ext>
            </a:extLst>
          </p:cNvPr>
          <p:cNvSpPr/>
          <p:nvPr/>
        </p:nvSpPr>
        <p:spPr>
          <a:xfrm>
            <a:off x="11164432" y="1112039"/>
            <a:ext cx="477520" cy="4775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57" name="วงรี 56">
            <a:extLst>
              <a:ext uri="{FF2B5EF4-FFF2-40B4-BE49-F238E27FC236}">
                <a16:creationId xmlns:a16="http://schemas.microsoft.com/office/drawing/2014/main" id="{F037906B-D632-A49D-9D70-5CE530DB422D}"/>
              </a:ext>
            </a:extLst>
          </p:cNvPr>
          <p:cNvSpPr/>
          <p:nvPr/>
        </p:nvSpPr>
        <p:spPr>
          <a:xfrm>
            <a:off x="7015475" y="1112039"/>
            <a:ext cx="477520" cy="4775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58" name="วงรี 57">
            <a:extLst>
              <a:ext uri="{FF2B5EF4-FFF2-40B4-BE49-F238E27FC236}">
                <a16:creationId xmlns:a16="http://schemas.microsoft.com/office/drawing/2014/main" id="{BB62A562-5DA0-12E4-11B2-56C45590BDF6}"/>
              </a:ext>
            </a:extLst>
          </p:cNvPr>
          <p:cNvSpPr/>
          <p:nvPr/>
        </p:nvSpPr>
        <p:spPr>
          <a:xfrm>
            <a:off x="11104710" y="5209630"/>
            <a:ext cx="477520" cy="4775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60" name="วงรี 59">
            <a:extLst>
              <a:ext uri="{FF2B5EF4-FFF2-40B4-BE49-F238E27FC236}">
                <a16:creationId xmlns:a16="http://schemas.microsoft.com/office/drawing/2014/main" id="{101383E3-80C6-F7C5-CC7C-D97C7D54C8B4}"/>
              </a:ext>
            </a:extLst>
          </p:cNvPr>
          <p:cNvSpPr/>
          <p:nvPr/>
        </p:nvSpPr>
        <p:spPr>
          <a:xfrm>
            <a:off x="6867320" y="3796348"/>
            <a:ext cx="477520" cy="4775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5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61" name="วงรี 60">
            <a:extLst>
              <a:ext uri="{FF2B5EF4-FFF2-40B4-BE49-F238E27FC236}">
                <a16:creationId xmlns:a16="http://schemas.microsoft.com/office/drawing/2014/main" id="{0CA78F85-7ABC-9010-DCE0-D42FC5C8731E}"/>
              </a:ext>
            </a:extLst>
          </p:cNvPr>
          <p:cNvSpPr/>
          <p:nvPr/>
        </p:nvSpPr>
        <p:spPr>
          <a:xfrm>
            <a:off x="3032287" y="3796348"/>
            <a:ext cx="477520" cy="4775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6</a:t>
            </a:r>
            <a:endParaRPr lang="th-TH" sz="1600" dirty="0">
              <a:solidFill>
                <a:schemeClr val="bg1"/>
              </a:solidFill>
            </a:endParaRPr>
          </a:p>
        </p:txBody>
      </p:sp>
      <p:grpSp>
        <p:nvGrpSpPr>
          <p:cNvPr id="90" name="กลุ่ม 89">
            <a:extLst>
              <a:ext uri="{FF2B5EF4-FFF2-40B4-BE49-F238E27FC236}">
                <a16:creationId xmlns:a16="http://schemas.microsoft.com/office/drawing/2014/main" id="{86D1E1CE-3251-BDED-CC02-DB8EFCC249DC}"/>
              </a:ext>
            </a:extLst>
          </p:cNvPr>
          <p:cNvGrpSpPr/>
          <p:nvPr/>
        </p:nvGrpSpPr>
        <p:grpSpPr>
          <a:xfrm>
            <a:off x="223521" y="4482669"/>
            <a:ext cx="8014468" cy="2147487"/>
            <a:chOff x="263786" y="4532847"/>
            <a:chExt cx="8014468" cy="2147487"/>
          </a:xfrm>
        </p:grpSpPr>
        <p:grpSp>
          <p:nvGrpSpPr>
            <p:cNvPr id="54" name="กลุ่ม 53">
              <a:extLst>
                <a:ext uri="{FF2B5EF4-FFF2-40B4-BE49-F238E27FC236}">
                  <a16:creationId xmlns:a16="http://schemas.microsoft.com/office/drawing/2014/main" id="{83B54F80-11F1-0807-4523-1EEFCAC901FF}"/>
                </a:ext>
              </a:extLst>
            </p:cNvPr>
            <p:cNvGrpSpPr/>
            <p:nvPr/>
          </p:nvGrpSpPr>
          <p:grpSpPr>
            <a:xfrm>
              <a:off x="492490" y="4532847"/>
              <a:ext cx="6997899" cy="1919882"/>
              <a:chOff x="327098" y="5534685"/>
              <a:chExt cx="6997899" cy="1919882"/>
            </a:xfrm>
          </p:grpSpPr>
          <p:sp>
            <p:nvSpPr>
              <p:cNvPr id="34" name="Arrow: Right 15">
                <a:extLst>
                  <a:ext uri="{FF2B5EF4-FFF2-40B4-BE49-F238E27FC236}">
                    <a16:creationId xmlns:a16="http://schemas.microsoft.com/office/drawing/2014/main" id="{09FA622C-467C-5E8E-201E-D2DED05A5245}"/>
                  </a:ext>
                </a:extLst>
              </p:cNvPr>
              <p:cNvSpPr/>
              <p:nvPr/>
            </p:nvSpPr>
            <p:spPr>
              <a:xfrm>
                <a:off x="327098" y="5552365"/>
                <a:ext cx="2300905" cy="432000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Arrow: Right 18">
                <a:extLst>
                  <a:ext uri="{FF2B5EF4-FFF2-40B4-BE49-F238E27FC236}">
                    <a16:creationId xmlns:a16="http://schemas.microsoft.com/office/drawing/2014/main" id="{A2C15ABB-4545-2004-87FC-6796CC9720D8}"/>
                  </a:ext>
                </a:extLst>
              </p:cNvPr>
              <p:cNvSpPr/>
              <p:nvPr/>
            </p:nvSpPr>
            <p:spPr>
              <a:xfrm>
                <a:off x="2624620" y="5565492"/>
                <a:ext cx="2300905" cy="432000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Arrow: Right 19">
                <a:extLst>
                  <a:ext uri="{FF2B5EF4-FFF2-40B4-BE49-F238E27FC236}">
                    <a16:creationId xmlns:a16="http://schemas.microsoft.com/office/drawing/2014/main" id="{19954A0B-5E37-CE28-46B4-9D8B2E1A4F3F}"/>
                  </a:ext>
                </a:extLst>
              </p:cNvPr>
              <p:cNvSpPr/>
              <p:nvPr/>
            </p:nvSpPr>
            <p:spPr>
              <a:xfrm>
                <a:off x="4945547" y="5567858"/>
                <a:ext cx="2367565" cy="43200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9" name="Rectangle: Rounded Corners 20">
                <a:extLst>
                  <a:ext uri="{FF2B5EF4-FFF2-40B4-BE49-F238E27FC236}">
                    <a16:creationId xmlns:a16="http://schemas.microsoft.com/office/drawing/2014/main" id="{34198F9D-BBA3-2598-9F47-4DCC08220522}"/>
                  </a:ext>
                </a:extLst>
              </p:cNvPr>
              <p:cNvSpPr/>
              <p:nvPr/>
            </p:nvSpPr>
            <p:spPr>
              <a:xfrm>
                <a:off x="972927" y="5840242"/>
                <a:ext cx="825756" cy="51380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Dec</a:t>
                </a:r>
                <a:endParaRPr lang="en-US" sz="2000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40" name="Rectangle: Rounded Corners 21">
                <a:extLst>
                  <a:ext uri="{FF2B5EF4-FFF2-40B4-BE49-F238E27FC236}">
                    <a16:creationId xmlns:a16="http://schemas.microsoft.com/office/drawing/2014/main" id="{319A2131-DC72-328C-C720-A1ECF7550D19}"/>
                  </a:ext>
                </a:extLst>
              </p:cNvPr>
              <p:cNvSpPr/>
              <p:nvPr/>
            </p:nvSpPr>
            <p:spPr>
              <a:xfrm>
                <a:off x="3309621" y="5816267"/>
                <a:ext cx="825756" cy="51380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Jan</a:t>
                </a:r>
                <a:endParaRPr lang="en-US" sz="2000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41" name="Rectangle: Rounded Corners 22">
                <a:extLst>
                  <a:ext uri="{FF2B5EF4-FFF2-40B4-BE49-F238E27FC236}">
                    <a16:creationId xmlns:a16="http://schemas.microsoft.com/office/drawing/2014/main" id="{7E0BAC5E-2E07-1228-6197-0E9BE91B2AC5}"/>
                  </a:ext>
                </a:extLst>
              </p:cNvPr>
              <p:cNvSpPr/>
              <p:nvPr/>
            </p:nvSpPr>
            <p:spPr>
              <a:xfrm>
                <a:off x="5605216" y="5816267"/>
                <a:ext cx="825756" cy="51380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Feb</a:t>
                </a:r>
                <a:endParaRPr lang="en-US" sz="2000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cxnSp>
            <p:nvCxnSpPr>
              <p:cNvPr id="42" name="Straight Connector 24">
                <a:extLst>
                  <a:ext uri="{FF2B5EF4-FFF2-40B4-BE49-F238E27FC236}">
                    <a16:creationId xmlns:a16="http://schemas.microsoft.com/office/drawing/2014/main" id="{48D5D2AC-112C-2D50-3E7A-ABC783CD0FAE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337154" y="5565492"/>
                <a:ext cx="0" cy="5854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25">
                <a:extLst>
                  <a:ext uri="{FF2B5EF4-FFF2-40B4-BE49-F238E27FC236}">
                    <a16:creationId xmlns:a16="http://schemas.microsoft.com/office/drawing/2014/main" id="{46A86EA6-3420-5E00-C68C-72B5A11FE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4620" y="5565492"/>
                <a:ext cx="0" cy="18694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26">
                <a:extLst>
                  <a:ext uri="{FF2B5EF4-FFF2-40B4-BE49-F238E27FC236}">
                    <a16:creationId xmlns:a16="http://schemas.microsoft.com/office/drawing/2014/main" id="{03680C08-C7F3-54DD-D9E4-7AD6DBD78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5525" y="5534685"/>
                <a:ext cx="0" cy="190872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26">
                <a:extLst>
                  <a:ext uri="{FF2B5EF4-FFF2-40B4-BE49-F238E27FC236}">
                    <a16:creationId xmlns:a16="http://schemas.microsoft.com/office/drawing/2014/main" id="{F782369B-0F9D-9092-BC07-5BFFB1F00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997" y="5545840"/>
                <a:ext cx="0" cy="190872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วงรี 61">
              <a:extLst>
                <a:ext uri="{FF2B5EF4-FFF2-40B4-BE49-F238E27FC236}">
                  <a16:creationId xmlns:a16="http://schemas.microsoft.com/office/drawing/2014/main" id="{BF88CDE1-E387-2CCD-4E39-CD79AA2D3BA0}"/>
                </a:ext>
              </a:extLst>
            </p:cNvPr>
            <p:cNvSpPr/>
            <p:nvPr/>
          </p:nvSpPr>
          <p:spPr>
            <a:xfrm>
              <a:off x="263786" y="5149141"/>
              <a:ext cx="477520" cy="4775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1</a:t>
              </a:r>
              <a:endParaRPr lang="th-TH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วงรี 62">
              <a:extLst>
                <a:ext uri="{FF2B5EF4-FFF2-40B4-BE49-F238E27FC236}">
                  <a16:creationId xmlns:a16="http://schemas.microsoft.com/office/drawing/2014/main" id="{BE2B79DF-D84F-E893-5835-AC10D78D4AFD}"/>
                </a:ext>
              </a:extLst>
            </p:cNvPr>
            <p:cNvSpPr/>
            <p:nvPr/>
          </p:nvSpPr>
          <p:spPr>
            <a:xfrm>
              <a:off x="280340" y="5661518"/>
              <a:ext cx="477520" cy="4775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2</a:t>
              </a:r>
              <a:endParaRPr lang="th-TH" sz="1600" dirty="0">
                <a:solidFill>
                  <a:schemeClr val="bg1"/>
                </a:solidFill>
              </a:endParaRPr>
            </a:p>
          </p:txBody>
        </p:sp>
        <p:sp>
          <p:nvSpPr>
            <p:cNvPr id="66" name="วงรี 65">
              <a:extLst>
                <a:ext uri="{FF2B5EF4-FFF2-40B4-BE49-F238E27FC236}">
                  <a16:creationId xmlns:a16="http://schemas.microsoft.com/office/drawing/2014/main" id="{1E12B189-98AC-E1D0-9681-4C02E6691927}"/>
                </a:ext>
              </a:extLst>
            </p:cNvPr>
            <p:cNvSpPr/>
            <p:nvPr/>
          </p:nvSpPr>
          <p:spPr>
            <a:xfrm>
              <a:off x="280340" y="6173895"/>
              <a:ext cx="477520" cy="4775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3</a:t>
              </a:r>
              <a:endParaRPr lang="th-TH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วงรี 67">
              <a:extLst>
                <a:ext uri="{FF2B5EF4-FFF2-40B4-BE49-F238E27FC236}">
                  <a16:creationId xmlns:a16="http://schemas.microsoft.com/office/drawing/2014/main" id="{08D883F8-1C8F-03D6-FA61-DD3A533B67EE}"/>
                </a:ext>
              </a:extLst>
            </p:cNvPr>
            <p:cNvSpPr/>
            <p:nvPr/>
          </p:nvSpPr>
          <p:spPr>
            <a:xfrm>
              <a:off x="3646250" y="5183998"/>
              <a:ext cx="477520" cy="4775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4</a:t>
              </a:r>
              <a:endParaRPr lang="th-TH" sz="1600" dirty="0">
                <a:solidFill>
                  <a:schemeClr val="bg1"/>
                </a:solidFill>
              </a:endParaRPr>
            </a:p>
          </p:txBody>
        </p:sp>
        <p:sp>
          <p:nvSpPr>
            <p:cNvPr id="70" name="วงรี 69">
              <a:extLst>
                <a:ext uri="{FF2B5EF4-FFF2-40B4-BE49-F238E27FC236}">
                  <a16:creationId xmlns:a16="http://schemas.microsoft.com/office/drawing/2014/main" id="{716A8A97-D260-0721-786F-5BA414E89CCA}"/>
                </a:ext>
              </a:extLst>
            </p:cNvPr>
            <p:cNvSpPr/>
            <p:nvPr/>
          </p:nvSpPr>
          <p:spPr>
            <a:xfrm>
              <a:off x="5588075" y="5683289"/>
              <a:ext cx="477520" cy="4775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5</a:t>
              </a:r>
              <a:endParaRPr lang="th-TH" sz="1600" dirty="0">
                <a:solidFill>
                  <a:schemeClr val="bg1"/>
                </a:solidFill>
              </a:endParaRPr>
            </a:p>
          </p:txBody>
        </p:sp>
        <p:sp>
          <p:nvSpPr>
            <p:cNvPr id="71" name="วงรี 70">
              <a:extLst>
                <a:ext uri="{FF2B5EF4-FFF2-40B4-BE49-F238E27FC236}">
                  <a16:creationId xmlns:a16="http://schemas.microsoft.com/office/drawing/2014/main" id="{491C46EF-3A99-8FBB-555E-31A331A72763}"/>
                </a:ext>
              </a:extLst>
            </p:cNvPr>
            <p:cNvSpPr/>
            <p:nvPr/>
          </p:nvSpPr>
          <p:spPr>
            <a:xfrm>
              <a:off x="5588075" y="6202814"/>
              <a:ext cx="477520" cy="4775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6</a:t>
              </a:r>
              <a:endParaRPr lang="th-TH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72" name="ลูกศรเชื่อมต่อแบบตรง 71">
              <a:extLst>
                <a:ext uri="{FF2B5EF4-FFF2-40B4-BE49-F238E27FC236}">
                  <a16:creationId xmlns:a16="http://schemas.microsoft.com/office/drawing/2014/main" id="{97AFAEB0-539B-7CF1-8979-8254F51655A5}"/>
                </a:ext>
              </a:extLst>
            </p:cNvPr>
            <p:cNvCxnSpPr>
              <a:cxnSpLocks/>
            </p:cNvCxnSpPr>
            <p:nvPr/>
          </p:nvCxnSpPr>
          <p:spPr>
            <a:xfrm>
              <a:off x="757860" y="5903031"/>
              <a:ext cx="29251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ลูกศรเชื่อมต่อแบบตรง 72">
              <a:extLst>
                <a:ext uri="{FF2B5EF4-FFF2-40B4-BE49-F238E27FC236}">
                  <a16:creationId xmlns:a16="http://schemas.microsoft.com/office/drawing/2014/main" id="{46604EB5-D806-C46E-2F58-878C5668245F}"/>
                </a:ext>
              </a:extLst>
            </p:cNvPr>
            <p:cNvCxnSpPr>
              <a:cxnSpLocks/>
            </p:cNvCxnSpPr>
            <p:nvPr/>
          </p:nvCxnSpPr>
          <p:spPr>
            <a:xfrm>
              <a:off x="741306" y="6412655"/>
              <a:ext cx="29251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ลูกศรเชื่อมต่อแบบตรง 73">
              <a:extLst>
                <a:ext uri="{FF2B5EF4-FFF2-40B4-BE49-F238E27FC236}">
                  <a16:creationId xmlns:a16="http://schemas.microsoft.com/office/drawing/2014/main" id="{E8E24A96-B192-4F79-DB63-612D820CC587}"/>
                </a:ext>
              </a:extLst>
            </p:cNvPr>
            <p:cNvCxnSpPr>
              <a:cxnSpLocks/>
              <a:stCxn id="68" idx="6"/>
            </p:cNvCxnSpPr>
            <p:nvPr/>
          </p:nvCxnSpPr>
          <p:spPr>
            <a:xfrm>
              <a:off x="4123770" y="5422758"/>
              <a:ext cx="2059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ลูกศรเชื่อมต่อแบบตรง 75">
              <a:extLst>
                <a:ext uri="{FF2B5EF4-FFF2-40B4-BE49-F238E27FC236}">
                  <a16:creationId xmlns:a16="http://schemas.microsoft.com/office/drawing/2014/main" id="{E0D77FA1-D86C-BA16-7201-3364D435AC52}"/>
                </a:ext>
              </a:extLst>
            </p:cNvPr>
            <p:cNvCxnSpPr>
              <a:cxnSpLocks/>
            </p:cNvCxnSpPr>
            <p:nvPr/>
          </p:nvCxnSpPr>
          <p:spPr>
            <a:xfrm>
              <a:off x="6074289" y="5922049"/>
              <a:ext cx="14042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ลูกศรเชื่อมต่อแบบตรง 77">
              <a:extLst>
                <a:ext uri="{FF2B5EF4-FFF2-40B4-BE49-F238E27FC236}">
                  <a16:creationId xmlns:a16="http://schemas.microsoft.com/office/drawing/2014/main" id="{480B40C0-A4E5-28DB-EE2B-0B2D80417AFF}"/>
                </a:ext>
              </a:extLst>
            </p:cNvPr>
            <p:cNvCxnSpPr>
              <a:cxnSpLocks/>
            </p:cNvCxnSpPr>
            <p:nvPr/>
          </p:nvCxnSpPr>
          <p:spPr>
            <a:xfrm>
              <a:off x="6074289" y="6433078"/>
              <a:ext cx="14042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: Rounded Corners 16">
              <a:extLst>
                <a:ext uri="{FF2B5EF4-FFF2-40B4-BE49-F238E27FC236}">
                  <a16:creationId xmlns:a16="http://schemas.microsoft.com/office/drawing/2014/main" id="{5C2CBC45-72E0-1502-9887-6071FEFCD985}"/>
                </a:ext>
              </a:extLst>
            </p:cNvPr>
            <p:cNvSpPr/>
            <p:nvPr/>
          </p:nvSpPr>
          <p:spPr>
            <a:xfrm>
              <a:off x="342444" y="6091727"/>
              <a:ext cx="2991585" cy="51380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Finish: 17/1/2566</a:t>
              </a:r>
            </a:p>
          </p:txBody>
        </p:sp>
        <p:sp>
          <p:nvSpPr>
            <p:cNvPr id="80" name="Rectangle: Rounded Corners 16">
              <a:extLst>
                <a:ext uri="{FF2B5EF4-FFF2-40B4-BE49-F238E27FC236}">
                  <a16:creationId xmlns:a16="http://schemas.microsoft.com/office/drawing/2014/main" id="{35EC9F3B-A7AA-51E1-231F-1D1EDE922F25}"/>
                </a:ext>
              </a:extLst>
            </p:cNvPr>
            <p:cNvSpPr/>
            <p:nvPr/>
          </p:nvSpPr>
          <p:spPr>
            <a:xfrm>
              <a:off x="368824" y="5584862"/>
              <a:ext cx="2991585" cy="51380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Finish: 17/1/2566</a:t>
              </a:r>
            </a:p>
          </p:txBody>
        </p:sp>
        <p:sp>
          <p:nvSpPr>
            <p:cNvPr id="82" name="Rectangle: Rounded Corners 16">
              <a:extLst>
                <a:ext uri="{FF2B5EF4-FFF2-40B4-BE49-F238E27FC236}">
                  <a16:creationId xmlns:a16="http://schemas.microsoft.com/office/drawing/2014/main" id="{1E1F67A6-90C2-EDC5-65C6-6307CE8ACBD0}"/>
                </a:ext>
              </a:extLst>
            </p:cNvPr>
            <p:cNvSpPr/>
            <p:nvPr/>
          </p:nvSpPr>
          <p:spPr>
            <a:xfrm>
              <a:off x="5271424" y="5576544"/>
              <a:ext cx="2991585" cy="51380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Finish: 23/2/2566</a:t>
              </a:r>
            </a:p>
          </p:txBody>
        </p:sp>
        <p:sp>
          <p:nvSpPr>
            <p:cNvPr id="83" name="Rectangle: Rounded Corners 16">
              <a:extLst>
                <a:ext uri="{FF2B5EF4-FFF2-40B4-BE49-F238E27FC236}">
                  <a16:creationId xmlns:a16="http://schemas.microsoft.com/office/drawing/2014/main" id="{8103A51C-4B23-AA48-6FE2-50514878EF9A}"/>
                </a:ext>
              </a:extLst>
            </p:cNvPr>
            <p:cNvSpPr/>
            <p:nvPr/>
          </p:nvSpPr>
          <p:spPr>
            <a:xfrm>
              <a:off x="3111008" y="5215417"/>
              <a:ext cx="2991585" cy="51380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Finish: </a:t>
              </a:r>
            </a:p>
            <a:p>
              <a:pPr algn="ctr"/>
              <a:r>
                <a:rPr lang="en-US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17/2/2566</a:t>
              </a:r>
            </a:p>
          </p:txBody>
        </p:sp>
        <p:sp>
          <p:nvSpPr>
            <p:cNvPr id="85" name="Rectangle: Rounded Corners 16">
              <a:extLst>
                <a:ext uri="{FF2B5EF4-FFF2-40B4-BE49-F238E27FC236}">
                  <a16:creationId xmlns:a16="http://schemas.microsoft.com/office/drawing/2014/main" id="{B19D5834-99E6-3BDD-B890-632EBB92AB82}"/>
                </a:ext>
              </a:extLst>
            </p:cNvPr>
            <p:cNvSpPr/>
            <p:nvPr/>
          </p:nvSpPr>
          <p:spPr>
            <a:xfrm>
              <a:off x="5286669" y="6143235"/>
              <a:ext cx="2991585" cy="4538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Finish: 23/2/2566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606302DA-AD1D-0C7C-AC20-88E61D74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9"/>
            <a:ext cx="12136544" cy="6849431"/>
          </a:xfrm>
          <a:prstGeom prst="rect">
            <a:avLst/>
          </a:prstGeom>
        </p:spPr>
      </p:pic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BB6A6C29-C6D3-102D-B6EB-4A4174CEC437}"/>
              </a:ext>
            </a:extLst>
          </p:cNvPr>
          <p:cNvSpPr/>
          <p:nvPr/>
        </p:nvSpPr>
        <p:spPr>
          <a:xfrm>
            <a:off x="9791700" y="2838450"/>
            <a:ext cx="1638300" cy="15906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3E755EF-580E-D915-A150-A6AD2838D8F3}"/>
              </a:ext>
            </a:extLst>
          </p:cNvPr>
          <p:cNvSpPr txBox="1"/>
          <p:nvPr/>
        </p:nvSpPr>
        <p:spPr>
          <a:xfrm>
            <a:off x="10209938" y="2871637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ReactJS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49F2533-A873-A72D-9473-B4EB0BDF775D}"/>
              </a:ext>
            </a:extLst>
          </p:cNvPr>
          <p:cNvSpPr txBox="1"/>
          <p:nvPr/>
        </p:nvSpPr>
        <p:spPr>
          <a:xfrm>
            <a:off x="9867900" y="3271747"/>
            <a:ext cx="1485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B0F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Frontend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B0F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Backend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Test</a:t>
            </a:r>
            <a:endParaRPr lang="th-TH" sz="20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0692464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85</Words>
  <Application>Microsoft Office PowerPoint</Application>
  <PresentationFormat>แบบจอกว้าง</PresentationFormat>
  <Paragraphs>52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TH Sarabun New</vt:lpstr>
      <vt:lpstr>TH SarabunPSK</vt:lpstr>
      <vt:lpstr>ธีมของ Office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User</dc:creator>
  <cp:lastModifiedBy>User</cp:lastModifiedBy>
  <cp:revision>3</cp:revision>
  <dcterms:created xsi:type="dcterms:W3CDTF">2022-12-26T17:46:07Z</dcterms:created>
  <dcterms:modified xsi:type="dcterms:W3CDTF">2023-01-15T16:53:46Z</dcterms:modified>
</cp:coreProperties>
</file>