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5455" autoAdjust="0"/>
  </p:normalViewPr>
  <p:slideViewPr>
    <p:cSldViewPr>
      <p:cViewPr varScale="1">
        <p:scale>
          <a:sx n="80" d="100"/>
          <a:sy n="80" d="100"/>
        </p:scale>
        <p:origin x="117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.ntu.edu.tw/files/6185835/download?download_frd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Assignment </a:t>
            </a:r>
            <a:r>
              <a:rPr lang="en-US" altLang="zh-TW" dirty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https://cool.ntu.edu.tw/files/6185835/download?download_frd=1</a:t>
            </a:r>
            <a:r>
              <a:rPr lang="zh-TW" altLang="en-US" sz="1400" dirty="0"/>
              <a:t> </a:t>
            </a:r>
            <a:r>
              <a:rPr lang="en-US" altLang="zh-TW" sz="1400" dirty="0"/>
              <a:t> )</a:t>
            </a:r>
            <a:r>
              <a:rPr lang="en-US" altLang="zh-TW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the result of document 1,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source code, and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2 weeks to complete, that </a:t>
            </a:r>
            <a:r>
              <a:rPr lang="en-US" altLang="zh-TW" sz="1800"/>
              <a:t>is </a:t>
            </a:r>
            <a:r>
              <a:rPr lang="en-US" altLang="zh-TW" sz="1800" b="1">
                <a:solidFill>
                  <a:srgbClr val="FF0000"/>
                </a:solidFill>
              </a:rPr>
              <a:t>2024/9/23</a:t>
            </a:r>
            <a:r>
              <a:rPr lang="en-US" altLang="zh-TW" sz="1800"/>
              <a:t>.</a:t>
            </a:r>
            <a:endParaRPr lang="en-US" altLang="zh-TW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15859</TotalTime>
  <Words>105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建錦 陳</cp:lastModifiedBy>
  <cp:revision>1228</cp:revision>
  <cp:lastPrinted>1601-01-01T00:00:00Z</cp:lastPrinted>
  <dcterms:created xsi:type="dcterms:W3CDTF">2002-09-18T16:13:07Z</dcterms:created>
  <dcterms:modified xsi:type="dcterms:W3CDTF">2024-09-10T00:42:57Z</dcterms:modified>
</cp:coreProperties>
</file>