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32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62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0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20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69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79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078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47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00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C4603BC-7F85-42E5-AE2C-DF1B85B7F2E4}" type="datetimeFigureOut">
              <a:rPr lang="en-IN" smtClean="0"/>
              <a:t>09-08-2016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4C030E7-2DCB-46FF-AA0B-E1570DA2905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732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3899937"/>
            <a:ext cx="8083639" cy="283571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onsolas" panose="020B0609020204030204" pitchFamily="49" charset="0"/>
              </a:rPr>
              <a:t>Team Members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dirty="0" smtClean="0">
                <a:latin typeface="Consolas" panose="020B0609020204030204" pitchFamily="49" charset="0"/>
              </a:rPr>
              <a:t>K. Vinay Reddy		12MSE1013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Y. Karthik			12MSE1052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K. Raveendra		12MSE1101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G. Nithin			12MSE1054</a:t>
            </a:r>
          </a:p>
          <a:p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3796"/>
            <a:ext cx="12192000" cy="1481071"/>
          </a:xfrm>
        </p:spPr>
        <p:txBody>
          <a:bodyPr/>
          <a:lstStyle/>
          <a:p>
            <a:pPr algn="ctr"/>
            <a:r>
              <a:rPr lang="en-IN" dirty="0" smtClean="0">
                <a:latin typeface="Consolas" panose="020B0609020204030204" pitchFamily="49" charset="0"/>
              </a:rPr>
              <a:t>Twitter Data Analysis for Enhancement of Customer Service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38" y="4233929"/>
            <a:ext cx="3498762" cy="26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364736"/>
          </a:xfrm>
        </p:spPr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To develop a tool which analyse the Twitter data and come to a conclusion what customers are thinking about the product.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nsolas" panose="020B0609020204030204" pitchFamily="49" charset="0"/>
              </a:rPr>
              <a:t>Aim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To get the data from the Twitter through Tweet API.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Extracting the Data.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Analysing the Tweets.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Coming to a conclusion what customers are thinking about the Product with Personal Insights.</a:t>
            </a:r>
          </a:p>
          <a:p>
            <a:pPr>
              <a:lnSpc>
                <a:spcPct val="150000"/>
              </a:lnSpc>
            </a:pPr>
            <a:endParaRPr lang="en-IN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onsolas" panose="020B0609020204030204" pitchFamily="49" charset="0"/>
              </a:rPr>
              <a:t>Objective								</a:t>
            </a:r>
            <a:r>
              <a:rPr lang="en-IN" sz="4400" dirty="0" smtClean="0">
                <a:latin typeface="Consolas" panose="020B0609020204030204" pitchFamily="49" charset="0"/>
              </a:rPr>
              <a:t>‘</a:t>
            </a:r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#’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73" y="5226810"/>
            <a:ext cx="2174920" cy="16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To Get overall analysis ‘#’ 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To engage in what People are thinking about the Product.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Giving Personal Insights to Every tweet made out of.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</a:rPr>
              <a:t>Which they can be used to take decision to improve Customer Service.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nsolas" panose="020B0609020204030204" pitchFamily="49" charset="0"/>
              </a:rPr>
              <a:t>Deliverables/Outcomes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284413"/>
            <a:ext cx="6350000" cy="4254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Building a Simple User Interface-lesson2</Template>
  <TotalTime>38</TotalTime>
  <Words>113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Consolas</vt:lpstr>
      <vt:lpstr>Georgia</vt:lpstr>
      <vt:lpstr>Wingdings 2</vt:lpstr>
      <vt:lpstr>Training presentation</vt:lpstr>
      <vt:lpstr>Twitter Data Analysis for Enhancement of Customer Service</vt:lpstr>
      <vt:lpstr>Aim</vt:lpstr>
      <vt:lpstr>Objective        ‘#’</vt:lpstr>
      <vt:lpstr>Deliverables/Outcomes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 for Enhancement of Customer Service</dc:title>
  <dc:creator>kalluri vinayreddy</dc:creator>
  <cp:lastModifiedBy>kalluri vinayreddy</cp:lastModifiedBy>
  <cp:revision>4</cp:revision>
  <dcterms:created xsi:type="dcterms:W3CDTF">2016-08-09T06:54:24Z</dcterms:created>
  <dcterms:modified xsi:type="dcterms:W3CDTF">2016-08-09T07:32:25Z</dcterms:modified>
</cp:coreProperties>
</file>