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8" r:id="rId4"/>
    <p:sldMasterId id="214748368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Kanit Medium"/>
      <p:regular r:id="rId25"/>
      <p:bold r:id="rId26"/>
      <p:italic r:id="rId27"/>
      <p:boldItalic r:id="rId28"/>
    </p:embeddedFont>
    <p:embeddedFont>
      <p:font typeface="Helvetica Neue"/>
      <p:regular r:id="rId29"/>
      <p:bold r:id="rId30"/>
      <p:italic r:id="rId31"/>
      <p:boldItalic r:id="rId32"/>
    </p:embeddedFont>
    <p:embeddedFont>
      <p:font typeface="Kanit"/>
      <p:regular r:id="rId33"/>
      <p:bold r:id="rId34"/>
      <p:italic r:id="rId35"/>
      <p:boldItalic r:id="rId36"/>
    </p:embeddedFont>
    <p:embeddedFont>
      <p:font typeface="Open Sans Light"/>
      <p:regular r:id="rId37"/>
      <p:bold r:id="rId38"/>
      <p:italic r:id="rId39"/>
      <p:boldItalic r:id="rId40"/>
    </p:embeddedFont>
    <p:embeddedFont>
      <p:font typeface="Open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Light-boldItalic.fntdata"/><Relationship Id="rId20" Type="http://schemas.openxmlformats.org/officeDocument/2006/relationships/slide" Target="slides/slide14.xml"/><Relationship Id="rId42" Type="http://schemas.openxmlformats.org/officeDocument/2006/relationships/font" Target="fonts/OpenSans-bold.fntdata"/><Relationship Id="rId41" Type="http://schemas.openxmlformats.org/officeDocument/2006/relationships/font" Target="fonts/OpenSans-regular.fntdata"/><Relationship Id="rId22" Type="http://schemas.openxmlformats.org/officeDocument/2006/relationships/slide" Target="slides/slide16.xml"/><Relationship Id="rId44" Type="http://schemas.openxmlformats.org/officeDocument/2006/relationships/font" Target="fonts/OpenSans-boldItalic.fntdata"/><Relationship Id="rId21" Type="http://schemas.openxmlformats.org/officeDocument/2006/relationships/slide" Target="slides/slide15.xml"/><Relationship Id="rId43" Type="http://schemas.openxmlformats.org/officeDocument/2006/relationships/font" Target="fonts/OpenSans-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KanitMedium-bold.fntdata"/><Relationship Id="rId25" Type="http://schemas.openxmlformats.org/officeDocument/2006/relationships/font" Target="fonts/KanitMedium-regular.fntdata"/><Relationship Id="rId28" Type="http://schemas.openxmlformats.org/officeDocument/2006/relationships/font" Target="fonts/KanitMedium-boldItalic.fntdata"/><Relationship Id="rId27" Type="http://schemas.openxmlformats.org/officeDocument/2006/relationships/font" Target="fonts/KanitMedium-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HelveticaNeue-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italic.fntdata"/><Relationship Id="rId30" Type="http://schemas.openxmlformats.org/officeDocument/2006/relationships/font" Target="fonts/HelveticaNeue-bold.fntdata"/><Relationship Id="rId11" Type="http://schemas.openxmlformats.org/officeDocument/2006/relationships/slide" Target="slides/slide5.xml"/><Relationship Id="rId33" Type="http://schemas.openxmlformats.org/officeDocument/2006/relationships/font" Target="fonts/Kanit-regular.fntdata"/><Relationship Id="rId10" Type="http://schemas.openxmlformats.org/officeDocument/2006/relationships/slide" Target="slides/slide4.xml"/><Relationship Id="rId32" Type="http://schemas.openxmlformats.org/officeDocument/2006/relationships/font" Target="fonts/HelveticaNeue-boldItalic.fntdata"/><Relationship Id="rId13" Type="http://schemas.openxmlformats.org/officeDocument/2006/relationships/slide" Target="slides/slide7.xml"/><Relationship Id="rId35" Type="http://schemas.openxmlformats.org/officeDocument/2006/relationships/font" Target="fonts/Kanit-italic.fntdata"/><Relationship Id="rId12" Type="http://schemas.openxmlformats.org/officeDocument/2006/relationships/slide" Target="slides/slide6.xml"/><Relationship Id="rId34" Type="http://schemas.openxmlformats.org/officeDocument/2006/relationships/font" Target="fonts/Kanit-bold.fntdata"/><Relationship Id="rId15" Type="http://schemas.openxmlformats.org/officeDocument/2006/relationships/slide" Target="slides/slide9.xml"/><Relationship Id="rId37" Type="http://schemas.openxmlformats.org/officeDocument/2006/relationships/font" Target="fonts/OpenSansLight-regular.fntdata"/><Relationship Id="rId14" Type="http://schemas.openxmlformats.org/officeDocument/2006/relationships/slide" Target="slides/slide8.xml"/><Relationship Id="rId36" Type="http://schemas.openxmlformats.org/officeDocument/2006/relationships/font" Target="fonts/Kanit-boldItalic.fntdata"/><Relationship Id="rId17" Type="http://schemas.openxmlformats.org/officeDocument/2006/relationships/slide" Target="slides/slide11.xml"/><Relationship Id="rId39" Type="http://schemas.openxmlformats.org/officeDocument/2006/relationships/font" Target="fonts/OpenSansLight-italic.fntdata"/><Relationship Id="rId16" Type="http://schemas.openxmlformats.org/officeDocument/2006/relationships/slide" Target="slides/slide10.xml"/><Relationship Id="rId38" Type="http://schemas.openxmlformats.org/officeDocument/2006/relationships/font" Target="fonts/OpenSansLight-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0489b24916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0489b24916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0489b24916_0_4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0489b24916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0489b24916_0_4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0489b24916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0489b24916_0_4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0489b24916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0489b24916_0_4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0489b24916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0d37a2bc3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0d37a2bc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c05efef4b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c05efef4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c05efef4b8_2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c05efef4b8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051521e4e1_5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051521e4e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0489b24916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0489b24916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a3462e5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0a3462e5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d565e7f4d1_0_2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d565e7f4d1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0489b24916_0_3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0489b24916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0489b24916_0_3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0489b24916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0489b24916_0_3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0489b24916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0489b24916_0_3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0489b24916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0489b24916_0_3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0489b24916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2.png"/><Relationship Id="rId4" Type="http://schemas.openxmlformats.org/officeDocument/2006/relationships/image" Target="../media/image2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2.png"/><Relationship Id="rId4" Type="http://schemas.openxmlformats.org/officeDocument/2006/relationships/image" Target="../media/image25.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pic>
        <p:nvPicPr>
          <p:cNvPr id="19" name="Google Shape;19;p2"/>
          <p:cNvPicPr preferRelativeResize="0"/>
          <p:nvPr/>
        </p:nvPicPr>
        <p:blipFill>
          <a:blip r:embed="rId2">
            <a:alphaModFix/>
          </a:blip>
          <a:stretch>
            <a:fillRect/>
          </a:stretch>
        </p:blipFill>
        <p:spPr>
          <a:xfrm>
            <a:off x="609600" y="400050"/>
            <a:ext cx="8001000" cy="1593056"/>
          </a:xfrm>
          <a:prstGeom prst="rect">
            <a:avLst/>
          </a:prstGeom>
          <a:noFill/>
          <a:ln>
            <a:noFill/>
          </a:ln>
        </p:spPr>
      </p:pic>
      <p:sp>
        <p:nvSpPr>
          <p:cNvPr id="20" name="Google Shape;20;p2"/>
          <p:cNvSpPr txBox="1"/>
          <p:nvPr>
            <p:ph idx="1" type="subTitle"/>
          </p:nvPr>
        </p:nvSpPr>
        <p:spPr>
          <a:xfrm>
            <a:off x="1905000" y="2171700"/>
            <a:ext cx="5334000" cy="8001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000000"/>
              </a:buClr>
              <a:buSzPts val="2800"/>
              <a:buNone/>
              <a:defRPr sz="2800">
                <a:solidFill>
                  <a:srgbClr val="000000"/>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
        <p:nvSpPr>
          <p:cNvPr id="21" name="Google Shape;21;p2"/>
          <p:cNvSpPr txBox="1"/>
          <p:nvPr>
            <p:ph type="ctrTitle"/>
          </p:nvPr>
        </p:nvSpPr>
        <p:spPr>
          <a:xfrm>
            <a:off x="685800" y="800100"/>
            <a:ext cx="7772400" cy="1085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005EF6"/>
              </a:buClr>
              <a:buSzPts val="4000"/>
              <a:buFont typeface="Open Sans"/>
              <a:buNone/>
              <a:defRPr b="0" sz="4000">
                <a:solidFill>
                  <a:srgbClr val="005EF6"/>
                </a:solidFill>
                <a:latin typeface="Open Sans"/>
                <a:ea typeface="Open Sans"/>
                <a:cs typeface="Open Sans"/>
                <a:sym typeface="Open San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22" name="Google Shape;22;p2"/>
          <p:cNvSpPr txBox="1"/>
          <p:nvPr>
            <p:ph idx="2" type="subTitle"/>
          </p:nvPr>
        </p:nvSpPr>
        <p:spPr>
          <a:xfrm>
            <a:off x="1524000" y="3543300"/>
            <a:ext cx="6019800" cy="571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2800"/>
              <a:buNone/>
              <a:defRPr sz="2800">
                <a:solidFill>
                  <a:srgbClr val="000000"/>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
        <p:nvSpPr>
          <p:cNvPr id="23" name="Google Shape;23;p2"/>
          <p:cNvSpPr txBox="1"/>
          <p:nvPr>
            <p:ph idx="3" type="subTitle"/>
          </p:nvPr>
        </p:nvSpPr>
        <p:spPr>
          <a:xfrm>
            <a:off x="2133600" y="3028950"/>
            <a:ext cx="4876800" cy="457200"/>
          </a:xfrm>
          <a:prstGeom prst="rect">
            <a:avLst/>
          </a:prstGeom>
        </p:spPr>
        <p:txBody>
          <a:bodyPr anchorCtr="0" anchor="ctr" bIns="91425" lIns="91425" spcFirstLastPara="1" rIns="91425" wrap="square" tIns="91425">
            <a:noAutofit/>
          </a:bodyPr>
          <a:lstStyle>
            <a:lvl1pPr lvl="0" rtl="0" algn="ctr">
              <a:spcBef>
                <a:spcPts val="600"/>
              </a:spcBef>
              <a:spcAft>
                <a:spcPts val="0"/>
              </a:spcAft>
              <a:buNone/>
              <a:defRPr sz="1800"/>
            </a:lvl1pPr>
            <a:lvl2pPr lvl="1" rtl="0" algn="ctr">
              <a:spcBef>
                <a:spcPts val="600"/>
              </a:spcBef>
              <a:spcAft>
                <a:spcPts val="0"/>
              </a:spcAft>
              <a:buNone/>
              <a:defRPr/>
            </a:lvl2pPr>
            <a:lvl3pPr lvl="2" rtl="0" algn="ctr">
              <a:spcBef>
                <a:spcPts val="600"/>
              </a:spcBef>
              <a:spcAft>
                <a:spcPts val="0"/>
              </a:spcAft>
              <a:buNone/>
              <a:defRPr/>
            </a:lvl3pPr>
            <a:lvl4pPr lvl="3" rtl="0" algn="ctr">
              <a:spcBef>
                <a:spcPts val="600"/>
              </a:spcBef>
              <a:spcAft>
                <a:spcPts val="0"/>
              </a:spcAft>
              <a:buNone/>
              <a:defRPr/>
            </a:lvl4pPr>
            <a:lvl5pPr lvl="4" rtl="0" algn="ctr">
              <a:spcBef>
                <a:spcPts val="600"/>
              </a:spcBef>
              <a:spcAft>
                <a:spcPts val="0"/>
              </a:spcAft>
              <a:buNone/>
              <a:defRPr/>
            </a:lvl5pPr>
            <a:lvl6pPr lvl="5" rtl="0" algn="ctr">
              <a:spcBef>
                <a:spcPts val="600"/>
              </a:spcBef>
              <a:spcAft>
                <a:spcPts val="0"/>
              </a:spcAft>
              <a:buNone/>
              <a:defRPr/>
            </a:lvl6pPr>
            <a:lvl7pPr lvl="6" rtl="0" algn="ctr">
              <a:spcBef>
                <a:spcPts val="600"/>
              </a:spcBef>
              <a:spcAft>
                <a:spcPts val="0"/>
              </a:spcAft>
              <a:buNone/>
              <a:defRPr/>
            </a:lvl7pPr>
            <a:lvl8pPr lvl="7" rtl="0" algn="ctr">
              <a:spcBef>
                <a:spcPts val="600"/>
              </a:spcBef>
              <a:spcAft>
                <a:spcPts val="0"/>
              </a:spcAft>
              <a:buNone/>
              <a:defRPr/>
            </a:lvl8pPr>
            <a:lvl9pPr lvl="8" algn="ctr">
              <a:spcBef>
                <a:spcPts val="600"/>
              </a:spcBef>
              <a:spcAft>
                <a:spcPts val="0"/>
              </a:spcAft>
              <a:buNone/>
              <a:defRPr/>
            </a:lvl9pPr>
          </a:lstStyle>
          <a:p/>
        </p:txBody>
      </p:sp>
      <p:sp>
        <p:nvSpPr>
          <p:cNvPr id="24" name="Google Shape;24;p2"/>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rtl="0" algn="ctr">
              <a:buNone/>
              <a:defRPr sz="1100">
                <a:solidFill>
                  <a:srgbClr val="980000"/>
                </a:solidFill>
                <a:latin typeface="Open Sans"/>
                <a:ea typeface="Open Sans"/>
                <a:cs typeface="Open Sans"/>
                <a:sym typeface="Open Sans"/>
              </a:defRPr>
            </a:lvl1pPr>
            <a:lvl2pPr lvl="1" rtl="0" algn="ctr">
              <a:buNone/>
              <a:defRPr sz="1100">
                <a:solidFill>
                  <a:srgbClr val="980000"/>
                </a:solidFill>
                <a:latin typeface="Open Sans"/>
                <a:ea typeface="Open Sans"/>
                <a:cs typeface="Open Sans"/>
                <a:sym typeface="Open Sans"/>
              </a:defRPr>
            </a:lvl2pPr>
            <a:lvl3pPr lvl="2" rtl="0" algn="ctr">
              <a:buNone/>
              <a:defRPr sz="1100">
                <a:solidFill>
                  <a:srgbClr val="980000"/>
                </a:solidFill>
                <a:latin typeface="Open Sans"/>
                <a:ea typeface="Open Sans"/>
                <a:cs typeface="Open Sans"/>
                <a:sym typeface="Open Sans"/>
              </a:defRPr>
            </a:lvl3pPr>
            <a:lvl4pPr lvl="3" rtl="0" algn="ctr">
              <a:buNone/>
              <a:defRPr sz="1100">
                <a:solidFill>
                  <a:srgbClr val="980000"/>
                </a:solidFill>
                <a:latin typeface="Open Sans"/>
                <a:ea typeface="Open Sans"/>
                <a:cs typeface="Open Sans"/>
                <a:sym typeface="Open Sans"/>
              </a:defRPr>
            </a:lvl4pPr>
            <a:lvl5pPr lvl="4" rtl="0" algn="ctr">
              <a:buNone/>
              <a:defRPr sz="1100">
                <a:solidFill>
                  <a:srgbClr val="980000"/>
                </a:solidFill>
                <a:latin typeface="Open Sans"/>
                <a:ea typeface="Open Sans"/>
                <a:cs typeface="Open Sans"/>
                <a:sym typeface="Open Sans"/>
              </a:defRPr>
            </a:lvl5pPr>
            <a:lvl6pPr lvl="5" rtl="0" algn="ctr">
              <a:buNone/>
              <a:defRPr sz="1100">
                <a:solidFill>
                  <a:srgbClr val="980000"/>
                </a:solidFill>
                <a:latin typeface="Open Sans"/>
                <a:ea typeface="Open Sans"/>
                <a:cs typeface="Open Sans"/>
                <a:sym typeface="Open Sans"/>
              </a:defRPr>
            </a:lvl6pPr>
            <a:lvl7pPr lvl="6" rtl="0" algn="ctr">
              <a:buNone/>
              <a:defRPr sz="1100">
                <a:solidFill>
                  <a:srgbClr val="980000"/>
                </a:solidFill>
                <a:latin typeface="Open Sans"/>
                <a:ea typeface="Open Sans"/>
                <a:cs typeface="Open Sans"/>
                <a:sym typeface="Open Sans"/>
              </a:defRPr>
            </a:lvl7pPr>
            <a:lvl8pPr lvl="7" rtl="0" algn="ctr">
              <a:buNone/>
              <a:defRPr sz="1100">
                <a:solidFill>
                  <a:srgbClr val="980000"/>
                </a:solidFill>
                <a:latin typeface="Open Sans"/>
                <a:ea typeface="Open Sans"/>
                <a:cs typeface="Open Sans"/>
                <a:sym typeface="Open Sans"/>
              </a:defRPr>
            </a:lvl8pPr>
            <a:lvl9pPr lvl="8" rtl="0" algn="ctr">
              <a:buNone/>
              <a:defRPr sz="1100">
                <a:solidFill>
                  <a:srgbClr val="980000"/>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9" name="Shape 59"/>
        <p:cNvGrpSpPr/>
        <p:nvPr/>
      </p:nvGrpSpPr>
      <p:grpSpPr>
        <a:xfrm>
          <a:off x="0" y="0"/>
          <a:ext cx="0" cy="0"/>
          <a:chOff x="0" y="0"/>
          <a:chExt cx="0" cy="0"/>
        </a:xfrm>
      </p:grpSpPr>
      <p:sp>
        <p:nvSpPr>
          <p:cNvPr id="60" name="Google Shape;60;p11"/>
          <p:cNvSpPr txBox="1"/>
          <p:nvPr>
            <p:ph type="title"/>
          </p:nvPr>
        </p:nvSpPr>
        <p:spPr>
          <a:xfrm>
            <a:off x="457200" y="171450"/>
            <a:ext cx="8229600" cy="7428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Clr>
                <a:srgbClr val="005EF6"/>
              </a:buClr>
              <a:buSzPts val="3600"/>
              <a:buNone/>
              <a:defRPr i="0" sz="4000" u="none" cap="none" strike="noStrike">
                <a:solidFill>
                  <a:srgbClr val="005EF6"/>
                </a:solidFill>
              </a:defRPr>
            </a:lvl1pPr>
            <a:lvl2pPr lvl="1"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2pPr>
            <a:lvl3pPr lvl="2"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3pPr>
            <a:lvl4pPr lvl="3"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4pPr>
            <a:lvl5pPr lvl="4"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5pPr>
            <a:lvl6pPr lvl="5"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6pPr>
            <a:lvl7pPr lvl="6"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7pPr>
            <a:lvl8pPr lvl="7"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8pPr>
            <a:lvl9pPr lvl="8"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9pPr>
          </a:lstStyle>
          <a:p/>
        </p:txBody>
      </p:sp>
      <p:sp>
        <p:nvSpPr>
          <p:cNvPr id="61" name="Google Shape;61;p11"/>
          <p:cNvSpPr txBox="1"/>
          <p:nvPr>
            <p:ph idx="1" type="body"/>
          </p:nvPr>
        </p:nvSpPr>
        <p:spPr>
          <a:xfrm>
            <a:off x="457200" y="1143000"/>
            <a:ext cx="8229600" cy="3257400"/>
          </a:xfrm>
          <a:prstGeom prst="rect">
            <a:avLst/>
          </a:prstGeom>
          <a:noFill/>
          <a:ln>
            <a:noFill/>
          </a:ln>
        </p:spPr>
        <p:txBody>
          <a:bodyPr anchorCtr="0" anchor="t" bIns="46025" lIns="92075" spcFirstLastPara="1" rIns="92075" wrap="square" tIns="46025">
            <a:noAutofit/>
          </a:bodyPr>
          <a:lstStyle>
            <a:lvl1pPr indent="-482600" lvl="0" marL="457200" marR="0" rtl="0" algn="l">
              <a:spcBef>
                <a:spcPts val="640"/>
              </a:spcBef>
              <a:spcAft>
                <a:spcPts val="0"/>
              </a:spcAft>
              <a:buClr>
                <a:schemeClr val="accent1"/>
              </a:buClr>
              <a:buSzPts val="4000"/>
              <a:buChar char="•"/>
              <a:defRPr i="0" sz="3200" u="none" cap="none" strike="noStrike">
                <a:solidFill>
                  <a:schemeClr val="dk1"/>
                </a:solidFill>
              </a:defRPr>
            </a:lvl1pPr>
            <a:lvl2pPr indent="-406400" lvl="1" marL="914400" marR="0" rtl="0" algn="l">
              <a:spcBef>
                <a:spcPts val="560"/>
              </a:spcBef>
              <a:spcAft>
                <a:spcPts val="0"/>
              </a:spcAft>
              <a:buClr>
                <a:schemeClr val="dk2"/>
              </a:buClr>
              <a:buSzPts val="2800"/>
              <a:buChar char="▪"/>
              <a:defRPr i="0" sz="2800" u="none" cap="none" strike="noStrike">
                <a:solidFill>
                  <a:schemeClr val="dk1"/>
                </a:solidFill>
              </a:defRPr>
            </a:lvl2pPr>
            <a:lvl3pPr indent="-381000" lvl="2" marL="1371600" marR="0" rtl="0" algn="l">
              <a:spcBef>
                <a:spcPts val="480"/>
              </a:spcBef>
              <a:spcAft>
                <a:spcPts val="0"/>
              </a:spcAft>
              <a:buClr>
                <a:schemeClr val="accent1"/>
              </a:buClr>
              <a:buSzPts val="2400"/>
              <a:buChar char="o"/>
              <a:defRPr i="0" sz="2400" u="none" cap="none" strike="noStrike">
                <a:solidFill>
                  <a:schemeClr val="dk1"/>
                </a:solidFill>
              </a:defRPr>
            </a:lvl3pPr>
            <a:lvl4pPr indent="-311150" lvl="3" marL="1828800" marR="0" rtl="0" algn="l">
              <a:spcBef>
                <a:spcPts val="400"/>
              </a:spcBef>
              <a:spcAft>
                <a:spcPts val="0"/>
              </a:spcAft>
              <a:buClr>
                <a:schemeClr val="accent1"/>
              </a:buClr>
              <a:buSzPts val="1300"/>
              <a:buChar char="●"/>
              <a:defRPr i="0" sz="2000" u="none" cap="none" strike="noStrike">
                <a:solidFill>
                  <a:schemeClr val="dk1"/>
                </a:solidFill>
              </a:defRPr>
            </a:lvl4pPr>
            <a:lvl5pPr indent="-355600" lvl="4" marL="2286000" marR="0" rtl="0" algn="l">
              <a:spcBef>
                <a:spcPts val="400"/>
              </a:spcBef>
              <a:spcAft>
                <a:spcPts val="0"/>
              </a:spcAft>
              <a:buClr>
                <a:schemeClr val="dk1"/>
              </a:buClr>
              <a:buSzPts val="2000"/>
              <a:buChar char="–"/>
              <a:defRPr i="0" sz="2000" u="none" cap="none" strike="noStrike">
                <a:solidFill>
                  <a:schemeClr val="dk1"/>
                </a:solidFill>
              </a:defRPr>
            </a:lvl5pPr>
            <a:lvl6pPr indent="-342900" lvl="5" marL="2743200" marR="0" rtl="0" algn="l">
              <a:lnSpc>
                <a:spcPct val="90000"/>
              </a:lnSpc>
              <a:spcBef>
                <a:spcPts val="500"/>
              </a:spcBef>
              <a:spcAft>
                <a:spcPts val="0"/>
              </a:spcAft>
              <a:buClr>
                <a:schemeClr val="dk1"/>
              </a:buClr>
              <a:buSzPts val="1800"/>
              <a:buChar char="•"/>
              <a:defRPr i="0" sz="1800" u="none" cap="none" strike="noStrike">
                <a:solidFill>
                  <a:schemeClr val="dk1"/>
                </a:solidFill>
              </a:defRPr>
            </a:lvl6pPr>
            <a:lvl7pPr indent="-342900" lvl="6" marL="3200400" marR="0" rtl="0" algn="l">
              <a:lnSpc>
                <a:spcPct val="90000"/>
              </a:lnSpc>
              <a:spcBef>
                <a:spcPts val="500"/>
              </a:spcBef>
              <a:spcAft>
                <a:spcPts val="0"/>
              </a:spcAft>
              <a:buClr>
                <a:schemeClr val="dk1"/>
              </a:buClr>
              <a:buSzPts val="1800"/>
              <a:buChar char="•"/>
              <a:defRPr i="0" sz="1800" u="none" cap="none" strike="noStrike">
                <a:solidFill>
                  <a:schemeClr val="dk1"/>
                </a:solidFill>
              </a:defRPr>
            </a:lvl7pPr>
            <a:lvl8pPr indent="-342900" lvl="7" marL="3657600" marR="0" rtl="0" algn="l">
              <a:lnSpc>
                <a:spcPct val="90000"/>
              </a:lnSpc>
              <a:spcBef>
                <a:spcPts val="500"/>
              </a:spcBef>
              <a:spcAft>
                <a:spcPts val="0"/>
              </a:spcAft>
              <a:buClr>
                <a:schemeClr val="dk1"/>
              </a:buClr>
              <a:buSzPts val="1800"/>
              <a:buChar char="•"/>
              <a:defRPr i="0" sz="1800" u="none" cap="none" strike="noStrike">
                <a:solidFill>
                  <a:schemeClr val="dk1"/>
                </a:solidFill>
              </a:defRPr>
            </a:lvl8pPr>
            <a:lvl9pPr indent="-342900" lvl="8" marL="4114800" marR="0" rtl="0" algn="l">
              <a:lnSpc>
                <a:spcPct val="90000"/>
              </a:lnSpc>
              <a:spcBef>
                <a:spcPts val="500"/>
              </a:spcBef>
              <a:spcAft>
                <a:spcPts val="0"/>
              </a:spcAft>
              <a:buClr>
                <a:schemeClr val="dk1"/>
              </a:buClr>
              <a:buSzPts val="1800"/>
              <a:buChar char="•"/>
              <a:defRPr i="0" sz="1800" u="none" cap="none" strike="noStrike">
                <a:solidFill>
                  <a:schemeClr val="dk1"/>
                </a:solidFill>
              </a:defRPr>
            </a:lvl9pPr>
          </a:lstStyle>
          <a:p/>
        </p:txBody>
      </p:sp>
      <p:sp>
        <p:nvSpPr>
          <p:cNvPr id="62" name="Google Shape;62;p11"/>
          <p:cNvSpPr txBox="1"/>
          <p:nvPr>
            <p:ph idx="11" type="ftr"/>
          </p:nvPr>
        </p:nvSpPr>
        <p:spPr>
          <a:xfrm>
            <a:off x="457200" y="4914900"/>
            <a:ext cx="8229600" cy="228600"/>
          </a:xfrm>
          <a:prstGeom prst="rect">
            <a:avLst/>
          </a:prstGeom>
          <a:noFill/>
          <a:ln>
            <a:noFill/>
          </a:ln>
        </p:spPr>
        <p:txBody>
          <a:bodyPr anchorCtr="0" anchor="ctr" bIns="46025" lIns="92075" spcFirstLastPara="1" rIns="92075" wrap="square" tIns="46025">
            <a:noAutofit/>
          </a:bodyPr>
          <a:lstStyle>
            <a:lvl1pPr lvl="0" marR="0" rtl="0" algn="l">
              <a:lnSpc>
                <a:spcPct val="100000"/>
              </a:lnSpc>
              <a:spcBef>
                <a:spcPts val="0"/>
              </a:spcBef>
              <a:spcAft>
                <a:spcPts val="0"/>
              </a:spcAft>
              <a:buSzPts val="1400"/>
              <a:buNone/>
              <a:defRPr b="1" i="0" sz="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9pPr>
          </a:lstStyle>
          <a:p/>
        </p:txBody>
      </p:sp>
      <p:sp>
        <p:nvSpPr>
          <p:cNvPr id="63" name="Google Shape;63;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lgn="r">
              <a:buNone/>
              <a:defRPr sz="1300">
                <a:solidFill>
                  <a:schemeClr val="dk1"/>
                </a:solidFill>
                <a:latin typeface="Times New Roman"/>
                <a:ea typeface="Times New Roman"/>
                <a:cs typeface="Times New Roman"/>
                <a:sym typeface="Times New Roman"/>
              </a:defRPr>
            </a:lvl1pPr>
            <a:lvl2pPr lvl="1" algn="r">
              <a:buNone/>
              <a:defRPr sz="1300">
                <a:solidFill>
                  <a:schemeClr val="dk1"/>
                </a:solidFill>
                <a:latin typeface="Times New Roman"/>
                <a:ea typeface="Times New Roman"/>
                <a:cs typeface="Times New Roman"/>
                <a:sym typeface="Times New Roman"/>
              </a:defRPr>
            </a:lvl2pPr>
            <a:lvl3pPr lvl="2" algn="r">
              <a:buNone/>
              <a:defRPr sz="1300">
                <a:solidFill>
                  <a:schemeClr val="dk1"/>
                </a:solidFill>
                <a:latin typeface="Times New Roman"/>
                <a:ea typeface="Times New Roman"/>
                <a:cs typeface="Times New Roman"/>
                <a:sym typeface="Times New Roman"/>
              </a:defRPr>
            </a:lvl3pPr>
            <a:lvl4pPr lvl="3" algn="r">
              <a:buNone/>
              <a:defRPr sz="1300">
                <a:solidFill>
                  <a:schemeClr val="dk1"/>
                </a:solidFill>
                <a:latin typeface="Times New Roman"/>
                <a:ea typeface="Times New Roman"/>
                <a:cs typeface="Times New Roman"/>
                <a:sym typeface="Times New Roman"/>
              </a:defRPr>
            </a:lvl4pPr>
            <a:lvl5pPr lvl="4" algn="r">
              <a:buNone/>
              <a:defRPr sz="1300">
                <a:solidFill>
                  <a:schemeClr val="dk1"/>
                </a:solidFill>
                <a:latin typeface="Times New Roman"/>
                <a:ea typeface="Times New Roman"/>
                <a:cs typeface="Times New Roman"/>
                <a:sym typeface="Times New Roman"/>
              </a:defRPr>
            </a:lvl5pPr>
            <a:lvl6pPr lvl="5" algn="r">
              <a:buNone/>
              <a:defRPr sz="1300">
                <a:solidFill>
                  <a:schemeClr val="dk1"/>
                </a:solidFill>
                <a:latin typeface="Times New Roman"/>
                <a:ea typeface="Times New Roman"/>
                <a:cs typeface="Times New Roman"/>
                <a:sym typeface="Times New Roman"/>
              </a:defRPr>
            </a:lvl6pPr>
            <a:lvl7pPr lvl="6" algn="r">
              <a:buNone/>
              <a:defRPr sz="1300">
                <a:solidFill>
                  <a:schemeClr val="dk1"/>
                </a:solidFill>
                <a:latin typeface="Times New Roman"/>
                <a:ea typeface="Times New Roman"/>
                <a:cs typeface="Times New Roman"/>
                <a:sym typeface="Times New Roman"/>
              </a:defRPr>
            </a:lvl7pPr>
            <a:lvl8pPr lvl="7" algn="r">
              <a:buNone/>
              <a:defRPr sz="1300">
                <a:solidFill>
                  <a:schemeClr val="dk1"/>
                </a:solidFill>
                <a:latin typeface="Times New Roman"/>
                <a:ea typeface="Times New Roman"/>
                <a:cs typeface="Times New Roman"/>
                <a:sym typeface="Times New Roman"/>
              </a:defRPr>
            </a:lvl8pPr>
            <a:lvl9pPr lvl="8" algn="r">
              <a:buNone/>
              <a:defRPr sz="13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64" name="Shape 64"/>
        <p:cNvGrpSpPr/>
        <p:nvPr/>
      </p:nvGrpSpPr>
      <p:grpSpPr>
        <a:xfrm>
          <a:off x="0" y="0"/>
          <a:ext cx="0" cy="0"/>
          <a:chOff x="0" y="0"/>
          <a:chExt cx="0" cy="0"/>
        </a:xfrm>
      </p:grpSpPr>
      <p:sp>
        <p:nvSpPr>
          <p:cNvPr id="65" name="Google Shape;65;p1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6" name="Google Shape;66;p1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7" name="Google Shape;6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0" name="Google Shape;70;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3">
    <p:spTree>
      <p:nvGrpSpPr>
        <p:cNvPr id="71" name="Shape 71"/>
        <p:cNvGrpSpPr/>
        <p:nvPr/>
      </p:nvGrpSpPr>
      <p:grpSpPr>
        <a:xfrm>
          <a:off x="0" y="0"/>
          <a:ext cx="0" cy="0"/>
          <a:chOff x="0" y="0"/>
          <a:chExt cx="0" cy="0"/>
        </a:xfrm>
      </p:grpSpPr>
      <p:sp>
        <p:nvSpPr>
          <p:cNvPr id="72" name="Google Shape;72;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3" name="Google Shape;73;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4" name="Google Shape;74;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4">
    <p:spTree>
      <p:nvGrpSpPr>
        <p:cNvPr id="75" name="Shape 75"/>
        <p:cNvGrpSpPr/>
        <p:nvPr/>
      </p:nvGrpSpPr>
      <p:grpSpPr>
        <a:xfrm>
          <a:off x="0" y="0"/>
          <a:ext cx="0" cy="0"/>
          <a:chOff x="0" y="0"/>
          <a:chExt cx="0" cy="0"/>
        </a:xfrm>
      </p:grpSpPr>
      <p:sp>
        <p:nvSpPr>
          <p:cNvPr id="76" name="Google Shape;76;p15"/>
          <p:cNvSpPr txBox="1"/>
          <p:nvPr>
            <p:ph type="ctrTitle"/>
          </p:nvPr>
        </p:nvSpPr>
        <p:spPr>
          <a:xfrm>
            <a:off x="457200" y="563760"/>
            <a:ext cx="8229600" cy="3009600"/>
          </a:xfrm>
          <a:prstGeom prst="rect">
            <a:avLst/>
          </a:prstGeom>
        </p:spPr>
        <p:txBody>
          <a:bodyPr anchorCtr="0" anchor="t" bIns="91425" lIns="91425" spcFirstLastPara="1" rIns="91425" wrap="square" tIns="91425">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p:txBody>
      </p:sp>
      <p:sp>
        <p:nvSpPr>
          <p:cNvPr id="77" name="Google Shape;77;p15"/>
          <p:cNvSpPr txBox="1"/>
          <p:nvPr>
            <p:ph idx="1" type="subTitle"/>
          </p:nvPr>
        </p:nvSpPr>
        <p:spPr>
          <a:xfrm>
            <a:off x="457200" y="3716392"/>
            <a:ext cx="8229600" cy="123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800"/>
              <a:buNone/>
              <a:defRPr sz="4800">
                <a:solidFill>
                  <a:schemeClr val="dk2"/>
                </a:solidFill>
              </a:defRPr>
            </a:lvl1pPr>
            <a:lvl2pPr lvl="1" rtl="0">
              <a:spcBef>
                <a:spcPts val="0"/>
              </a:spcBef>
              <a:spcAft>
                <a:spcPts val="0"/>
              </a:spcAft>
              <a:buClr>
                <a:schemeClr val="dk2"/>
              </a:buClr>
              <a:buSzPts val="4800"/>
              <a:buNone/>
              <a:defRPr sz="4800">
                <a:solidFill>
                  <a:schemeClr val="dk2"/>
                </a:solidFill>
              </a:defRPr>
            </a:lvl2pPr>
            <a:lvl3pPr lvl="2" rtl="0">
              <a:spcBef>
                <a:spcPts val="0"/>
              </a:spcBef>
              <a:spcAft>
                <a:spcPts val="0"/>
              </a:spcAft>
              <a:buClr>
                <a:schemeClr val="dk2"/>
              </a:buClr>
              <a:buSzPts val="4800"/>
              <a:buNone/>
              <a:defRPr sz="4800">
                <a:solidFill>
                  <a:schemeClr val="dk2"/>
                </a:solidFill>
              </a:defRPr>
            </a:lvl3pPr>
            <a:lvl4pPr lvl="3" rtl="0">
              <a:spcBef>
                <a:spcPts val="0"/>
              </a:spcBef>
              <a:spcAft>
                <a:spcPts val="0"/>
              </a:spcAft>
              <a:buClr>
                <a:schemeClr val="dk2"/>
              </a:buClr>
              <a:buSzPts val="4800"/>
              <a:buNone/>
              <a:defRPr sz="4800">
                <a:solidFill>
                  <a:schemeClr val="dk2"/>
                </a:solidFill>
              </a:defRPr>
            </a:lvl4pPr>
            <a:lvl5pPr lvl="4" rtl="0">
              <a:spcBef>
                <a:spcPts val="0"/>
              </a:spcBef>
              <a:spcAft>
                <a:spcPts val="0"/>
              </a:spcAft>
              <a:buClr>
                <a:schemeClr val="dk2"/>
              </a:buClr>
              <a:buSzPts val="4800"/>
              <a:buNone/>
              <a:defRPr sz="4800">
                <a:solidFill>
                  <a:schemeClr val="dk2"/>
                </a:solidFill>
              </a:defRPr>
            </a:lvl5pPr>
            <a:lvl6pPr lvl="5" rtl="0">
              <a:spcBef>
                <a:spcPts val="0"/>
              </a:spcBef>
              <a:spcAft>
                <a:spcPts val="0"/>
              </a:spcAft>
              <a:buClr>
                <a:schemeClr val="dk2"/>
              </a:buClr>
              <a:buSzPts val="4800"/>
              <a:buNone/>
              <a:defRPr sz="4800">
                <a:solidFill>
                  <a:schemeClr val="dk2"/>
                </a:solidFill>
              </a:defRPr>
            </a:lvl6pPr>
            <a:lvl7pPr lvl="6" rtl="0">
              <a:spcBef>
                <a:spcPts val="0"/>
              </a:spcBef>
              <a:spcAft>
                <a:spcPts val="0"/>
              </a:spcAft>
              <a:buClr>
                <a:schemeClr val="dk2"/>
              </a:buClr>
              <a:buSzPts val="4800"/>
              <a:buNone/>
              <a:defRPr sz="4800">
                <a:solidFill>
                  <a:schemeClr val="dk2"/>
                </a:solidFill>
              </a:defRPr>
            </a:lvl7pPr>
            <a:lvl8pPr lvl="7" rtl="0">
              <a:spcBef>
                <a:spcPts val="0"/>
              </a:spcBef>
              <a:spcAft>
                <a:spcPts val="0"/>
              </a:spcAft>
              <a:buClr>
                <a:schemeClr val="dk2"/>
              </a:buClr>
              <a:buSzPts val="4800"/>
              <a:buNone/>
              <a:defRPr sz="4800">
                <a:solidFill>
                  <a:schemeClr val="dk2"/>
                </a:solidFill>
              </a:defRPr>
            </a:lvl8pPr>
            <a:lvl9pPr lvl="8" rtl="0">
              <a:spcBef>
                <a:spcPts val="0"/>
              </a:spcBef>
              <a:spcAft>
                <a:spcPts val="0"/>
              </a:spcAft>
              <a:buClr>
                <a:schemeClr val="dk2"/>
              </a:buClr>
              <a:buSzPts val="4800"/>
              <a:buNone/>
              <a:defRPr sz="4800">
                <a:solidFill>
                  <a:schemeClr val="dk2"/>
                </a:solidFill>
              </a:defRPr>
            </a:lvl9pPr>
          </a:lstStyle>
          <a:p/>
        </p:txBody>
      </p:sp>
      <p:cxnSp>
        <p:nvCxnSpPr>
          <p:cNvPr id="78" name="Google Shape;78;p15"/>
          <p:cNvCxnSpPr/>
          <p:nvPr/>
        </p:nvCxnSpPr>
        <p:spPr>
          <a:xfrm>
            <a:off x="457200" y="411480"/>
            <a:ext cx="8229600" cy="0"/>
          </a:xfrm>
          <a:prstGeom prst="straightConnector1">
            <a:avLst/>
          </a:prstGeom>
          <a:noFill/>
          <a:ln cap="flat" cmpd="sng" w="57150">
            <a:solidFill>
              <a:schemeClr val="accent1"/>
            </a:solidFill>
            <a:prstDash val="solid"/>
            <a:round/>
            <a:headEnd len="sm" w="sm" type="none"/>
            <a:tailEnd len="sm" w="sm" type="none"/>
          </a:ln>
        </p:spPr>
      </p:cxnSp>
      <p:cxnSp>
        <p:nvCxnSpPr>
          <p:cNvPr id="79" name="Google Shape;79;p15"/>
          <p:cNvCxnSpPr/>
          <p:nvPr/>
        </p:nvCxnSpPr>
        <p:spPr>
          <a:xfrm>
            <a:off x="457200" y="3633383"/>
            <a:ext cx="8229600" cy="0"/>
          </a:xfrm>
          <a:prstGeom prst="straightConnector1">
            <a:avLst/>
          </a:prstGeom>
          <a:noFill/>
          <a:ln cap="flat" cmpd="sng" w="57150">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TITLE_5">
    <p:spTree>
      <p:nvGrpSpPr>
        <p:cNvPr id="80" name="Shape 80"/>
        <p:cNvGrpSpPr/>
        <p:nvPr/>
      </p:nvGrpSpPr>
      <p:grpSpPr>
        <a:xfrm>
          <a:off x="0" y="0"/>
          <a:ext cx="0" cy="0"/>
          <a:chOff x="0" y="0"/>
          <a:chExt cx="0" cy="0"/>
        </a:xfrm>
      </p:grpSpPr>
      <p:sp>
        <p:nvSpPr>
          <p:cNvPr id="81" name="Google Shape;81;p16"/>
          <p:cNvSpPr txBox="1"/>
          <p:nvPr>
            <p:ph type="ctrTitle"/>
          </p:nvPr>
        </p:nvSpPr>
        <p:spPr>
          <a:xfrm>
            <a:off x="457200" y="563760"/>
            <a:ext cx="8229600" cy="3009600"/>
          </a:xfrm>
          <a:prstGeom prst="rect">
            <a:avLst/>
          </a:prstGeom>
        </p:spPr>
        <p:txBody>
          <a:bodyPr anchorCtr="0" anchor="t" bIns="91425" lIns="91425" spcFirstLastPara="1" rIns="91425" wrap="square" tIns="91425">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p:txBody>
      </p:sp>
      <p:sp>
        <p:nvSpPr>
          <p:cNvPr id="82" name="Google Shape;82;p16"/>
          <p:cNvSpPr txBox="1"/>
          <p:nvPr>
            <p:ph idx="1" type="subTitle"/>
          </p:nvPr>
        </p:nvSpPr>
        <p:spPr>
          <a:xfrm>
            <a:off x="457200" y="3716392"/>
            <a:ext cx="8229600" cy="123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800"/>
              <a:buNone/>
              <a:defRPr sz="4800">
                <a:solidFill>
                  <a:schemeClr val="dk2"/>
                </a:solidFill>
              </a:defRPr>
            </a:lvl1pPr>
            <a:lvl2pPr lvl="1" rtl="0">
              <a:spcBef>
                <a:spcPts val="0"/>
              </a:spcBef>
              <a:spcAft>
                <a:spcPts val="0"/>
              </a:spcAft>
              <a:buClr>
                <a:schemeClr val="dk2"/>
              </a:buClr>
              <a:buSzPts val="4800"/>
              <a:buNone/>
              <a:defRPr sz="4800">
                <a:solidFill>
                  <a:schemeClr val="dk2"/>
                </a:solidFill>
              </a:defRPr>
            </a:lvl2pPr>
            <a:lvl3pPr lvl="2" rtl="0">
              <a:spcBef>
                <a:spcPts val="0"/>
              </a:spcBef>
              <a:spcAft>
                <a:spcPts val="0"/>
              </a:spcAft>
              <a:buClr>
                <a:schemeClr val="dk2"/>
              </a:buClr>
              <a:buSzPts val="4800"/>
              <a:buNone/>
              <a:defRPr sz="4800">
                <a:solidFill>
                  <a:schemeClr val="dk2"/>
                </a:solidFill>
              </a:defRPr>
            </a:lvl3pPr>
            <a:lvl4pPr lvl="3" rtl="0">
              <a:spcBef>
                <a:spcPts val="0"/>
              </a:spcBef>
              <a:spcAft>
                <a:spcPts val="0"/>
              </a:spcAft>
              <a:buClr>
                <a:schemeClr val="dk2"/>
              </a:buClr>
              <a:buSzPts val="4800"/>
              <a:buNone/>
              <a:defRPr sz="4800">
                <a:solidFill>
                  <a:schemeClr val="dk2"/>
                </a:solidFill>
              </a:defRPr>
            </a:lvl4pPr>
            <a:lvl5pPr lvl="4" rtl="0">
              <a:spcBef>
                <a:spcPts val="0"/>
              </a:spcBef>
              <a:spcAft>
                <a:spcPts val="0"/>
              </a:spcAft>
              <a:buClr>
                <a:schemeClr val="dk2"/>
              </a:buClr>
              <a:buSzPts val="4800"/>
              <a:buNone/>
              <a:defRPr sz="4800">
                <a:solidFill>
                  <a:schemeClr val="dk2"/>
                </a:solidFill>
              </a:defRPr>
            </a:lvl5pPr>
            <a:lvl6pPr lvl="5" rtl="0">
              <a:spcBef>
                <a:spcPts val="0"/>
              </a:spcBef>
              <a:spcAft>
                <a:spcPts val="0"/>
              </a:spcAft>
              <a:buClr>
                <a:schemeClr val="dk2"/>
              </a:buClr>
              <a:buSzPts val="4800"/>
              <a:buNone/>
              <a:defRPr sz="4800">
                <a:solidFill>
                  <a:schemeClr val="dk2"/>
                </a:solidFill>
              </a:defRPr>
            </a:lvl6pPr>
            <a:lvl7pPr lvl="6" rtl="0">
              <a:spcBef>
                <a:spcPts val="0"/>
              </a:spcBef>
              <a:spcAft>
                <a:spcPts val="0"/>
              </a:spcAft>
              <a:buClr>
                <a:schemeClr val="dk2"/>
              </a:buClr>
              <a:buSzPts val="4800"/>
              <a:buNone/>
              <a:defRPr sz="4800">
                <a:solidFill>
                  <a:schemeClr val="dk2"/>
                </a:solidFill>
              </a:defRPr>
            </a:lvl7pPr>
            <a:lvl8pPr lvl="7" rtl="0">
              <a:spcBef>
                <a:spcPts val="0"/>
              </a:spcBef>
              <a:spcAft>
                <a:spcPts val="0"/>
              </a:spcAft>
              <a:buClr>
                <a:schemeClr val="dk2"/>
              </a:buClr>
              <a:buSzPts val="4800"/>
              <a:buNone/>
              <a:defRPr sz="4800">
                <a:solidFill>
                  <a:schemeClr val="dk2"/>
                </a:solidFill>
              </a:defRPr>
            </a:lvl8pPr>
            <a:lvl9pPr lvl="8" rtl="0">
              <a:spcBef>
                <a:spcPts val="0"/>
              </a:spcBef>
              <a:spcAft>
                <a:spcPts val="0"/>
              </a:spcAft>
              <a:buClr>
                <a:schemeClr val="dk2"/>
              </a:buClr>
              <a:buSzPts val="4800"/>
              <a:buNone/>
              <a:defRPr sz="4800">
                <a:solidFill>
                  <a:schemeClr val="dk2"/>
                </a:solidFill>
              </a:defRPr>
            </a:lvl9pPr>
          </a:lstStyle>
          <a:p/>
        </p:txBody>
      </p:sp>
      <p:cxnSp>
        <p:nvCxnSpPr>
          <p:cNvPr id="83" name="Google Shape;83;p16"/>
          <p:cNvCxnSpPr/>
          <p:nvPr/>
        </p:nvCxnSpPr>
        <p:spPr>
          <a:xfrm>
            <a:off x="457200" y="411480"/>
            <a:ext cx="8229600" cy="0"/>
          </a:xfrm>
          <a:prstGeom prst="straightConnector1">
            <a:avLst/>
          </a:prstGeom>
          <a:noFill/>
          <a:ln cap="flat" cmpd="sng" w="57150">
            <a:solidFill>
              <a:schemeClr val="accent1"/>
            </a:solidFill>
            <a:prstDash val="solid"/>
            <a:round/>
            <a:headEnd len="sm" w="sm" type="none"/>
            <a:tailEnd len="sm" w="sm" type="none"/>
          </a:ln>
        </p:spPr>
      </p:cxnSp>
      <p:cxnSp>
        <p:nvCxnSpPr>
          <p:cNvPr id="84" name="Google Shape;84;p16"/>
          <p:cNvCxnSpPr/>
          <p:nvPr/>
        </p:nvCxnSpPr>
        <p:spPr>
          <a:xfrm>
            <a:off x="457200" y="3633383"/>
            <a:ext cx="8229600" cy="0"/>
          </a:xfrm>
          <a:prstGeom prst="straightConnector1">
            <a:avLst/>
          </a:prstGeom>
          <a:noFill/>
          <a:ln cap="flat" cmpd="sng" w="57150">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6">
  <p:cSld name="TITLE_6">
    <p:spTree>
      <p:nvGrpSpPr>
        <p:cNvPr id="85" name="Shape 85"/>
        <p:cNvGrpSpPr/>
        <p:nvPr/>
      </p:nvGrpSpPr>
      <p:grpSpPr>
        <a:xfrm>
          <a:off x="0" y="0"/>
          <a:ext cx="0" cy="0"/>
          <a:chOff x="0" y="0"/>
          <a:chExt cx="0" cy="0"/>
        </a:xfrm>
      </p:grpSpPr>
      <p:sp>
        <p:nvSpPr>
          <p:cNvPr id="86" name="Google Shape;86;p17"/>
          <p:cNvSpPr txBox="1"/>
          <p:nvPr>
            <p:ph type="ctrTitle"/>
          </p:nvPr>
        </p:nvSpPr>
        <p:spPr>
          <a:xfrm>
            <a:off x="457200" y="563760"/>
            <a:ext cx="8229600" cy="3009600"/>
          </a:xfrm>
          <a:prstGeom prst="rect">
            <a:avLst/>
          </a:prstGeom>
        </p:spPr>
        <p:txBody>
          <a:bodyPr anchorCtr="0" anchor="t" bIns="91425" lIns="91425" spcFirstLastPara="1" rIns="91425" wrap="square" tIns="91425">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p:txBody>
      </p:sp>
      <p:sp>
        <p:nvSpPr>
          <p:cNvPr id="87" name="Google Shape;87;p17"/>
          <p:cNvSpPr txBox="1"/>
          <p:nvPr>
            <p:ph idx="1" type="subTitle"/>
          </p:nvPr>
        </p:nvSpPr>
        <p:spPr>
          <a:xfrm>
            <a:off x="457200" y="3716392"/>
            <a:ext cx="8229600" cy="123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800"/>
              <a:buNone/>
              <a:defRPr sz="4800">
                <a:solidFill>
                  <a:schemeClr val="dk2"/>
                </a:solidFill>
              </a:defRPr>
            </a:lvl1pPr>
            <a:lvl2pPr lvl="1" rtl="0">
              <a:spcBef>
                <a:spcPts val="0"/>
              </a:spcBef>
              <a:spcAft>
                <a:spcPts val="0"/>
              </a:spcAft>
              <a:buClr>
                <a:schemeClr val="dk2"/>
              </a:buClr>
              <a:buSzPts val="4800"/>
              <a:buNone/>
              <a:defRPr sz="4800">
                <a:solidFill>
                  <a:schemeClr val="dk2"/>
                </a:solidFill>
              </a:defRPr>
            </a:lvl2pPr>
            <a:lvl3pPr lvl="2" rtl="0">
              <a:spcBef>
                <a:spcPts val="0"/>
              </a:spcBef>
              <a:spcAft>
                <a:spcPts val="0"/>
              </a:spcAft>
              <a:buClr>
                <a:schemeClr val="dk2"/>
              </a:buClr>
              <a:buSzPts val="4800"/>
              <a:buNone/>
              <a:defRPr sz="4800">
                <a:solidFill>
                  <a:schemeClr val="dk2"/>
                </a:solidFill>
              </a:defRPr>
            </a:lvl3pPr>
            <a:lvl4pPr lvl="3" rtl="0">
              <a:spcBef>
                <a:spcPts val="0"/>
              </a:spcBef>
              <a:spcAft>
                <a:spcPts val="0"/>
              </a:spcAft>
              <a:buClr>
                <a:schemeClr val="dk2"/>
              </a:buClr>
              <a:buSzPts val="4800"/>
              <a:buNone/>
              <a:defRPr sz="4800">
                <a:solidFill>
                  <a:schemeClr val="dk2"/>
                </a:solidFill>
              </a:defRPr>
            </a:lvl4pPr>
            <a:lvl5pPr lvl="4" rtl="0">
              <a:spcBef>
                <a:spcPts val="0"/>
              </a:spcBef>
              <a:spcAft>
                <a:spcPts val="0"/>
              </a:spcAft>
              <a:buClr>
                <a:schemeClr val="dk2"/>
              </a:buClr>
              <a:buSzPts val="4800"/>
              <a:buNone/>
              <a:defRPr sz="4800">
                <a:solidFill>
                  <a:schemeClr val="dk2"/>
                </a:solidFill>
              </a:defRPr>
            </a:lvl5pPr>
            <a:lvl6pPr lvl="5" rtl="0">
              <a:spcBef>
                <a:spcPts val="0"/>
              </a:spcBef>
              <a:spcAft>
                <a:spcPts val="0"/>
              </a:spcAft>
              <a:buClr>
                <a:schemeClr val="dk2"/>
              </a:buClr>
              <a:buSzPts val="4800"/>
              <a:buNone/>
              <a:defRPr sz="4800">
                <a:solidFill>
                  <a:schemeClr val="dk2"/>
                </a:solidFill>
              </a:defRPr>
            </a:lvl6pPr>
            <a:lvl7pPr lvl="6" rtl="0">
              <a:spcBef>
                <a:spcPts val="0"/>
              </a:spcBef>
              <a:spcAft>
                <a:spcPts val="0"/>
              </a:spcAft>
              <a:buClr>
                <a:schemeClr val="dk2"/>
              </a:buClr>
              <a:buSzPts val="4800"/>
              <a:buNone/>
              <a:defRPr sz="4800">
                <a:solidFill>
                  <a:schemeClr val="dk2"/>
                </a:solidFill>
              </a:defRPr>
            </a:lvl7pPr>
            <a:lvl8pPr lvl="7" rtl="0">
              <a:spcBef>
                <a:spcPts val="0"/>
              </a:spcBef>
              <a:spcAft>
                <a:spcPts val="0"/>
              </a:spcAft>
              <a:buClr>
                <a:schemeClr val="dk2"/>
              </a:buClr>
              <a:buSzPts val="4800"/>
              <a:buNone/>
              <a:defRPr sz="4800">
                <a:solidFill>
                  <a:schemeClr val="dk2"/>
                </a:solidFill>
              </a:defRPr>
            </a:lvl8pPr>
            <a:lvl9pPr lvl="8" rtl="0">
              <a:spcBef>
                <a:spcPts val="0"/>
              </a:spcBef>
              <a:spcAft>
                <a:spcPts val="0"/>
              </a:spcAft>
              <a:buClr>
                <a:schemeClr val="dk2"/>
              </a:buClr>
              <a:buSzPts val="4800"/>
              <a:buNone/>
              <a:defRPr sz="4800">
                <a:solidFill>
                  <a:schemeClr val="dk2"/>
                </a:solidFill>
              </a:defRPr>
            </a:lvl9pPr>
          </a:lstStyle>
          <a:p/>
        </p:txBody>
      </p:sp>
      <p:cxnSp>
        <p:nvCxnSpPr>
          <p:cNvPr id="88" name="Google Shape;88;p17"/>
          <p:cNvCxnSpPr/>
          <p:nvPr/>
        </p:nvCxnSpPr>
        <p:spPr>
          <a:xfrm>
            <a:off x="457200" y="411480"/>
            <a:ext cx="8229600" cy="0"/>
          </a:xfrm>
          <a:prstGeom prst="straightConnector1">
            <a:avLst/>
          </a:prstGeom>
          <a:noFill/>
          <a:ln cap="flat" cmpd="sng" w="57150">
            <a:solidFill>
              <a:schemeClr val="accent1"/>
            </a:solidFill>
            <a:prstDash val="solid"/>
            <a:round/>
            <a:headEnd len="sm" w="sm" type="none"/>
            <a:tailEnd len="sm" w="sm" type="none"/>
          </a:ln>
        </p:spPr>
      </p:cxnSp>
      <p:cxnSp>
        <p:nvCxnSpPr>
          <p:cNvPr id="89" name="Google Shape;89;p17"/>
          <p:cNvCxnSpPr/>
          <p:nvPr/>
        </p:nvCxnSpPr>
        <p:spPr>
          <a:xfrm>
            <a:off x="457200" y="3633383"/>
            <a:ext cx="8229600" cy="0"/>
          </a:xfrm>
          <a:prstGeom prst="straightConnector1">
            <a:avLst/>
          </a:prstGeom>
          <a:noFill/>
          <a:ln cap="flat" cmpd="sng" w="57150">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7">
  <p:cSld name="TITLE_7">
    <p:spTree>
      <p:nvGrpSpPr>
        <p:cNvPr id="90" name="Shape 90"/>
        <p:cNvGrpSpPr/>
        <p:nvPr/>
      </p:nvGrpSpPr>
      <p:grpSpPr>
        <a:xfrm>
          <a:off x="0" y="0"/>
          <a:ext cx="0" cy="0"/>
          <a:chOff x="0" y="0"/>
          <a:chExt cx="0" cy="0"/>
        </a:xfrm>
      </p:grpSpPr>
      <p:sp>
        <p:nvSpPr>
          <p:cNvPr id="91" name="Google Shape;91;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2" name="Google Shape;92;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Azure">
  <p:cSld name="Title &amp; Bullets-Azure">
    <p:spTree>
      <p:nvGrpSpPr>
        <p:cNvPr id="94" name="Shape 94"/>
        <p:cNvGrpSpPr/>
        <p:nvPr/>
      </p:nvGrpSpPr>
      <p:grpSpPr>
        <a:xfrm>
          <a:off x="0" y="0"/>
          <a:ext cx="0" cy="0"/>
          <a:chOff x="0" y="0"/>
          <a:chExt cx="0" cy="0"/>
        </a:xfrm>
      </p:grpSpPr>
      <p:sp>
        <p:nvSpPr>
          <p:cNvPr id="95" name="Google Shape;95;p19"/>
          <p:cNvSpPr txBox="1"/>
          <p:nvPr>
            <p:ph type="title"/>
          </p:nvPr>
        </p:nvSpPr>
        <p:spPr>
          <a:xfrm>
            <a:off x="452438" y="404813"/>
            <a:ext cx="8239200" cy="538200"/>
          </a:xfrm>
          <a:prstGeom prst="rect">
            <a:avLst/>
          </a:prstGeom>
          <a:noFill/>
          <a:ln>
            <a:noFill/>
          </a:ln>
        </p:spPr>
        <p:txBody>
          <a:bodyPr anchorCtr="0" anchor="t" bIns="19050" lIns="19050" spcFirstLastPara="1" rIns="19050" wrap="square" tIns="19050">
            <a:normAutofit/>
          </a:bodyPr>
          <a:lstStyle>
            <a:lvl1pPr lvl="0" rtl="0" algn="l">
              <a:lnSpc>
                <a:spcPct val="80000"/>
              </a:lnSpc>
              <a:spcBef>
                <a:spcPts val="0"/>
              </a:spcBef>
              <a:spcAft>
                <a:spcPts val="0"/>
              </a:spcAft>
              <a:buClr>
                <a:srgbClr val="000000"/>
              </a:buClr>
              <a:buSzPts val="2600"/>
              <a:buFont typeface="Kanit Medium"/>
              <a:buNone/>
              <a:defRPr sz="2600">
                <a:solidFill>
                  <a:srgbClr val="000000"/>
                </a:solidFill>
                <a:latin typeface="Kanit Medium"/>
                <a:ea typeface="Kanit Medium"/>
                <a:cs typeface="Kanit Medium"/>
                <a:sym typeface="Kanit Medium"/>
              </a:defRPr>
            </a:lvl1pPr>
            <a:lvl2pPr lvl="1" rtl="0" algn="l">
              <a:lnSpc>
                <a:spcPct val="80000"/>
              </a:lnSpc>
              <a:spcBef>
                <a:spcPts val="0"/>
              </a:spcBef>
              <a:spcAft>
                <a:spcPts val="0"/>
              </a:spcAft>
              <a:buClr>
                <a:srgbClr val="929292"/>
              </a:buClr>
              <a:buSzPts val="700"/>
              <a:buNone/>
              <a:defRPr/>
            </a:lvl2pPr>
            <a:lvl3pPr lvl="2" rtl="0" algn="l">
              <a:lnSpc>
                <a:spcPct val="80000"/>
              </a:lnSpc>
              <a:spcBef>
                <a:spcPts val="0"/>
              </a:spcBef>
              <a:spcAft>
                <a:spcPts val="0"/>
              </a:spcAft>
              <a:buClr>
                <a:srgbClr val="929292"/>
              </a:buClr>
              <a:buSzPts val="700"/>
              <a:buNone/>
              <a:defRPr/>
            </a:lvl3pPr>
            <a:lvl4pPr lvl="3" rtl="0" algn="l">
              <a:lnSpc>
                <a:spcPct val="80000"/>
              </a:lnSpc>
              <a:spcBef>
                <a:spcPts val="0"/>
              </a:spcBef>
              <a:spcAft>
                <a:spcPts val="0"/>
              </a:spcAft>
              <a:buClr>
                <a:srgbClr val="929292"/>
              </a:buClr>
              <a:buSzPts val="700"/>
              <a:buNone/>
              <a:defRPr/>
            </a:lvl4pPr>
            <a:lvl5pPr lvl="4" rtl="0" algn="l">
              <a:lnSpc>
                <a:spcPct val="80000"/>
              </a:lnSpc>
              <a:spcBef>
                <a:spcPts val="0"/>
              </a:spcBef>
              <a:spcAft>
                <a:spcPts val="0"/>
              </a:spcAft>
              <a:buClr>
                <a:srgbClr val="929292"/>
              </a:buClr>
              <a:buSzPts val="700"/>
              <a:buNone/>
              <a:defRPr/>
            </a:lvl5pPr>
            <a:lvl6pPr lvl="5" rtl="0" algn="l">
              <a:lnSpc>
                <a:spcPct val="80000"/>
              </a:lnSpc>
              <a:spcBef>
                <a:spcPts val="0"/>
              </a:spcBef>
              <a:spcAft>
                <a:spcPts val="0"/>
              </a:spcAft>
              <a:buClr>
                <a:srgbClr val="929292"/>
              </a:buClr>
              <a:buSzPts val="700"/>
              <a:buNone/>
              <a:defRPr/>
            </a:lvl6pPr>
            <a:lvl7pPr lvl="6" rtl="0" algn="l">
              <a:lnSpc>
                <a:spcPct val="80000"/>
              </a:lnSpc>
              <a:spcBef>
                <a:spcPts val="0"/>
              </a:spcBef>
              <a:spcAft>
                <a:spcPts val="0"/>
              </a:spcAft>
              <a:buClr>
                <a:srgbClr val="929292"/>
              </a:buClr>
              <a:buSzPts val="700"/>
              <a:buNone/>
              <a:defRPr/>
            </a:lvl7pPr>
            <a:lvl8pPr lvl="7" rtl="0" algn="l">
              <a:lnSpc>
                <a:spcPct val="80000"/>
              </a:lnSpc>
              <a:spcBef>
                <a:spcPts val="0"/>
              </a:spcBef>
              <a:spcAft>
                <a:spcPts val="0"/>
              </a:spcAft>
              <a:buClr>
                <a:srgbClr val="929292"/>
              </a:buClr>
              <a:buSzPts val="700"/>
              <a:buNone/>
              <a:defRPr/>
            </a:lvl8pPr>
            <a:lvl9pPr lvl="8" rtl="0" algn="l">
              <a:lnSpc>
                <a:spcPct val="80000"/>
              </a:lnSpc>
              <a:spcBef>
                <a:spcPts val="0"/>
              </a:spcBef>
              <a:spcAft>
                <a:spcPts val="0"/>
              </a:spcAft>
              <a:buClr>
                <a:srgbClr val="929292"/>
              </a:buClr>
              <a:buSzPts val="700"/>
              <a:buNone/>
              <a:defRPr/>
            </a:lvl9pPr>
          </a:lstStyle>
          <a:p/>
        </p:txBody>
      </p:sp>
      <p:sp>
        <p:nvSpPr>
          <p:cNvPr id="96" name="Google Shape;96;p19"/>
          <p:cNvSpPr txBox="1"/>
          <p:nvPr>
            <p:ph idx="1" type="body"/>
          </p:nvPr>
        </p:nvSpPr>
        <p:spPr>
          <a:xfrm>
            <a:off x="452438" y="889861"/>
            <a:ext cx="8239200" cy="350700"/>
          </a:xfrm>
          <a:prstGeom prst="rect">
            <a:avLst/>
          </a:prstGeom>
          <a:noFill/>
          <a:ln>
            <a:noFill/>
          </a:ln>
        </p:spPr>
        <p:txBody>
          <a:bodyPr anchorCtr="0" anchor="t" bIns="17150" lIns="17150" spcFirstLastPara="1" rIns="17150" wrap="square" tIns="17150">
            <a:normAutofit/>
          </a:bodyPr>
          <a:lstStyle>
            <a:lvl1pPr indent="-228600" lvl="0" marL="457200" rtl="0" algn="l">
              <a:lnSpc>
                <a:spcPct val="80000"/>
              </a:lnSpc>
              <a:spcBef>
                <a:spcPts val="0"/>
              </a:spcBef>
              <a:spcAft>
                <a:spcPts val="0"/>
              </a:spcAft>
              <a:buClr>
                <a:srgbClr val="929292"/>
              </a:buClr>
              <a:buSzPts val="1700"/>
              <a:buFont typeface="Kanit"/>
              <a:buNone/>
              <a:defRPr sz="1700">
                <a:solidFill>
                  <a:srgbClr val="929292"/>
                </a:solidFill>
                <a:latin typeface="Kanit"/>
                <a:ea typeface="Kanit"/>
                <a:cs typeface="Kanit"/>
                <a:sym typeface="Kanit"/>
              </a:defRPr>
            </a:lvl1pPr>
            <a:lvl2pPr indent="-279400" lvl="1" marL="914400" rtl="0" algn="l">
              <a:lnSpc>
                <a:spcPct val="90000"/>
              </a:lnSpc>
              <a:spcBef>
                <a:spcPts val="0"/>
              </a:spcBef>
              <a:spcAft>
                <a:spcPts val="0"/>
              </a:spcAft>
              <a:buClr>
                <a:srgbClr val="000000"/>
              </a:buClr>
              <a:buSzPts val="800"/>
              <a:buChar char="○"/>
              <a:defRPr/>
            </a:lvl2pPr>
            <a:lvl3pPr indent="-279400" lvl="2" marL="1371600" rtl="0" algn="l">
              <a:lnSpc>
                <a:spcPct val="90000"/>
              </a:lnSpc>
              <a:spcBef>
                <a:spcPts val="0"/>
              </a:spcBef>
              <a:spcAft>
                <a:spcPts val="0"/>
              </a:spcAft>
              <a:buClr>
                <a:srgbClr val="000000"/>
              </a:buClr>
              <a:buSzPts val="800"/>
              <a:buChar char="■"/>
              <a:defRPr/>
            </a:lvl3pPr>
            <a:lvl4pPr indent="-279400" lvl="3" marL="1828800" rtl="0" algn="l">
              <a:lnSpc>
                <a:spcPct val="90000"/>
              </a:lnSpc>
              <a:spcBef>
                <a:spcPts val="0"/>
              </a:spcBef>
              <a:spcAft>
                <a:spcPts val="0"/>
              </a:spcAft>
              <a:buClr>
                <a:srgbClr val="000000"/>
              </a:buClr>
              <a:buSzPts val="800"/>
              <a:buChar char="●"/>
              <a:defRPr/>
            </a:lvl4pPr>
            <a:lvl5pPr indent="-279400" lvl="4" marL="2286000" rtl="0" algn="l">
              <a:lnSpc>
                <a:spcPct val="90000"/>
              </a:lnSpc>
              <a:spcBef>
                <a:spcPts val="0"/>
              </a:spcBef>
              <a:spcAft>
                <a:spcPts val="0"/>
              </a:spcAft>
              <a:buClr>
                <a:srgbClr val="000000"/>
              </a:buClr>
              <a:buSzPts val="800"/>
              <a:buChar char="○"/>
              <a:defRPr/>
            </a:lvl5pPr>
            <a:lvl6pPr indent="-279400" lvl="5" marL="2743200" rtl="0" algn="l">
              <a:lnSpc>
                <a:spcPct val="90000"/>
              </a:lnSpc>
              <a:spcBef>
                <a:spcPts val="0"/>
              </a:spcBef>
              <a:spcAft>
                <a:spcPts val="0"/>
              </a:spcAft>
              <a:buClr>
                <a:srgbClr val="000000"/>
              </a:buClr>
              <a:buSzPts val="800"/>
              <a:buChar char="■"/>
              <a:defRPr/>
            </a:lvl6pPr>
            <a:lvl7pPr indent="-279400" lvl="6" marL="3200400" rtl="0" algn="l">
              <a:lnSpc>
                <a:spcPct val="90000"/>
              </a:lnSpc>
              <a:spcBef>
                <a:spcPts val="0"/>
              </a:spcBef>
              <a:spcAft>
                <a:spcPts val="0"/>
              </a:spcAft>
              <a:buClr>
                <a:srgbClr val="000000"/>
              </a:buClr>
              <a:buSzPts val="800"/>
              <a:buChar char="●"/>
              <a:defRPr/>
            </a:lvl7pPr>
            <a:lvl8pPr indent="-279400" lvl="7" marL="3657600" rtl="0" algn="l">
              <a:lnSpc>
                <a:spcPct val="90000"/>
              </a:lnSpc>
              <a:spcBef>
                <a:spcPts val="0"/>
              </a:spcBef>
              <a:spcAft>
                <a:spcPts val="0"/>
              </a:spcAft>
              <a:buClr>
                <a:srgbClr val="000000"/>
              </a:buClr>
              <a:buSzPts val="800"/>
              <a:buChar char="○"/>
              <a:defRPr/>
            </a:lvl8pPr>
            <a:lvl9pPr indent="-279400" lvl="8" marL="4114800" rtl="0" algn="l">
              <a:lnSpc>
                <a:spcPct val="90000"/>
              </a:lnSpc>
              <a:spcBef>
                <a:spcPts val="0"/>
              </a:spcBef>
              <a:spcAft>
                <a:spcPts val="0"/>
              </a:spcAft>
              <a:buClr>
                <a:srgbClr val="000000"/>
              </a:buClr>
              <a:buSzPts val="800"/>
              <a:buChar char="■"/>
              <a:defRPr/>
            </a:lvl9pPr>
          </a:lstStyle>
          <a:p/>
        </p:txBody>
      </p:sp>
      <p:sp>
        <p:nvSpPr>
          <p:cNvPr id="97" name="Google Shape;97;p19"/>
          <p:cNvSpPr txBox="1"/>
          <p:nvPr>
            <p:ph idx="2" type="body"/>
          </p:nvPr>
        </p:nvSpPr>
        <p:spPr>
          <a:xfrm>
            <a:off x="1253765" y="1591353"/>
            <a:ext cx="6636600" cy="3096000"/>
          </a:xfrm>
          <a:prstGeom prst="rect">
            <a:avLst/>
          </a:prstGeom>
          <a:noFill/>
          <a:ln>
            <a:noFill/>
          </a:ln>
        </p:spPr>
        <p:txBody>
          <a:bodyPr anchorCtr="0" anchor="t" bIns="19050" lIns="19050" spcFirstLastPara="1" rIns="19050" wrap="square" tIns="19050">
            <a:normAutofit/>
          </a:bodyPr>
          <a:lstStyle>
            <a:lvl1pPr indent="-247650" lvl="0" marL="457200" rtl="0" algn="l">
              <a:lnSpc>
                <a:spcPct val="90000"/>
              </a:lnSpc>
              <a:spcBef>
                <a:spcPts val="0"/>
              </a:spcBef>
              <a:spcAft>
                <a:spcPts val="0"/>
              </a:spcAft>
              <a:buClr>
                <a:srgbClr val="000000"/>
              </a:buClr>
              <a:buSzPts val="300"/>
              <a:buChar char="•"/>
              <a:defRPr/>
            </a:lvl1pPr>
            <a:lvl2pPr indent="-247650" lvl="1" marL="914400" rtl="0" algn="l">
              <a:lnSpc>
                <a:spcPct val="90000"/>
              </a:lnSpc>
              <a:spcBef>
                <a:spcPts val="0"/>
              </a:spcBef>
              <a:spcAft>
                <a:spcPts val="0"/>
              </a:spcAft>
              <a:buClr>
                <a:srgbClr val="000000"/>
              </a:buClr>
              <a:buSzPts val="300"/>
              <a:buChar char="•"/>
              <a:defRPr/>
            </a:lvl2pPr>
            <a:lvl3pPr indent="-247650" lvl="2" marL="1371600" rtl="0" algn="l">
              <a:lnSpc>
                <a:spcPct val="90000"/>
              </a:lnSpc>
              <a:spcBef>
                <a:spcPts val="0"/>
              </a:spcBef>
              <a:spcAft>
                <a:spcPts val="0"/>
              </a:spcAft>
              <a:buClr>
                <a:srgbClr val="000000"/>
              </a:buClr>
              <a:buSzPts val="300"/>
              <a:buChar char="•"/>
              <a:defRPr/>
            </a:lvl3pPr>
            <a:lvl4pPr indent="-247650" lvl="3" marL="1828800" rtl="0" algn="l">
              <a:lnSpc>
                <a:spcPct val="90000"/>
              </a:lnSpc>
              <a:spcBef>
                <a:spcPts val="0"/>
              </a:spcBef>
              <a:spcAft>
                <a:spcPts val="0"/>
              </a:spcAft>
              <a:buClr>
                <a:srgbClr val="000000"/>
              </a:buClr>
              <a:buSzPts val="300"/>
              <a:buChar char="•"/>
              <a:defRPr/>
            </a:lvl4pPr>
            <a:lvl5pPr indent="-247650" lvl="4" marL="2286000" rtl="0" algn="l">
              <a:lnSpc>
                <a:spcPct val="90000"/>
              </a:lnSpc>
              <a:spcBef>
                <a:spcPts val="0"/>
              </a:spcBef>
              <a:spcAft>
                <a:spcPts val="0"/>
              </a:spcAft>
              <a:buClr>
                <a:srgbClr val="000000"/>
              </a:buClr>
              <a:buSzPts val="300"/>
              <a:buChar char="•"/>
              <a:defRPr/>
            </a:lvl5pPr>
            <a:lvl6pPr indent="-279400" lvl="5" marL="2743200" rtl="0" algn="l">
              <a:lnSpc>
                <a:spcPct val="90000"/>
              </a:lnSpc>
              <a:spcBef>
                <a:spcPts val="0"/>
              </a:spcBef>
              <a:spcAft>
                <a:spcPts val="0"/>
              </a:spcAft>
              <a:buClr>
                <a:srgbClr val="000000"/>
              </a:buClr>
              <a:buSzPts val="800"/>
              <a:buChar char="■"/>
              <a:defRPr/>
            </a:lvl6pPr>
            <a:lvl7pPr indent="-279400" lvl="6" marL="3200400" rtl="0" algn="l">
              <a:lnSpc>
                <a:spcPct val="90000"/>
              </a:lnSpc>
              <a:spcBef>
                <a:spcPts val="0"/>
              </a:spcBef>
              <a:spcAft>
                <a:spcPts val="0"/>
              </a:spcAft>
              <a:buClr>
                <a:srgbClr val="000000"/>
              </a:buClr>
              <a:buSzPts val="800"/>
              <a:buChar char="●"/>
              <a:defRPr/>
            </a:lvl7pPr>
            <a:lvl8pPr indent="-279400" lvl="7" marL="3657600" rtl="0" algn="l">
              <a:lnSpc>
                <a:spcPct val="90000"/>
              </a:lnSpc>
              <a:spcBef>
                <a:spcPts val="0"/>
              </a:spcBef>
              <a:spcAft>
                <a:spcPts val="0"/>
              </a:spcAft>
              <a:buClr>
                <a:srgbClr val="000000"/>
              </a:buClr>
              <a:buSzPts val="800"/>
              <a:buChar char="○"/>
              <a:defRPr/>
            </a:lvl8pPr>
            <a:lvl9pPr indent="-279400" lvl="8" marL="4114800" rtl="0" algn="l">
              <a:lnSpc>
                <a:spcPct val="90000"/>
              </a:lnSpc>
              <a:spcBef>
                <a:spcPts val="0"/>
              </a:spcBef>
              <a:spcAft>
                <a:spcPts val="0"/>
              </a:spcAft>
              <a:buClr>
                <a:srgbClr val="000000"/>
              </a:buClr>
              <a:buSzPts val="800"/>
              <a:buChar char="■"/>
              <a:defRPr/>
            </a:lvl9pPr>
          </a:lstStyle>
          <a:p/>
        </p:txBody>
      </p:sp>
      <p:pic>
        <p:nvPicPr>
          <p:cNvPr descr="Image" id="98" name="Google Shape;98;p19"/>
          <p:cNvPicPr preferRelativeResize="0"/>
          <p:nvPr/>
        </p:nvPicPr>
        <p:blipFill rotWithShape="1">
          <a:blip r:embed="rId2">
            <a:alphaModFix amt="31640"/>
          </a:blip>
          <a:srcRect b="63719" l="43029" r="0" t="0"/>
          <a:stretch/>
        </p:blipFill>
        <p:spPr>
          <a:xfrm>
            <a:off x="-31956" y="3564209"/>
            <a:ext cx="2188254" cy="1609138"/>
          </a:xfrm>
          <a:prstGeom prst="rect">
            <a:avLst/>
          </a:prstGeom>
          <a:noFill/>
          <a:ln>
            <a:noFill/>
          </a:ln>
        </p:spPr>
      </p:pic>
      <p:pic>
        <p:nvPicPr>
          <p:cNvPr descr="Image" id="99" name="Google Shape;99;p19"/>
          <p:cNvPicPr preferRelativeResize="0"/>
          <p:nvPr/>
        </p:nvPicPr>
        <p:blipFill rotWithShape="1">
          <a:blip r:embed="rId3">
            <a:alphaModFix/>
          </a:blip>
          <a:srcRect b="65321" l="43181" r="0" t="3970"/>
          <a:stretch/>
        </p:blipFill>
        <p:spPr>
          <a:xfrm>
            <a:off x="-5287" y="3953961"/>
            <a:ext cx="1984825" cy="1209834"/>
          </a:xfrm>
          <a:prstGeom prst="rect">
            <a:avLst/>
          </a:prstGeom>
          <a:noFill/>
          <a:ln>
            <a:noFill/>
          </a:ln>
        </p:spPr>
      </p:pic>
      <p:pic>
        <p:nvPicPr>
          <p:cNvPr descr="Image" id="100" name="Google Shape;100;p19"/>
          <p:cNvPicPr preferRelativeResize="0"/>
          <p:nvPr/>
        </p:nvPicPr>
        <p:blipFill rotWithShape="1">
          <a:blip r:embed="rId4">
            <a:alphaModFix amt="26710"/>
          </a:blip>
          <a:srcRect b="0" l="8583" r="20770" t="24590"/>
          <a:stretch/>
        </p:blipFill>
        <p:spPr>
          <a:xfrm rot="2106625">
            <a:off x="5075670" y="-731840"/>
            <a:ext cx="4951553" cy="3616671"/>
          </a:xfrm>
          <a:custGeom>
            <a:rect b="b" l="l" r="r" t="t"/>
            <a:pathLst>
              <a:path extrusionOk="0" h="21600" w="21600">
                <a:moveTo>
                  <a:pt x="0" y="13314"/>
                </a:moveTo>
                <a:lnTo>
                  <a:pt x="4255" y="21599"/>
                </a:lnTo>
                <a:lnTo>
                  <a:pt x="14874" y="21600"/>
                </a:lnTo>
                <a:lnTo>
                  <a:pt x="21600" y="15126"/>
                </a:lnTo>
                <a:lnTo>
                  <a:pt x="13832" y="0"/>
                </a:lnTo>
                <a:lnTo>
                  <a:pt x="0" y="13314"/>
                </a:lnTo>
                <a:close/>
              </a:path>
            </a:pathLst>
          </a:custGeom>
          <a:noFill/>
          <a:ln>
            <a:noFill/>
          </a:ln>
        </p:spPr>
      </p:pic>
      <p:sp>
        <p:nvSpPr>
          <p:cNvPr id="101" name="Google Shape;101;p19"/>
          <p:cNvSpPr txBox="1"/>
          <p:nvPr>
            <p:ph idx="12" type="sldNum"/>
          </p:nvPr>
        </p:nvSpPr>
        <p:spPr>
          <a:xfrm>
            <a:off x="4500562" y="4905375"/>
            <a:ext cx="138300" cy="207900"/>
          </a:xfrm>
          <a:prstGeom prst="rect">
            <a:avLst/>
          </a:prstGeom>
          <a:noFill/>
          <a:ln>
            <a:noFill/>
          </a:ln>
        </p:spPr>
        <p:txBody>
          <a:bodyPr anchorCtr="0" anchor="b" bIns="19050" lIns="19050" spcFirstLastPara="1" rIns="19050" wrap="square" tIns="19050">
            <a:spAutoFit/>
          </a:bodyPr>
          <a:lstStyle>
            <a:lvl1pPr indent="0" lvl="0" marL="0" rtl="0" algn="ctr">
              <a:lnSpc>
                <a:spcPct val="100000"/>
              </a:lnSpc>
              <a:spcBef>
                <a:spcPts val="0"/>
              </a:spcBef>
              <a:spcAft>
                <a:spcPts val="0"/>
              </a:spcAft>
              <a:buClr>
                <a:srgbClr val="000000"/>
              </a:buClr>
              <a:buSzPts val="700"/>
              <a:buFont typeface="Helvetica Neue"/>
              <a:buNone/>
              <a:defRPr>
                <a:solidFill>
                  <a:srgbClr val="000000"/>
                </a:solidFill>
              </a:defRPr>
            </a:lvl1pPr>
            <a:lvl2pPr indent="0" lvl="1" marL="0" rtl="0" algn="ctr">
              <a:lnSpc>
                <a:spcPct val="100000"/>
              </a:lnSpc>
              <a:spcBef>
                <a:spcPts val="0"/>
              </a:spcBef>
              <a:spcAft>
                <a:spcPts val="0"/>
              </a:spcAft>
              <a:buClr>
                <a:srgbClr val="000000"/>
              </a:buClr>
              <a:buSzPts val="700"/>
              <a:buFont typeface="Helvetica Neue"/>
              <a:buNone/>
              <a:defRPr>
                <a:solidFill>
                  <a:srgbClr val="000000"/>
                </a:solidFill>
              </a:defRPr>
            </a:lvl2pPr>
            <a:lvl3pPr indent="0" lvl="2" marL="0" rtl="0" algn="ctr">
              <a:lnSpc>
                <a:spcPct val="100000"/>
              </a:lnSpc>
              <a:spcBef>
                <a:spcPts val="0"/>
              </a:spcBef>
              <a:spcAft>
                <a:spcPts val="0"/>
              </a:spcAft>
              <a:buClr>
                <a:srgbClr val="000000"/>
              </a:buClr>
              <a:buSzPts val="700"/>
              <a:buFont typeface="Helvetica Neue"/>
              <a:buNone/>
              <a:defRPr>
                <a:solidFill>
                  <a:srgbClr val="000000"/>
                </a:solidFill>
              </a:defRPr>
            </a:lvl3pPr>
            <a:lvl4pPr indent="0" lvl="3" marL="0" rtl="0" algn="ctr">
              <a:lnSpc>
                <a:spcPct val="100000"/>
              </a:lnSpc>
              <a:spcBef>
                <a:spcPts val="0"/>
              </a:spcBef>
              <a:spcAft>
                <a:spcPts val="0"/>
              </a:spcAft>
              <a:buClr>
                <a:srgbClr val="000000"/>
              </a:buClr>
              <a:buSzPts val="700"/>
              <a:buFont typeface="Helvetica Neue"/>
              <a:buNone/>
              <a:defRPr>
                <a:solidFill>
                  <a:srgbClr val="000000"/>
                </a:solidFill>
              </a:defRPr>
            </a:lvl4pPr>
            <a:lvl5pPr indent="0" lvl="4" marL="0" rtl="0" algn="ctr">
              <a:lnSpc>
                <a:spcPct val="100000"/>
              </a:lnSpc>
              <a:spcBef>
                <a:spcPts val="0"/>
              </a:spcBef>
              <a:spcAft>
                <a:spcPts val="0"/>
              </a:spcAft>
              <a:buClr>
                <a:srgbClr val="000000"/>
              </a:buClr>
              <a:buSzPts val="700"/>
              <a:buFont typeface="Helvetica Neue"/>
              <a:buNone/>
              <a:defRPr>
                <a:solidFill>
                  <a:srgbClr val="000000"/>
                </a:solidFill>
              </a:defRPr>
            </a:lvl5pPr>
            <a:lvl6pPr indent="0" lvl="5" marL="0" rtl="0" algn="ctr">
              <a:lnSpc>
                <a:spcPct val="100000"/>
              </a:lnSpc>
              <a:spcBef>
                <a:spcPts val="0"/>
              </a:spcBef>
              <a:spcAft>
                <a:spcPts val="0"/>
              </a:spcAft>
              <a:buClr>
                <a:srgbClr val="000000"/>
              </a:buClr>
              <a:buSzPts val="700"/>
              <a:buFont typeface="Helvetica Neue"/>
              <a:buNone/>
              <a:defRPr>
                <a:solidFill>
                  <a:srgbClr val="000000"/>
                </a:solidFill>
              </a:defRPr>
            </a:lvl6pPr>
            <a:lvl7pPr indent="0" lvl="6" marL="0" rtl="0" algn="ctr">
              <a:lnSpc>
                <a:spcPct val="100000"/>
              </a:lnSpc>
              <a:spcBef>
                <a:spcPts val="0"/>
              </a:spcBef>
              <a:spcAft>
                <a:spcPts val="0"/>
              </a:spcAft>
              <a:buClr>
                <a:srgbClr val="000000"/>
              </a:buClr>
              <a:buSzPts val="700"/>
              <a:buFont typeface="Helvetica Neue"/>
              <a:buNone/>
              <a:defRPr>
                <a:solidFill>
                  <a:srgbClr val="000000"/>
                </a:solidFill>
              </a:defRPr>
            </a:lvl7pPr>
            <a:lvl8pPr indent="0" lvl="7" marL="0" rtl="0" algn="ctr">
              <a:lnSpc>
                <a:spcPct val="100000"/>
              </a:lnSpc>
              <a:spcBef>
                <a:spcPts val="0"/>
              </a:spcBef>
              <a:spcAft>
                <a:spcPts val="0"/>
              </a:spcAft>
              <a:buClr>
                <a:srgbClr val="000000"/>
              </a:buClr>
              <a:buSzPts val="700"/>
              <a:buFont typeface="Helvetica Neue"/>
              <a:buNone/>
              <a:defRPr>
                <a:solidFill>
                  <a:srgbClr val="000000"/>
                </a:solidFill>
              </a:defRPr>
            </a:lvl8pPr>
            <a:lvl9pPr indent="0" lvl="8" marL="0" rtl="0" algn="ctr">
              <a:lnSpc>
                <a:spcPct val="100000"/>
              </a:lnSpc>
              <a:spcBef>
                <a:spcPts val="0"/>
              </a:spcBef>
              <a:spcAft>
                <a:spcPts val="0"/>
              </a:spcAft>
              <a:buClr>
                <a:srgbClr val="000000"/>
              </a:buClr>
              <a:buSzPts val="700"/>
              <a:buFont typeface="Helvetica Neue"/>
              <a:buNone/>
              <a:defRPr>
                <a:solidFill>
                  <a:srgbClr val="000000"/>
                </a:solidFill>
              </a:defRPr>
            </a:lvl9pPr>
          </a:lstStyle>
          <a:p>
            <a:pPr indent="0" lvl="0" marL="0" rtl="0" algn="ctr">
              <a:spcBef>
                <a:spcPts val="0"/>
              </a:spcBef>
              <a:spcAft>
                <a:spcPts val="0"/>
              </a:spcAft>
              <a:buNone/>
            </a:pPr>
            <a:fld id="{00000000-1234-1234-1234-123412341234}" type="slidenum">
              <a:rPr lang="en"/>
              <a:t>‹#›</a:t>
            </a:fld>
            <a:endParaRPr b="0" i="0" sz="700" u="none" cap="none" strike="noStrike">
              <a:latin typeface="Helvetica Neue"/>
              <a:ea typeface="Helvetica Neue"/>
              <a:cs typeface="Helvetica Neue"/>
              <a:sym typeface="Helvetica Neue"/>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8">
  <p:cSld name="TITLE_8">
    <p:spTree>
      <p:nvGrpSpPr>
        <p:cNvPr id="102" name="Shape 102"/>
        <p:cNvGrpSpPr/>
        <p:nvPr/>
      </p:nvGrpSpPr>
      <p:grpSpPr>
        <a:xfrm>
          <a:off x="0" y="0"/>
          <a:ext cx="0" cy="0"/>
          <a:chOff x="0" y="0"/>
          <a:chExt cx="0" cy="0"/>
        </a:xfrm>
      </p:grpSpPr>
      <p:sp>
        <p:nvSpPr>
          <p:cNvPr id="103" name="Google Shape;103;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4" name="Google Shape;104;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5" name="Google Shape;10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3"/>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a:spcBef>
                <a:spcPts val="0"/>
              </a:spcBef>
              <a:spcAft>
                <a:spcPts val="0"/>
              </a:spcAft>
              <a:buClr>
                <a:srgbClr val="005EF6"/>
              </a:buClr>
              <a:buSzPts val="3600"/>
              <a:buNone/>
              <a:defRPr>
                <a:solidFill>
                  <a:srgbClr val="005EF6"/>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3"/>
          <p:cNvSpPr txBox="1"/>
          <p:nvPr>
            <p:ph idx="1" type="body"/>
          </p:nvPr>
        </p:nvSpPr>
        <p:spPr>
          <a:xfrm>
            <a:off x="228600" y="1085850"/>
            <a:ext cx="8763000" cy="3486300"/>
          </a:xfrm>
          <a:prstGeom prst="rect">
            <a:avLst/>
          </a:prstGeom>
        </p:spPr>
        <p:txBody>
          <a:bodyPr anchorCtr="0" anchor="t" bIns="91425" lIns="91425" spcFirstLastPara="1" rIns="91425" wrap="square" tIns="91425">
            <a:noAutofit/>
          </a:bodyPr>
          <a:lstStyle>
            <a:lvl1pPr indent="-393700" lvl="0" marL="457200">
              <a:spcBef>
                <a:spcPts val="600"/>
              </a:spcBef>
              <a:spcAft>
                <a:spcPts val="0"/>
              </a:spcAft>
              <a:buSzPts val="2600"/>
              <a:buChar char="●"/>
              <a:defRPr sz="2600"/>
            </a:lvl1pPr>
            <a:lvl2pPr indent="-355600" lvl="1" marL="914400">
              <a:spcBef>
                <a:spcPts val="0"/>
              </a:spcBef>
              <a:spcAft>
                <a:spcPts val="0"/>
              </a:spcAft>
              <a:buSzPts val="2000"/>
              <a:buChar char="○"/>
              <a:defRPr sz="2000"/>
            </a:lvl2pPr>
            <a:lvl3pPr indent="-342900" lvl="2" marL="1371600">
              <a:spcBef>
                <a:spcPts val="0"/>
              </a:spcBef>
              <a:spcAft>
                <a:spcPts val="0"/>
              </a:spcAft>
              <a:buSzPts val="1800"/>
              <a:buChar char="■"/>
              <a:defRPr sz="18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9" name="Google Shape;29;p3"/>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06" name="Shape 106"/>
        <p:cNvGrpSpPr/>
        <p:nvPr/>
      </p:nvGrpSpPr>
      <p:grpSpPr>
        <a:xfrm>
          <a:off x="0" y="0"/>
          <a:ext cx="0" cy="0"/>
          <a:chOff x="0" y="0"/>
          <a:chExt cx="0" cy="0"/>
        </a:xfrm>
      </p:grpSpPr>
      <p:sp>
        <p:nvSpPr>
          <p:cNvPr id="107" name="Google Shape;107;p21"/>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108" name="Google Shape;108;p21"/>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1"/>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10" name="Google Shape;110;p21"/>
          <p:cNvSpPr txBox="1"/>
          <p:nvPr>
            <p:ph idx="1" type="body"/>
          </p:nvPr>
        </p:nvSpPr>
        <p:spPr>
          <a:xfrm>
            <a:off x="228600" y="1085850"/>
            <a:ext cx="4059900" cy="34863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11" name="Google Shape;111;p21"/>
          <p:cNvSpPr txBox="1"/>
          <p:nvPr>
            <p:ph idx="2" type="body"/>
          </p:nvPr>
        </p:nvSpPr>
        <p:spPr>
          <a:xfrm>
            <a:off x="4648200" y="1085850"/>
            <a:ext cx="4059900" cy="34863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12" name="Google Shape;112;p21"/>
          <p:cNvSpPr txBox="1"/>
          <p:nvPr>
            <p:ph idx="3" type="subTitle"/>
          </p:nvPr>
        </p:nvSpPr>
        <p:spPr>
          <a:xfrm>
            <a:off x="0" y="0"/>
            <a:ext cx="4572000" cy="199800"/>
          </a:xfrm>
          <a:prstGeom prst="rect">
            <a:avLst/>
          </a:prstGeom>
        </p:spPr>
        <p:txBody>
          <a:bodyPr anchorCtr="0" anchor="ctr" bIns="91425" lIns="91425" spcFirstLastPara="1" rIns="91425" wrap="square" tIns="91425">
            <a:noAutofit/>
          </a:bodyPr>
          <a:lstStyle>
            <a:lvl1pPr lvl="0" rtl="0" algn="r">
              <a:spcBef>
                <a:spcPts val="600"/>
              </a:spcBef>
              <a:spcAft>
                <a:spcPts val="0"/>
              </a:spcAft>
              <a:buNone/>
              <a:defRPr sz="1100">
                <a:solidFill>
                  <a:srgbClr val="FFFFFF"/>
                </a:solidFill>
              </a:defRPr>
            </a:lvl1pPr>
            <a:lvl2pPr lvl="1" rtl="0" algn="r">
              <a:spcBef>
                <a:spcPts val="600"/>
              </a:spcBef>
              <a:spcAft>
                <a:spcPts val="0"/>
              </a:spcAft>
              <a:buNone/>
              <a:defRPr/>
            </a:lvl2pPr>
            <a:lvl3pPr lvl="2" rtl="0" algn="r">
              <a:spcBef>
                <a:spcPts val="600"/>
              </a:spcBef>
              <a:spcAft>
                <a:spcPts val="0"/>
              </a:spcAft>
              <a:buNone/>
              <a:defRPr/>
            </a:lvl3pPr>
            <a:lvl4pPr lvl="3" rtl="0" algn="r">
              <a:spcBef>
                <a:spcPts val="600"/>
              </a:spcBef>
              <a:spcAft>
                <a:spcPts val="0"/>
              </a:spcAft>
              <a:buNone/>
              <a:defRPr/>
            </a:lvl4pPr>
            <a:lvl5pPr lvl="4" rtl="0" algn="r">
              <a:spcBef>
                <a:spcPts val="600"/>
              </a:spcBef>
              <a:spcAft>
                <a:spcPts val="0"/>
              </a:spcAft>
              <a:buNone/>
              <a:defRPr/>
            </a:lvl5pPr>
            <a:lvl6pPr lvl="5" rtl="0" algn="r">
              <a:spcBef>
                <a:spcPts val="600"/>
              </a:spcBef>
              <a:spcAft>
                <a:spcPts val="0"/>
              </a:spcAft>
              <a:buNone/>
              <a:defRPr/>
            </a:lvl6pPr>
            <a:lvl7pPr lvl="6" rtl="0" algn="r">
              <a:spcBef>
                <a:spcPts val="600"/>
              </a:spcBef>
              <a:spcAft>
                <a:spcPts val="0"/>
              </a:spcAft>
              <a:buNone/>
              <a:defRPr/>
            </a:lvl7pPr>
            <a:lvl8pPr lvl="7" rtl="0" algn="r">
              <a:spcBef>
                <a:spcPts val="600"/>
              </a:spcBef>
              <a:spcAft>
                <a:spcPts val="0"/>
              </a:spcAft>
              <a:buNone/>
              <a:defRPr/>
            </a:lvl8pPr>
            <a:lvl9pPr lvl="8" rtl="0" algn="r">
              <a:spcBef>
                <a:spcPts val="600"/>
              </a:spcBef>
              <a:spcAft>
                <a:spcPts val="0"/>
              </a:spcAft>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6" name="Shape 126"/>
        <p:cNvGrpSpPr/>
        <p:nvPr/>
      </p:nvGrpSpPr>
      <p:grpSpPr>
        <a:xfrm>
          <a:off x="0" y="0"/>
          <a:ext cx="0" cy="0"/>
          <a:chOff x="0" y="0"/>
          <a:chExt cx="0" cy="0"/>
        </a:xfrm>
      </p:grpSpPr>
      <p:pic>
        <p:nvPicPr>
          <p:cNvPr id="127" name="Google Shape;127;p23"/>
          <p:cNvPicPr preferRelativeResize="0"/>
          <p:nvPr/>
        </p:nvPicPr>
        <p:blipFill>
          <a:blip r:embed="rId2">
            <a:alphaModFix/>
          </a:blip>
          <a:stretch>
            <a:fillRect/>
          </a:stretch>
        </p:blipFill>
        <p:spPr>
          <a:xfrm>
            <a:off x="609600" y="400050"/>
            <a:ext cx="8001000" cy="1593056"/>
          </a:xfrm>
          <a:prstGeom prst="rect">
            <a:avLst/>
          </a:prstGeom>
          <a:noFill/>
          <a:ln>
            <a:noFill/>
          </a:ln>
        </p:spPr>
      </p:pic>
      <p:sp>
        <p:nvSpPr>
          <p:cNvPr id="128" name="Google Shape;128;p23"/>
          <p:cNvSpPr txBox="1"/>
          <p:nvPr>
            <p:ph idx="1" type="subTitle"/>
          </p:nvPr>
        </p:nvSpPr>
        <p:spPr>
          <a:xfrm>
            <a:off x="1905000" y="2171700"/>
            <a:ext cx="5334000" cy="800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2800"/>
              <a:buNone/>
              <a:defRPr sz="2800">
                <a:solidFill>
                  <a:srgbClr val="000000"/>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
        <p:nvSpPr>
          <p:cNvPr id="129" name="Google Shape;129;p23"/>
          <p:cNvSpPr txBox="1"/>
          <p:nvPr>
            <p:ph type="ctrTitle"/>
          </p:nvPr>
        </p:nvSpPr>
        <p:spPr>
          <a:xfrm>
            <a:off x="685800" y="800100"/>
            <a:ext cx="7772400" cy="1085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005EF6"/>
              </a:buClr>
              <a:buSzPts val="4000"/>
              <a:buFont typeface="Open Sans"/>
              <a:buNone/>
              <a:defRPr b="0" sz="4000">
                <a:solidFill>
                  <a:srgbClr val="005EF6"/>
                </a:solidFill>
                <a:latin typeface="Open Sans"/>
                <a:ea typeface="Open Sans"/>
                <a:cs typeface="Open Sans"/>
                <a:sym typeface="Open San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30" name="Google Shape;130;p23"/>
          <p:cNvSpPr txBox="1"/>
          <p:nvPr>
            <p:ph idx="2" type="subTitle"/>
          </p:nvPr>
        </p:nvSpPr>
        <p:spPr>
          <a:xfrm>
            <a:off x="1524000" y="3543300"/>
            <a:ext cx="6019800" cy="571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2800"/>
              <a:buNone/>
              <a:defRPr sz="2800">
                <a:solidFill>
                  <a:srgbClr val="000000"/>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
        <p:nvSpPr>
          <p:cNvPr id="131" name="Google Shape;131;p23"/>
          <p:cNvSpPr txBox="1"/>
          <p:nvPr>
            <p:ph idx="3" type="subTitle"/>
          </p:nvPr>
        </p:nvSpPr>
        <p:spPr>
          <a:xfrm>
            <a:off x="2133600" y="3028950"/>
            <a:ext cx="4876800" cy="457200"/>
          </a:xfrm>
          <a:prstGeom prst="rect">
            <a:avLst/>
          </a:prstGeom>
        </p:spPr>
        <p:txBody>
          <a:bodyPr anchorCtr="0" anchor="ctr" bIns="91425" lIns="91425" spcFirstLastPara="1" rIns="91425" wrap="square" tIns="91425">
            <a:noAutofit/>
          </a:bodyPr>
          <a:lstStyle>
            <a:lvl1pPr lvl="0" rtl="0" algn="ctr">
              <a:spcBef>
                <a:spcPts val="600"/>
              </a:spcBef>
              <a:spcAft>
                <a:spcPts val="0"/>
              </a:spcAft>
              <a:buNone/>
              <a:defRPr sz="1800"/>
            </a:lvl1pPr>
            <a:lvl2pPr lvl="1" rtl="0" algn="ctr">
              <a:spcBef>
                <a:spcPts val="600"/>
              </a:spcBef>
              <a:spcAft>
                <a:spcPts val="0"/>
              </a:spcAft>
              <a:buNone/>
              <a:defRPr/>
            </a:lvl2pPr>
            <a:lvl3pPr lvl="2" rtl="0" algn="ctr">
              <a:spcBef>
                <a:spcPts val="600"/>
              </a:spcBef>
              <a:spcAft>
                <a:spcPts val="0"/>
              </a:spcAft>
              <a:buNone/>
              <a:defRPr/>
            </a:lvl3pPr>
            <a:lvl4pPr lvl="3" rtl="0" algn="ctr">
              <a:spcBef>
                <a:spcPts val="600"/>
              </a:spcBef>
              <a:spcAft>
                <a:spcPts val="0"/>
              </a:spcAft>
              <a:buNone/>
              <a:defRPr/>
            </a:lvl4pPr>
            <a:lvl5pPr lvl="4" rtl="0" algn="ctr">
              <a:spcBef>
                <a:spcPts val="600"/>
              </a:spcBef>
              <a:spcAft>
                <a:spcPts val="0"/>
              </a:spcAft>
              <a:buNone/>
              <a:defRPr/>
            </a:lvl5pPr>
            <a:lvl6pPr lvl="5" rtl="0" algn="ctr">
              <a:spcBef>
                <a:spcPts val="600"/>
              </a:spcBef>
              <a:spcAft>
                <a:spcPts val="0"/>
              </a:spcAft>
              <a:buNone/>
              <a:defRPr/>
            </a:lvl6pPr>
            <a:lvl7pPr lvl="6" rtl="0" algn="ctr">
              <a:spcBef>
                <a:spcPts val="600"/>
              </a:spcBef>
              <a:spcAft>
                <a:spcPts val="0"/>
              </a:spcAft>
              <a:buNone/>
              <a:defRPr/>
            </a:lvl7pPr>
            <a:lvl8pPr lvl="7" rtl="0" algn="ctr">
              <a:spcBef>
                <a:spcPts val="600"/>
              </a:spcBef>
              <a:spcAft>
                <a:spcPts val="0"/>
              </a:spcAft>
              <a:buNone/>
              <a:defRPr/>
            </a:lvl8pPr>
            <a:lvl9pPr lvl="8" rtl="0" algn="ctr">
              <a:spcBef>
                <a:spcPts val="600"/>
              </a:spcBef>
              <a:spcAft>
                <a:spcPts val="0"/>
              </a:spcAft>
              <a:buNone/>
              <a:defRPr/>
            </a:lvl9pPr>
          </a:lstStyle>
          <a:p/>
        </p:txBody>
      </p:sp>
      <p:sp>
        <p:nvSpPr>
          <p:cNvPr id="132" name="Google Shape;132;p23"/>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rtl="0" algn="ctr">
              <a:buNone/>
              <a:defRPr sz="1100">
                <a:solidFill>
                  <a:srgbClr val="980000"/>
                </a:solidFill>
                <a:latin typeface="Open Sans"/>
                <a:ea typeface="Open Sans"/>
                <a:cs typeface="Open Sans"/>
                <a:sym typeface="Open Sans"/>
              </a:defRPr>
            </a:lvl1pPr>
            <a:lvl2pPr lvl="1" rtl="0" algn="ctr">
              <a:buNone/>
              <a:defRPr sz="1100">
                <a:solidFill>
                  <a:srgbClr val="980000"/>
                </a:solidFill>
                <a:latin typeface="Open Sans"/>
                <a:ea typeface="Open Sans"/>
                <a:cs typeface="Open Sans"/>
                <a:sym typeface="Open Sans"/>
              </a:defRPr>
            </a:lvl2pPr>
            <a:lvl3pPr lvl="2" rtl="0" algn="ctr">
              <a:buNone/>
              <a:defRPr sz="1100">
                <a:solidFill>
                  <a:srgbClr val="980000"/>
                </a:solidFill>
                <a:latin typeface="Open Sans"/>
                <a:ea typeface="Open Sans"/>
                <a:cs typeface="Open Sans"/>
                <a:sym typeface="Open Sans"/>
              </a:defRPr>
            </a:lvl3pPr>
            <a:lvl4pPr lvl="3" rtl="0" algn="ctr">
              <a:buNone/>
              <a:defRPr sz="1100">
                <a:solidFill>
                  <a:srgbClr val="980000"/>
                </a:solidFill>
                <a:latin typeface="Open Sans"/>
                <a:ea typeface="Open Sans"/>
                <a:cs typeface="Open Sans"/>
                <a:sym typeface="Open Sans"/>
              </a:defRPr>
            </a:lvl4pPr>
            <a:lvl5pPr lvl="4" rtl="0" algn="ctr">
              <a:buNone/>
              <a:defRPr sz="1100">
                <a:solidFill>
                  <a:srgbClr val="980000"/>
                </a:solidFill>
                <a:latin typeface="Open Sans"/>
                <a:ea typeface="Open Sans"/>
                <a:cs typeface="Open Sans"/>
                <a:sym typeface="Open Sans"/>
              </a:defRPr>
            </a:lvl5pPr>
            <a:lvl6pPr lvl="5" rtl="0" algn="ctr">
              <a:buNone/>
              <a:defRPr sz="1100">
                <a:solidFill>
                  <a:srgbClr val="980000"/>
                </a:solidFill>
                <a:latin typeface="Open Sans"/>
                <a:ea typeface="Open Sans"/>
                <a:cs typeface="Open Sans"/>
                <a:sym typeface="Open Sans"/>
              </a:defRPr>
            </a:lvl6pPr>
            <a:lvl7pPr lvl="6" rtl="0" algn="ctr">
              <a:buNone/>
              <a:defRPr sz="1100">
                <a:solidFill>
                  <a:srgbClr val="980000"/>
                </a:solidFill>
                <a:latin typeface="Open Sans"/>
                <a:ea typeface="Open Sans"/>
                <a:cs typeface="Open Sans"/>
                <a:sym typeface="Open Sans"/>
              </a:defRPr>
            </a:lvl7pPr>
            <a:lvl8pPr lvl="7" rtl="0" algn="ctr">
              <a:buNone/>
              <a:defRPr sz="1100">
                <a:solidFill>
                  <a:srgbClr val="980000"/>
                </a:solidFill>
                <a:latin typeface="Open Sans"/>
                <a:ea typeface="Open Sans"/>
                <a:cs typeface="Open Sans"/>
                <a:sym typeface="Open Sans"/>
              </a:defRPr>
            </a:lvl8pPr>
            <a:lvl9pPr lvl="8" rtl="0" algn="ctr">
              <a:buNone/>
              <a:defRPr sz="1100">
                <a:solidFill>
                  <a:srgbClr val="980000"/>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3" name="Shape 133"/>
        <p:cNvGrpSpPr/>
        <p:nvPr/>
      </p:nvGrpSpPr>
      <p:grpSpPr>
        <a:xfrm>
          <a:off x="0" y="0"/>
          <a:ext cx="0" cy="0"/>
          <a:chOff x="0" y="0"/>
          <a:chExt cx="0" cy="0"/>
        </a:xfrm>
      </p:grpSpPr>
      <p:sp>
        <p:nvSpPr>
          <p:cNvPr id="134" name="Google Shape;134;p24"/>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4"/>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36" name="Google Shape;136;p24"/>
          <p:cNvSpPr txBox="1"/>
          <p:nvPr>
            <p:ph idx="1" type="body"/>
          </p:nvPr>
        </p:nvSpPr>
        <p:spPr>
          <a:xfrm>
            <a:off x="228600" y="1085850"/>
            <a:ext cx="8763000" cy="34863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37" name="Google Shape;137;p24"/>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Centered">
  <p:cSld name="TITLE_AND_BODY_1">
    <p:spTree>
      <p:nvGrpSpPr>
        <p:cNvPr id="138" name="Shape 138"/>
        <p:cNvGrpSpPr/>
        <p:nvPr/>
      </p:nvGrpSpPr>
      <p:grpSpPr>
        <a:xfrm>
          <a:off x="0" y="0"/>
          <a:ext cx="0" cy="0"/>
          <a:chOff x="0" y="0"/>
          <a:chExt cx="0" cy="0"/>
        </a:xfrm>
      </p:grpSpPr>
      <p:sp>
        <p:nvSpPr>
          <p:cNvPr id="139" name="Google Shape;139;p25"/>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5"/>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41" name="Google Shape;141;p25"/>
          <p:cNvSpPr txBox="1"/>
          <p:nvPr>
            <p:ph idx="1" type="body"/>
          </p:nvPr>
        </p:nvSpPr>
        <p:spPr>
          <a:xfrm>
            <a:off x="228600" y="971550"/>
            <a:ext cx="8763000" cy="3469200"/>
          </a:xfrm>
          <a:prstGeom prst="rect">
            <a:avLst/>
          </a:prstGeom>
        </p:spPr>
        <p:txBody>
          <a:bodyPr anchorCtr="0" anchor="ctr"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42" name="Google Shape;142;p25"/>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3" name="Shape 143"/>
        <p:cNvGrpSpPr/>
        <p:nvPr/>
      </p:nvGrpSpPr>
      <p:grpSpPr>
        <a:xfrm>
          <a:off x="0" y="0"/>
          <a:ext cx="0" cy="0"/>
          <a:chOff x="0" y="0"/>
          <a:chExt cx="0" cy="0"/>
        </a:xfrm>
      </p:grpSpPr>
      <p:sp>
        <p:nvSpPr>
          <p:cNvPr id="144" name="Google Shape;144;p26"/>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145" name="Google Shape;145;p26"/>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6"/>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47" name="Google Shape;147;p26"/>
          <p:cNvSpPr txBox="1"/>
          <p:nvPr>
            <p:ph idx="1" type="body"/>
          </p:nvPr>
        </p:nvSpPr>
        <p:spPr>
          <a:xfrm>
            <a:off x="228600" y="1085850"/>
            <a:ext cx="4059900" cy="34863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48" name="Google Shape;148;p26"/>
          <p:cNvSpPr txBox="1"/>
          <p:nvPr>
            <p:ph idx="2" type="body"/>
          </p:nvPr>
        </p:nvSpPr>
        <p:spPr>
          <a:xfrm>
            <a:off x="4648200" y="1085850"/>
            <a:ext cx="4059900" cy="34863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9" name="Shape 149"/>
        <p:cNvGrpSpPr/>
        <p:nvPr/>
      </p:nvGrpSpPr>
      <p:grpSpPr>
        <a:xfrm>
          <a:off x="0" y="0"/>
          <a:ext cx="0" cy="0"/>
          <a:chOff x="0" y="0"/>
          <a:chExt cx="0" cy="0"/>
        </a:xfrm>
      </p:grpSpPr>
      <p:sp>
        <p:nvSpPr>
          <p:cNvPr id="150" name="Google Shape;150;p27"/>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151" name="Google Shape;151;p27"/>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7"/>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3" name="Shape 153"/>
        <p:cNvGrpSpPr/>
        <p:nvPr/>
      </p:nvGrpSpPr>
      <p:grpSpPr>
        <a:xfrm>
          <a:off x="0" y="0"/>
          <a:ext cx="0" cy="0"/>
          <a:chOff x="0" y="0"/>
          <a:chExt cx="0" cy="0"/>
        </a:xfrm>
      </p:grpSpPr>
      <p:sp>
        <p:nvSpPr>
          <p:cNvPr id="154" name="Google Shape;154;p28"/>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155" name="Google Shape;155;p28"/>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156" name="Google Shape;156;p28"/>
          <p:cNvSpPr txBox="1"/>
          <p:nvPr>
            <p:ph idx="2" type="subTitle"/>
          </p:nvPr>
        </p:nvSpPr>
        <p:spPr>
          <a:xfrm>
            <a:off x="0" y="0"/>
            <a:ext cx="4572000" cy="199800"/>
          </a:xfrm>
          <a:prstGeom prst="rect">
            <a:avLst/>
          </a:prstGeom>
        </p:spPr>
        <p:txBody>
          <a:bodyPr anchorCtr="0" anchor="ctr" bIns="91425" lIns="91425" spcFirstLastPara="1" rIns="91425" wrap="square" tIns="91425">
            <a:noAutofit/>
          </a:bodyPr>
          <a:lstStyle>
            <a:lvl1pPr lvl="0" rtl="0" algn="r">
              <a:spcBef>
                <a:spcPts val="600"/>
              </a:spcBef>
              <a:spcAft>
                <a:spcPts val="0"/>
              </a:spcAft>
              <a:buNone/>
              <a:defRPr sz="1100">
                <a:solidFill>
                  <a:srgbClr val="FFFFFF"/>
                </a:solidFill>
              </a:defRPr>
            </a:lvl1pPr>
            <a:lvl2pPr lvl="1" rtl="0" algn="r">
              <a:spcBef>
                <a:spcPts val="600"/>
              </a:spcBef>
              <a:spcAft>
                <a:spcPts val="0"/>
              </a:spcAft>
              <a:buNone/>
              <a:defRPr/>
            </a:lvl2pPr>
            <a:lvl3pPr lvl="2" rtl="0" algn="r">
              <a:spcBef>
                <a:spcPts val="600"/>
              </a:spcBef>
              <a:spcAft>
                <a:spcPts val="0"/>
              </a:spcAft>
              <a:buNone/>
              <a:defRPr/>
            </a:lvl3pPr>
            <a:lvl4pPr lvl="3" rtl="0" algn="r">
              <a:spcBef>
                <a:spcPts val="600"/>
              </a:spcBef>
              <a:spcAft>
                <a:spcPts val="0"/>
              </a:spcAft>
              <a:buNone/>
              <a:defRPr/>
            </a:lvl4pPr>
            <a:lvl5pPr lvl="4" rtl="0" algn="r">
              <a:spcBef>
                <a:spcPts val="600"/>
              </a:spcBef>
              <a:spcAft>
                <a:spcPts val="0"/>
              </a:spcAft>
              <a:buNone/>
              <a:defRPr/>
            </a:lvl5pPr>
            <a:lvl6pPr lvl="5" rtl="0" algn="r">
              <a:spcBef>
                <a:spcPts val="600"/>
              </a:spcBef>
              <a:spcAft>
                <a:spcPts val="0"/>
              </a:spcAft>
              <a:buNone/>
              <a:defRPr/>
            </a:lvl6pPr>
            <a:lvl7pPr lvl="6" rtl="0" algn="r">
              <a:spcBef>
                <a:spcPts val="600"/>
              </a:spcBef>
              <a:spcAft>
                <a:spcPts val="0"/>
              </a:spcAft>
              <a:buNone/>
              <a:defRPr/>
            </a:lvl7pPr>
            <a:lvl8pPr lvl="7" rtl="0" algn="r">
              <a:spcBef>
                <a:spcPts val="600"/>
              </a:spcBef>
              <a:spcAft>
                <a:spcPts val="0"/>
              </a:spcAft>
              <a:buNone/>
              <a:defRPr/>
            </a:lvl8pPr>
            <a:lvl9pPr lvl="8" rtl="0" algn="r">
              <a:spcBef>
                <a:spcPts val="600"/>
              </a:spcBef>
              <a:spcAft>
                <a:spcPts val="0"/>
              </a:spcAft>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9"/>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59" name="Shape 159"/>
        <p:cNvGrpSpPr/>
        <p:nvPr/>
      </p:nvGrpSpPr>
      <p:grpSpPr>
        <a:xfrm>
          <a:off x="0" y="0"/>
          <a:ext cx="0" cy="0"/>
          <a:chOff x="0" y="0"/>
          <a:chExt cx="0" cy="0"/>
        </a:xfrm>
      </p:grpSpPr>
      <p:sp>
        <p:nvSpPr>
          <p:cNvPr id="160" name="Google Shape;160;p3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1" name="Google Shape;161;p3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2" name="Google Shape;162;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2">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45025"/>
            <a:ext cx="8520600" cy="5727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65" name="Google Shape;165;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66" name="Google Shape;166;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Centered">
  <p:cSld name="TITLE_AND_BODY_1">
    <p:spTree>
      <p:nvGrpSpPr>
        <p:cNvPr id="30" name="Shape 30"/>
        <p:cNvGrpSpPr/>
        <p:nvPr/>
      </p:nvGrpSpPr>
      <p:grpSpPr>
        <a:xfrm>
          <a:off x="0" y="0"/>
          <a:ext cx="0" cy="0"/>
          <a:chOff x="0" y="0"/>
          <a:chExt cx="0" cy="0"/>
        </a:xfrm>
      </p:grpSpPr>
      <p:sp>
        <p:nvSpPr>
          <p:cNvPr id="31" name="Google Shape;31;p4"/>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3" name="Google Shape;33;p4"/>
          <p:cNvSpPr txBox="1"/>
          <p:nvPr>
            <p:ph idx="1" type="body"/>
          </p:nvPr>
        </p:nvSpPr>
        <p:spPr>
          <a:xfrm>
            <a:off x="228600" y="971550"/>
            <a:ext cx="8763000" cy="3469200"/>
          </a:xfrm>
          <a:prstGeom prst="rect">
            <a:avLst/>
          </a:prstGeom>
        </p:spPr>
        <p:txBody>
          <a:bodyPr anchorCtr="0" anchor="ctr"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4" name="Google Shape;34;p4"/>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7" name="Shape 167"/>
        <p:cNvGrpSpPr/>
        <p:nvPr/>
      </p:nvGrpSpPr>
      <p:grpSpPr>
        <a:xfrm>
          <a:off x="0" y="0"/>
          <a:ext cx="0" cy="0"/>
          <a:chOff x="0" y="0"/>
          <a:chExt cx="0" cy="0"/>
        </a:xfrm>
      </p:grpSpPr>
      <p:sp>
        <p:nvSpPr>
          <p:cNvPr id="168" name="Google Shape;168;p32"/>
          <p:cNvSpPr txBox="1"/>
          <p:nvPr>
            <p:ph type="title"/>
          </p:nvPr>
        </p:nvSpPr>
        <p:spPr>
          <a:xfrm>
            <a:off x="457200" y="171450"/>
            <a:ext cx="8229600" cy="7428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Clr>
                <a:srgbClr val="005EF6"/>
              </a:buClr>
              <a:buSzPts val="3600"/>
              <a:buNone/>
              <a:defRPr i="0" sz="4000" u="none" cap="none" strike="noStrike">
                <a:solidFill>
                  <a:srgbClr val="005EF6"/>
                </a:solidFill>
              </a:defRPr>
            </a:lvl1pPr>
            <a:lvl2pPr lvl="1"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2pPr>
            <a:lvl3pPr lvl="2"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3pPr>
            <a:lvl4pPr lvl="3"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4pPr>
            <a:lvl5pPr lvl="4"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5pPr>
            <a:lvl6pPr lvl="5"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6pPr>
            <a:lvl7pPr lvl="6"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7pPr>
            <a:lvl8pPr lvl="7"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8pPr>
            <a:lvl9pPr lvl="8"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9pPr>
          </a:lstStyle>
          <a:p/>
        </p:txBody>
      </p:sp>
      <p:sp>
        <p:nvSpPr>
          <p:cNvPr id="169" name="Google Shape;169;p32"/>
          <p:cNvSpPr txBox="1"/>
          <p:nvPr>
            <p:ph idx="1" type="body"/>
          </p:nvPr>
        </p:nvSpPr>
        <p:spPr>
          <a:xfrm>
            <a:off x="457200" y="1143000"/>
            <a:ext cx="8229600" cy="3257400"/>
          </a:xfrm>
          <a:prstGeom prst="rect">
            <a:avLst/>
          </a:prstGeom>
          <a:noFill/>
          <a:ln>
            <a:noFill/>
          </a:ln>
        </p:spPr>
        <p:txBody>
          <a:bodyPr anchorCtr="0" anchor="t" bIns="46025" lIns="92075" spcFirstLastPara="1" rIns="92075" wrap="square" tIns="46025">
            <a:noAutofit/>
          </a:bodyPr>
          <a:lstStyle>
            <a:lvl1pPr indent="-482600" lvl="0" marL="457200" marR="0" rtl="0" algn="l">
              <a:spcBef>
                <a:spcPts val="640"/>
              </a:spcBef>
              <a:spcAft>
                <a:spcPts val="0"/>
              </a:spcAft>
              <a:buClr>
                <a:schemeClr val="accent1"/>
              </a:buClr>
              <a:buSzPts val="4000"/>
              <a:buChar char="•"/>
              <a:defRPr i="0" sz="3200" u="none" cap="none" strike="noStrike">
                <a:solidFill>
                  <a:schemeClr val="dk1"/>
                </a:solidFill>
              </a:defRPr>
            </a:lvl1pPr>
            <a:lvl2pPr indent="-406400" lvl="1" marL="914400" marR="0" rtl="0" algn="l">
              <a:spcBef>
                <a:spcPts val="560"/>
              </a:spcBef>
              <a:spcAft>
                <a:spcPts val="0"/>
              </a:spcAft>
              <a:buClr>
                <a:schemeClr val="dk2"/>
              </a:buClr>
              <a:buSzPts val="2800"/>
              <a:buChar char="▪"/>
              <a:defRPr i="0" sz="2800" u="none" cap="none" strike="noStrike">
                <a:solidFill>
                  <a:schemeClr val="dk1"/>
                </a:solidFill>
              </a:defRPr>
            </a:lvl2pPr>
            <a:lvl3pPr indent="-381000" lvl="2" marL="1371600" marR="0" rtl="0" algn="l">
              <a:spcBef>
                <a:spcPts val="480"/>
              </a:spcBef>
              <a:spcAft>
                <a:spcPts val="0"/>
              </a:spcAft>
              <a:buClr>
                <a:schemeClr val="accent1"/>
              </a:buClr>
              <a:buSzPts val="2400"/>
              <a:buChar char="o"/>
              <a:defRPr i="0" sz="2400" u="none" cap="none" strike="noStrike">
                <a:solidFill>
                  <a:schemeClr val="dk1"/>
                </a:solidFill>
              </a:defRPr>
            </a:lvl3pPr>
            <a:lvl4pPr indent="-311150" lvl="3" marL="1828800" marR="0" rtl="0" algn="l">
              <a:spcBef>
                <a:spcPts val="400"/>
              </a:spcBef>
              <a:spcAft>
                <a:spcPts val="0"/>
              </a:spcAft>
              <a:buClr>
                <a:schemeClr val="accent1"/>
              </a:buClr>
              <a:buSzPts val="1300"/>
              <a:buChar char="●"/>
              <a:defRPr i="0" sz="2000" u="none" cap="none" strike="noStrike">
                <a:solidFill>
                  <a:schemeClr val="dk1"/>
                </a:solidFill>
              </a:defRPr>
            </a:lvl4pPr>
            <a:lvl5pPr indent="-355600" lvl="4" marL="2286000" marR="0" rtl="0" algn="l">
              <a:spcBef>
                <a:spcPts val="400"/>
              </a:spcBef>
              <a:spcAft>
                <a:spcPts val="0"/>
              </a:spcAft>
              <a:buClr>
                <a:schemeClr val="dk1"/>
              </a:buClr>
              <a:buSzPts val="2000"/>
              <a:buChar char="–"/>
              <a:defRPr i="0" sz="2000" u="none" cap="none" strike="noStrike">
                <a:solidFill>
                  <a:schemeClr val="dk1"/>
                </a:solidFill>
              </a:defRPr>
            </a:lvl5pPr>
            <a:lvl6pPr indent="-342900" lvl="5" marL="2743200" marR="0" rtl="0" algn="l">
              <a:lnSpc>
                <a:spcPct val="90000"/>
              </a:lnSpc>
              <a:spcBef>
                <a:spcPts val="500"/>
              </a:spcBef>
              <a:spcAft>
                <a:spcPts val="0"/>
              </a:spcAft>
              <a:buClr>
                <a:schemeClr val="dk1"/>
              </a:buClr>
              <a:buSzPts val="1800"/>
              <a:buChar char="•"/>
              <a:defRPr i="0" sz="1800" u="none" cap="none" strike="noStrike">
                <a:solidFill>
                  <a:schemeClr val="dk1"/>
                </a:solidFill>
              </a:defRPr>
            </a:lvl6pPr>
            <a:lvl7pPr indent="-342900" lvl="6" marL="3200400" marR="0" rtl="0" algn="l">
              <a:lnSpc>
                <a:spcPct val="90000"/>
              </a:lnSpc>
              <a:spcBef>
                <a:spcPts val="500"/>
              </a:spcBef>
              <a:spcAft>
                <a:spcPts val="0"/>
              </a:spcAft>
              <a:buClr>
                <a:schemeClr val="dk1"/>
              </a:buClr>
              <a:buSzPts val="1800"/>
              <a:buChar char="•"/>
              <a:defRPr i="0" sz="1800" u="none" cap="none" strike="noStrike">
                <a:solidFill>
                  <a:schemeClr val="dk1"/>
                </a:solidFill>
              </a:defRPr>
            </a:lvl7pPr>
            <a:lvl8pPr indent="-342900" lvl="7" marL="3657600" marR="0" rtl="0" algn="l">
              <a:lnSpc>
                <a:spcPct val="90000"/>
              </a:lnSpc>
              <a:spcBef>
                <a:spcPts val="500"/>
              </a:spcBef>
              <a:spcAft>
                <a:spcPts val="0"/>
              </a:spcAft>
              <a:buClr>
                <a:schemeClr val="dk1"/>
              </a:buClr>
              <a:buSzPts val="1800"/>
              <a:buChar char="•"/>
              <a:defRPr i="0" sz="1800" u="none" cap="none" strike="noStrike">
                <a:solidFill>
                  <a:schemeClr val="dk1"/>
                </a:solidFill>
              </a:defRPr>
            </a:lvl8pPr>
            <a:lvl9pPr indent="-342900" lvl="8" marL="4114800" marR="0" rtl="0" algn="l">
              <a:lnSpc>
                <a:spcPct val="90000"/>
              </a:lnSpc>
              <a:spcBef>
                <a:spcPts val="500"/>
              </a:spcBef>
              <a:spcAft>
                <a:spcPts val="0"/>
              </a:spcAft>
              <a:buClr>
                <a:schemeClr val="dk1"/>
              </a:buClr>
              <a:buSzPts val="1800"/>
              <a:buChar char="•"/>
              <a:defRPr i="0" sz="1800" u="none" cap="none" strike="noStrike">
                <a:solidFill>
                  <a:schemeClr val="dk1"/>
                </a:solidFill>
              </a:defRPr>
            </a:lvl9pPr>
          </a:lstStyle>
          <a:p/>
        </p:txBody>
      </p:sp>
      <p:sp>
        <p:nvSpPr>
          <p:cNvPr id="170" name="Google Shape;170;p32"/>
          <p:cNvSpPr txBox="1"/>
          <p:nvPr>
            <p:ph idx="11" type="ftr"/>
          </p:nvPr>
        </p:nvSpPr>
        <p:spPr>
          <a:xfrm>
            <a:off x="457200" y="4914900"/>
            <a:ext cx="8229600" cy="228600"/>
          </a:xfrm>
          <a:prstGeom prst="rect">
            <a:avLst/>
          </a:prstGeom>
          <a:noFill/>
          <a:ln>
            <a:noFill/>
          </a:ln>
        </p:spPr>
        <p:txBody>
          <a:bodyPr anchorCtr="0" anchor="ctr" bIns="46025" lIns="92075" spcFirstLastPara="1" rIns="92075" wrap="square" tIns="46025">
            <a:noAutofit/>
          </a:bodyPr>
          <a:lstStyle>
            <a:lvl1pPr lvl="0" marR="0" rtl="0" algn="l">
              <a:lnSpc>
                <a:spcPct val="100000"/>
              </a:lnSpc>
              <a:spcBef>
                <a:spcPts val="0"/>
              </a:spcBef>
              <a:spcAft>
                <a:spcPts val="0"/>
              </a:spcAft>
              <a:buSzPts val="1400"/>
              <a:buNone/>
              <a:defRPr b="1" i="0" sz="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9pPr>
          </a:lstStyle>
          <a:p/>
        </p:txBody>
      </p:sp>
      <p:sp>
        <p:nvSpPr>
          <p:cNvPr id="171" name="Google Shape;171;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lgn="r">
              <a:buNone/>
              <a:defRPr sz="1300">
                <a:solidFill>
                  <a:schemeClr val="dk1"/>
                </a:solidFill>
                <a:latin typeface="Times New Roman"/>
                <a:ea typeface="Times New Roman"/>
                <a:cs typeface="Times New Roman"/>
                <a:sym typeface="Times New Roman"/>
              </a:defRPr>
            </a:lvl1pPr>
            <a:lvl2pPr lvl="1" rtl="0" algn="r">
              <a:buNone/>
              <a:defRPr sz="1300">
                <a:solidFill>
                  <a:schemeClr val="dk1"/>
                </a:solidFill>
                <a:latin typeface="Times New Roman"/>
                <a:ea typeface="Times New Roman"/>
                <a:cs typeface="Times New Roman"/>
                <a:sym typeface="Times New Roman"/>
              </a:defRPr>
            </a:lvl2pPr>
            <a:lvl3pPr lvl="2" rtl="0" algn="r">
              <a:buNone/>
              <a:defRPr sz="1300">
                <a:solidFill>
                  <a:schemeClr val="dk1"/>
                </a:solidFill>
                <a:latin typeface="Times New Roman"/>
                <a:ea typeface="Times New Roman"/>
                <a:cs typeface="Times New Roman"/>
                <a:sym typeface="Times New Roman"/>
              </a:defRPr>
            </a:lvl3pPr>
            <a:lvl4pPr lvl="3" rtl="0" algn="r">
              <a:buNone/>
              <a:defRPr sz="1300">
                <a:solidFill>
                  <a:schemeClr val="dk1"/>
                </a:solidFill>
                <a:latin typeface="Times New Roman"/>
                <a:ea typeface="Times New Roman"/>
                <a:cs typeface="Times New Roman"/>
                <a:sym typeface="Times New Roman"/>
              </a:defRPr>
            </a:lvl4pPr>
            <a:lvl5pPr lvl="4" rtl="0" algn="r">
              <a:buNone/>
              <a:defRPr sz="1300">
                <a:solidFill>
                  <a:schemeClr val="dk1"/>
                </a:solidFill>
                <a:latin typeface="Times New Roman"/>
                <a:ea typeface="Times New Roman"/>
                <a:cs typeface="Times New Roman"/>
                <a:sym typeface="Times New Roman"/>
              </a:defRPr>
            </a:lvl5pPr>
            <a:lvl6pPr lvl="5" rtl="0" algn="r">
              <a:buNone/>
              <a:defRPr sz="1300">
                <a:solidFill>
                  <a:schemeClr val="dk1"/>
                </a:solidFill>
                <a:latin typeface="Times New Roman"/>
                <a:ea typeface="Times New Roman"/>
                <a:cs typeface="Times New Roman"/>
                <a:sym typeface="Times New Roman"/>
              </a:defRPr>
            </a:lvl6pPr>
            <a:lvl7pPr lvl="6" rtl="0" algn="r">
              <a:buNone/>
              <a:defRPr sz="1300">
                <a:solidFill>
                  <a:schemeClr val="dk1"/>
                </a:solidFill>
                <a:latin typeface="Times New Roman"/>
                <a:ea typeface="Times New Roman"/>
                <a:cs typeface="Times New Roman"/>
                <a:sym typeface="Times New Roman"/>
              </a:defRPr>
            </a:lvl7pPr>
            <a:lvl8pPr lvl="7" rtl="0" algn="r">
              <a:buNone/>
              <a:defRPr sz="1300">
                <a:solidFill>
                  <a:schemeClr val="dk1"/>
                </a:solidFill>
                <a:latin typeface="Times New Roman"/>
                <a:ea typeface="Times New Roman"/>
                <a:cs typeface="Times New Roman"/>
                <a:sym typeface="Times New Roman"/>
              </a:defRPr>
            </a:lvl8pPr>
            <a:lvl9pPr lvl="8" rtl="0" algn="r">
              <a:buNone/>
              <a:defRPr sz="13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172" name="Shape 172"/>
        <p:cNvGrpSpPr/>
        <p:nvPr/>
      </p:nvGrpSpPr>
      <p:grpSpPr>
        <a:xfrm>
          <a:off x="0" y="0"/>
          <a:ext cx="0" cy="0"/>
          <a:chOff x="0" y="0"/>
          <a:chExt cx="0" cy="0"/>
        </a:xfrm>
      </p:grpSpPr>
      <p:sp>
        <p:nvSpPr>
          <p:cNvPr id="173" name="Google Shape;173;p3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4" name="Google Shape;174;p3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5" name="Google Shape;175;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6" name="Shape 176"/>
        <p:cNvGrpSpPr/>
        <p:nvPr/>
      </p:nvGrpSpPr>
      <p:grpSpPr>
        <a:xfrm>
          <a:off x="0" y="0"/>
          <a:ext cx="0" cy="0"/>
          <a:chOff x="0" y="0"/>
          <a:chExt cx="0" cy="0"/>
        </a:xfrm>
      </p:grpSpPr>
      <p:sp>
        <p:nvSpPr>
          <p:cNvPr id="177" name="Google Shape;177;p3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8" name="Google Shape;178;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3">
    <p:spTree>
      <p:nvGrpSpPr>
        <p:cNvPr id="179" name="Shape 179"/>
        <p:cNvGrpSpPr/>
        <p:nvPr/>
      </p:nvGrpSpPr>
      <p:grpSpPr>
        <a:xfrm>
          <a:off x="0" y="0"/>
          <a:ext cx="0" cy="0"/>
          <a:chOff x="0" y="0"/>
          <a:chExt cx="0" cy="0"/>
        </a:xfrm>
      </p:grpSpPr>
      <p:sp>
        <p:nvSpPr>
          <p:cNvPr id="180" name="Google Shape;180;p3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1" name="Google Shape;181;p3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2" name="Google Shape;182;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4">
    <p:spTree>
      <p:nvGrpSpPr>
        <p:cNvPr id="183" name="Shape 183"/>
        <p:cNvGrpSpPr/>
        <p:nvPr/>
      </p:nvGrpSpPr>
      <p:grpSpPr>
        <a:xfrm>
          <a:off x="0" y="0"/>
          <a:ext cx="0" cy="0"/>
          <a:chOff x="0" y="0"/>
          <a:chExt cx="0" cy="0"/>
        </a:xfrm>
      </p:grpSpPr>
      <p:sp>
        <p:nvSpPr>
          <p:cNvPr id="184" name="Google Shape;184;p36"/>
          <p:cNvSpPr txBox="1"/>
          <p:nvPr>
            <p:ph type="ctrTitle"/>
          </p:nvPr>
        </p:nvSpPr>
        <p:spPr>
          <a:xfrm>
            <a:off x="457200" y="563760"/>
            <a:ext cx="8229600" cy="3009600"/>
          </a:xfrm>
          <a:prstGeom prst="rect">
            <a:avLst/>
          </a:prstGeom>
        </p:spPr>
        <p:txBody>
          <a:bodyPr anchorCtr="0" anchor="t" bIns="91425" lIns="91425" spcFirstLastPara="1" rIns="91425" wrap="square" tIns="91425">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p:txBody>
      </p:sp>
      <p:sp>
        <p:nvSpPr>
          <p:cNvPr id="185" name="Google Shape;185;p36"/>
          <p:cNvSpPr txBox="1"/>
          <p:nvPr>
            <p:ph idx="1" type="subTitle"/>
          </p:nvPr>
        </p:nvSpPr>
        <p:spPr>
          <a:xfrm>
            <a:off x="457200" y="3716392"/>
            <a:ext cx="8229600" cy="123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800"/>
              <a:buNone/>
              <a:defRPr sz="4800">
                <a:solidFill>
                  <a:schemeClr val="dk2"/>
                </a:solidFill>
              </a:defRPr>
            </a:lvl1pPr>
            <a:lvl2pPr lvl="1" rtl="0">
              <a:spcBef>
                <a:spcPts val="0"/>
              </a:spcBef>
              <a:spcAft>
                <a:spcPts val="0"/>
              </a:spcAft>
              <a:buClr>
                <a:schemeClr val="dk2"/>
              </a:buClr>
              <a:buSzPts val="4800"/>
              <a:buNone/>
              <a:defRPr sz="4800">
                <a:solidFill>
                  <a:schemeClr val="dk2"/>
                </a:solidFill>
              </a:defRPr>
            </a:lvl2pPr>
            <a:lvl3pPr lvl="2" rtl="0">
              <a:spcBef>
                <a:spcPts val="0"/>
              </a:spcBef>
              <a:spcAft>
                <a:spcPts val="0"/>
              </a:spcAft>
              <a:buClr>
                <a:schemeClr val="dk2"/>
              </a:buClr>
              <a:buSzPts val="4800"/>
              <a:buNone/>
              <a:defRPr sz="4800">
                <a:solidFill>
                  <a:schemeClr val="dk2"/>
                </a:solidFill>
              </a:defRPr>
            </a:lvl3pPr>
            <a:lvl4pPr lvl="3" rtl="0">
              <a:spcBef>
                <a:spcPts val="0"/>
              </a:spcBef>
              <a:spcAft>
                <a:spcPts val="0"/>
              </a:spcAft>
              <a:buClr>
                <a:schemeClr val="dk2"/>
              </a:buClr>
              <a:buSzPts val="4800"/>
              <a:buNone/>
              <a:defRPr sz="4800">
                <a:solidFill>
                  <a:schemeClr val="dk2"/>
                </a:solidFill>
              </a:defRPr>
            </a:lvl4pPr>
            <a:lvl5pPr lvl="4" rtl="0">
              <a:spcBef>
                <a:spcPts val="0"/>
              </a:spcBef>
              <a:spcAft>
                <a:spcPts val="0"/>
              </a:spcAft>
              <a:buClr>
                <a:schemeClr val="dk2"/>
              </a:buClr>
              <a:buSzPts val="4800"/>
              <a:buNone/>
              <a:defRPr sz="4800">
                <a:solidFill>
                  <a:schemeClr val="dk2"/>
                </a:solidFill>
              </a:defRPr>
            </a:lvl5pPr>
            <a:lvl6pPr lvl="5" rtl="0">
              <a:spcBef>
                <a:spcPts val="0"/>
              </a:spcBef>
              <a:spcAft>
                <a:spcPts val="0"/>
              </a:spcAft>
              <a:buClr>
                <a:schemeClr val="dk2"/>
              </a:buClr>
              <a:buSzPts val="4800"/>
              <a:buNone/>
              <a:defRPr sz="4800">
                <a:solidFill>
                  <a:schemeClr val="dk2"/>
                </a:solidFill>
              </a:defRPr>
            </a:lvl6pPr>
            <a:lvl7pPr lvl="6" rtl="0">
              <a:spcBef>
                <a:spcPts val="0"/>
              </a:spcBef>
              <a:spcAft>
                <a:spcPts val="0"/>
              </a:spcAft>
              <a:buClr>
                <a:schemeClr val="dk2"/>
              </a:buClr>
              <a:buSzPts val="4800"/>
              <a:buNone/>
              <a:defRPr sz="4800">
                <a:solidFill>
                  <a:schemeClr val="dk2"/>
                </a:solidFill>
              </a:defRPr>
            </a:lvl7pPr>
            <a:lvl8pPr lvl="7" rtl="0">
              <a:spcBef>
                <a:spcPts val="0"/>
              </a:spcBef>
              <a:spcAft>
                <a:spcPts val="0"/>
              </a:spcAft>
              <a:buClr>
                <a:schemeClr val="dk2"/>
              </a:buClr>
              <a:buSzPts val="4800"/>
              <a:buNone/>
              <a:defRPr sz="4800">
                <a:solidFill>
                  <a:schemeClr val="dk2"/>
                </a:solidFill>
              </a:defRPr>
            </a:lvl8pPr>
            <a:lvl9pPr lvl="8" rtl="0">
              <a:spcBef>
                <a:spcPts val="0"/>
              </a:spcBef>
              <a:spcAft>
                <a:spcPts val="0"/>
              </a:spcAft>
              <a:buClr>
                <a:schemeClr val="dk2"/>
              </a:buClr>
              <a:buSzPts val="4800"/>
              <a:buNone/>
              <a:defRPr sz="4800">
                <a:solidFill>
                  <a:schemeClr val="dk2"/>
                </a:solidFill>
              </a:defRPr>
            </a:lvl9pPr>
          </a:lstStyle>
          <a:p/>
        </p:txBody>
      </p:sp>
      <p:cxnSp>
        <p:nvCxnSpPr>
          <p:cNvPr id="186" name="Google Shape;186;p36"/>
          <p:cNvCxnSpPr/>
          <p:nvPr/>
        </p:nvCxnSpPr>
        <p:spPr>
          <a:xfrm>
            <a:off x="457200" y="411480"/>
            <a:ext cx="8229600" cy="0"/>
          </a:xfrm>
          <a:prstGeom prst="straightConnector1">
            <a:avLst/>
          </a:prstGeom>
          <a:noFill/>
          <a:ln cap="flat" cmpd="sng" w="57150">
            <a:solidFill>
              <a:schemeClr val="accent1"/>
            </a:solidFill>
            <a:prstDash val="solid"/>
            <a:round/>
            <a:headEnd len="sm" w="sm" type="none"/>
            <a:tailEnd len="sm" w="sm" type="none"/>
          </a:ln>
        </p:spPr>
      </p:cxnSp>
      <p:cxnSp>
        <p:nvCxnSpPr>
          <p:cNvPr id="187" name="Google Shape;187;p36"/>
          <p:cNvCxnSpPr/>
          <p:nvPr/>
        </p:nvCxnSpPr>
        <p:spPr>
          <a:xfrm>
            <a:off x="457200" y="3633383"/>
            <a:ext cx="8229600" cy="0"/>
          </a:xfrm>
          <a:prstGeom prst="straightConnector1">
            <a:avLst/>
          </a:prstGeom>
          <a:noFill/>
          <a:ln cap="flat" cmpd="sng" w="57150">
            <a:solidFill>
              <a:schemeClr val="accent1"/>
            </a:solidFill>
            <a:prstDash val="solid"/>
            <a:round/>
            <a:headEnd len="sm" w="sm" type="none"/>
            <a:tailEnd len="sm" w="sm"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TITLE_5">
    <p:spTree>
      <p:nvGrpSpPr>
        <p:cNvPr id="188" name="Shape 188"/>
        <p:cNvGrpSpPr/>
        <p:nvPr/>
      </p:nvGrpSpPr>
      <p:grpSpPr>
        <a:xfrm>
          <a:off x="0" y="0"/>
          <a:ext cx="0" cy="0"/>
          <a:chOff x="0" y="0"/>
          <a:chExt cx="0" cy="0"/>
        </a:xfrm>
      </p:grpSpPr>
      <p:sp>
        <p:nvSpPr>
          <p:cNvPr id="189" name="Google Shape;189;p37"/>
          <p:cNvSpPr txBox="1"/>
          <p:nvPr>
            <p:ph type="ctrTitle"/>
          </p:nvPr>
        </p:nvSpPr>
        <p:spPr>
          <a:xfrm>
            <a:off x="457200" y="563760"/>
            <a:ext cx="8229600" cy="3009600"/>
          </a:xfrm>
          <a:prstGeom prst="rect">
            <a:avLst/>
          </a:prstGeom>
        </p:spPr>
        <p:txBody>
          <a:bodyPr anchorCtr="0" anchor="t" bIns="91425" lIns="91425" spcFirstLastPara="1" rIns="91425" wrap="square" tIns="91425">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p:txBody>
      </p:sp>
      <p:sp>
        <p:nvSpPr>
          <p:cNvPr id="190" name="Google Shape;190;p37"/>
          <p:cNvSpPr txBox="1"/>
          <p:nvPr>
            <p:ph idx="1" type="subTitle"/>
          </p:nvPr>
        </p:nvSpPr>
        <p:spPr>
          <a:xfrm>
            <a:off x="457200" y="3716392"/>
            <a:ext cx="8229600" cy="123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800"/>
              <a:buNone/>
              <a:defRPr sz="4800">
                <a:solidFill>
                  <a:schemeClr val="dk2"/>
                </a:solidFill>
              </a:defRPr>
            </a:lvl1pPr>
            <a:lvl2pPr lvl="1" rtl="0">
              <a:spcBef>
                <a:spcPts val="0"/>
              </a:spcBef>
              <a:spcAft>
                <a:spcPts val="0"/>
              </a:spcAft>
              <a:buClr>
                <a:schemeClr val="dk2"/>
              </a:buClr>
              <a:buSzPts val="4800"/>
              <a:buNone/>
              <a:defRPr sz="4800">
                <a:solidFill>
                  <a:schemeClr val="dk2"/>
                </a:solidFill>
              </a:defRPr>
            </a:lvl2pPr>
            <a:lvl3pPr lvl="2" rtl="0">
              <a:spcBef>
                <a:spcPts val="0"/>
              </a:spcBef>
              <a:spcAft>
                <a:spcPts val="0"/>
              </a:spcAft>
              <a:buClr>
                <a:schemeClr val="dk2"/>
              </a:buClr>
              <a:buSzPts val="4800"/>
              <a:buNone/>
              <a:defRPr sz="4800">
                <a:solidFill>
                  <a:schemeClr val="dk2"/>
                </a:solidFill>
              </a:defRPr>
            </a:lvl3pPr>
            <a:lvl4pPr lvl="3" rtl="0">
              <a:spcBef>
                <a:spcPts val="0"/>
              </a:spcBef>
              <a:spcAft>
                <a:spcPts val="0"/>
              </a:spcAft>
              <a:buClr>
                <a:schemeClr val="dk2"/>
              </a:buClr>
              <a:buSzPts val="4800"/>
              <a:buNone/>
              <a:defRPr sz="4800">
                <a:solidFill>
                  <a:schemeClr val="dk2"/>
                </a:solidFill>
              </a:defRPr>
            </a:lvl4pPr>
            <a:lvl5pPr lvl="4" rtl="0">
              <a:spcBef>
                <a:spcPts val="0"/>
              </a:spcBef>
              <a:spcAft>
                <a:spcPts val="0"/>
              </a:spcAft>
              <a:buClr>
                <a:schemeClr val="dk2"/>
              </a:buClr>
              <a:buSzPts val="4800"/>
              <a:buNone/>
              <a:defRPr sz="4800">
                <a:solidFill>
                  <a:schemeClr val="dk2"/>
                </a:solidFill>
              </a:defRPr>
            </a:lvl5pPr>
            <a:lvl6pPr lvl="5" rtl="0">
              <a:spcBef>
                <a:spcPts val="0"/>
              </a:spcBef>
              <a:spcAft>
                <a:spcPts val="0"/>
              </a:spcAft>
              <a:buClr>
                <a:schemeClr val="dk2"/>
              </a:buClr>
              <a:buSzPts val="4800"/>
              <a:buNone/>
              <a:defRPr sz="4800">
                <a:solidFill>
                  <a:schemeClr val="dk2"/>
                </a:solidFill>
              </a:defRPr>
            </a:lvl6pPr>
            <a:lvl7pPr lvl="6" rtl="0">
              <a:spcBef>
                <a:spcPts val="0"/>
              </a:spcBef>
              <a:spcAft>
                <a:spcPts val="0"/>
              </a:spcAft>
              <a:buClr>
                <a:schemeClr val="dk2"/>
              </a:buClr>
              <a:buSzPts val="4800"/>
              <a:buNone/>
              <a:defRPr sz="4800">
                <a:solidFill>
                  <a:schemeClr val="dk2"/>
                </a:solidFill>
              </a:defRPr>
            </a:lvl7pPr>
            <a:lvl8pPr lvl="7" rtl="0">
              <a:spcBef>
                <a:spcPts val="0"/>
              </a:spcBef>
              <a:spcAft>
                <a:spcPts val="0"/>
              </a:spcAft>
              <a:buClr>
                <a:schemeClr val="dk2"/>
              </a:buClr>
              <a:buSzPts val="4800"/>
              <a:buNone/>
              <a:defRPr sz="4800">
                <a:solidFill>
                  <a:schemeClr val="dk2"/>
                </a:solidFill>
              </a:defRPr>
            </a:lvl8pPr>
            <a:lvl9pPr lvl="8" rtl="0">
              <a:spcBef>
                <a:spcPts val="0"/>
              </a:spcBef>
              <a:spcAft>
                <a:spcPts val="0"/>
              </a:spcAft>
              <a:buClr>
                <a:schemeClr val="dk2"/>
              </a:buClr>
              <a:buSzPts val="4800"/>
              <a:buNone/>
              <a:defRPr sz="4800">
                <a:solidFill>
                  <a:schemeClr val="dk2"/>
                </a:solidFill>
              </a:defRPr>
            </a:lvl9pPr>
          </a:lstStyle>
          <a:p/>
        </p:txBody>
      </p:sp>
      <p:cxnSp>
        <p:nvCxnSpPr>
          <p:cNvPr id="191" name="Google Shape;191;p37"/>
          <p:cNvCxnSpPr/>
          <p:nvPr/>
        </p:nvCxnSpPr>
        <p:spPr>
          <a:xfrm>
            <a:off x="457200" y="411480"/>
            <a:ext cx="8229600" cy="0"/>
          </a:xfrm>
          <a:prstGeom prst="straightConnector1">
            <a:avLst/>
          </a:prstGeom>
          <a:noFill/>
          <a:ln cap="flat" cmpd="sng" w="57150">
            <a:solidFill>
              <a:schemeClr val="accent1"/>
            </a:solidFill>
            <a:prstDash val="solid"/>
            <a:round/>
            <a:headEnd len="sm" w="sm" type="none"/>
            <a:tailEnd len="sm" w="sm" type="none"/>
          </a:ln>
        </p:spPr>
      </p:cxnSp>
      <p:cxnSp>
        <p:nvCxnSpPr>
          <p:cNvPr id="192" name="Google Shape;192;p37"/>
          <p:cNvCxnSpPr/>
          <p:nvPr/>
        </p:nvCxnSpPr>
        <p:spPr>
          <a:xfrm>
            <a:off x="457200" y="3633383"/>
            <a:ext cx="8229600" cy="0"/>
          </a:xfrm>
          <a:prstGeom prst="straightConnector1">
            <a:avLst/>
          </a:prstGeom>
          <a:noFill/>
          <a:ln cap="flat" cmpd="sng" w="57150">
            <a:solidFill>
              <a:schemeClr val="accent1"/>
            </a:solidFill>
            <a:prstDash val="solid"/>
            <a:round/>
            <a:headEnd len="sm" w="sm" type="none"/>
            <a:tailEnd len="sm" w="sm"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6">
  <p:cSld name="TITLE_6">
    <p:spTree>
      <p:nvGrpSpPr>
        <p:cNvPr id="193" name="Shape 193"/>
        <p:cNvGrpSpPr/>
        <p:nvPr/>
      </p:nvGrpSpPr>
      <p:grpSpPr>
        <a:xfrm>
          <a:off x="0" y="0"/>
          <a:ext cx="0" cy="0"/>
          <a:chOff x="0" y="0"/>
          <a:chExt cx="0" cy="0"/>
        </a:xfrm>
      </p:grpSpPr>
      <p:sp>
        <p:nvSpPr>
          <p:cNvPr id="194" name="Google Shape;194;p38"/>
          <p:cNvSpPr txBox="1"/>
          <p:nvPr>
            <p:ph type="ctrTitle"/>
          </p:nvPr>
        </p:nvSpPr>
        <p:spPr>
          <a:xfrm>
            <a:off x="457200" y="563760"/>
            <a:ext cx="8229600" cy="3009600"/>
          </a:xfrm>
          <a:prstGeom prst="rect">
            <a:avLst/>
          </a:prstGeom>
        </p:spPr>
        <p:txBody>
          <a:bodyPr anchorCtr="0" anchor="t" bIns="91425" lIns="91425" spcFirstLastPara="1" rIns="91425" wrap="square" tIns="91425">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p:txBody>
      </p:sp>
      <p:sp>
        <p:nvSpPr>
          <p:cNvPr id="195" name="Google Shape;195;p38"/>
          <p:cNvSpPr txBox="1"/>
          <p:nvPr>
            <p:ph idx="1" type="subTitle"/>
          </p:nvPr>
        </p:nvSpPr>
        <p:spPr>
          <a:xfrm>
            <a:off x="457200" y="3716392"/>
            <a:ext cx="8229600" cy="123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800"/>
              <a:buNone/>
              <a:defRPr sz="4800">
                <a:solidFill>
                  <a:schemeClr val="dk2"/>
                </a:solidFill>
              </a:defRPr>
            </a:lvl1pPr>
            <a:lvl2pPr lvl="1" rtl="0">
              <a:spcBef>
                <a:spcPts val="0"/>
              </a:spcBef>
              <a:spcAft>
                <a:spcPts val="0"/>
              </a:spcAft>
              <a:buClr>
                <a:schemeClr val="dk2"/>
              </a:buClr>
              <a:buSzPts val="4800"/>
              <a:buNone/>
              <a:defRPr sz="4800">
                <a:solidFill>
                  <a:schemeClr val="dk2"/>
                </a:solidFill>
              </a:defRPr>
            </a:lvl2pPr>
            <a:lvl3pPr lvl="2" rtl="0">
              <a:spcBef>
                <a:spcPts val="0"/>
              </a:spcBef>
              <a:spcAft>
                <a:spcPts val="0"/>
              </a:spcAft>
              <a:buClr>
                <a:schemeClr val="dk2"/>
              </a:buClr>
              <a:buSzPts val="4800"/>
              <a:buNone/>
              <a:defRPr sz="4800">
                <a:solidFill>
                  <a:schemeClr val="dk2"/>
                </a:solidFill>
              </a:defRPr>
            </a:lvl3pPr>
            <a:lvl4pPr lvl="3" rtl="0">
              <a:spcBef>
                <a:spcPts val="0"/>
              </a:spcBef>
              <a:spcAft>
                <a:spcPts val="0"/>
              </a:spcAft>
              <a:buClr>
                <a:schemeClr val="dk2"/>
              </a:buClr>
              <a:buSzPts val="4800"/>
              <a:buNone/>
              <a:defRPr sz="4800">
                <a:solidFill>
                  <a:schemeClr val="dk2"/>
                </a:solidFill>
              </a:defRPr>
            </a:lvl4pPr>
            <a:lvl5pPr lvl="4" rtl="0">
              <a:spcBef>
                <a:spcPts val="0"/>
              </a:spcBef>
              <a:spcAft>
                <a:spcPts val="0"/>
              </a:spcAft>
              <a:buClr>
                <a:schemeClr val="dk2"/>
              </a:buClr>
              <a:buSzPts val="4800"/>
              <a:buNone/>
              <a:defRPr sz="4800">
                <a:solidFill>
                  <a:schemeClr val="dk2"/>
                </a:solidFill>
              </a:defRPr>
            </a:lvl5pPr>
            <a:lvl6pPr lvl="5" rtl="0">
              <a:spcBef>
                <a:spcPts val="0"/>
              </a:spcBef>
              <a:spcAft>
                <a:spcPts val="0"/>
              </a:spcAft>
              <a:buClr>
                <a:schemeClr val="dk2"/>
              </a:buClr>
              <a:buSzPts val="4800"/>
              <a:buNone/>
              <a:defRPr sz="4800">
                <a:solidFill>
                  <a:schemeClr val="dk2"/>
                </a:solidFill>
              </a:defRPr>
            </a:lvl6pPr>
            <a:lvl7pPr lvl="6" rtl="0">
              <a:spcBef>
                <a:spcPts val="0"/>
              </a:spcBef>
              <a:spcAft>
                <a:spcPts val="0"/>
              </a:spcAft>
              <a:buClr>
                <a:schemeClr val="dk2"/>
              </a:buClr>
              <a:buSzPts val="4800"/>
              <a:buNone/>
              <a:defRPr sz="4800">
                <a:solidFill>
                  <a:schemeClr val="dk2"/>
                </a:solidFill>
              </a:defRPr>
            </a:lvl7pPr>
            <a:lvl8pPr lvl="7" rtl="0">
              <a:spcBef>
                <a:spcPts val="0"/>
              </a:spcBef>
              <a:spcAft>
                <a:spcPts val="0"/>
              </a:spcAft>
              <a:buClr>
                <a:schemeClr val="dk2"/>
              </a:buClr>
              <a:buSzPts val="4800"/>
              <a:buNone/>
              <a:defRPr sz="4800">
                <a:solidFill>
                  <a:schemeClr val="dk2"/>
                </a:solidFill>
              </a:defRPr>
            </a:lvl8pPr>
            <a:lvl9pPr lvl="8" rtl="0">
              <a:spcBef>
                <a:spcPts val="0"/>
              </a:spcBef>
              <a:spcAft>
                <a:spcPts val="0"/>
              </a:spcAft>
              <a:buClr>
                <a:schemeClr val="dk2"/>
              </a:buClr>
              <a:buSzPts val="4800"/>
              <a:buNone/>
              <a:defRPr sz="4800">
                <a:solidFill>
                  <a:schemeClr val="dk2"/>
                </a:solidFill>
              </a:defRPr>
            </a:lvl9pPr>
          </a:lstStyle>
          <a:p/>
        </p:txBody>
      </p:sp>
      <p:cxnSp>
        <p:nvCxnSpPr>
          <p:cNvPr id="196" name="Google Shape;196;p38"/>
          <p:cNvCxnSpPr/>
          <p:nvPr/>
        </p:nvCxnSpPr>
        <p:spPr>
          <a:xfrm>
            <a:off x="457200" y="411480"/>
            <a:ext cx="8229600" cy="0"/>
          </a:xfrm>
          <a:prstGeom prst="straightConnector1">
            <a:avLst/>
          </a:prstGeom>
          <a:noFill/>
          <a:ln cap="flat" cmpd="sng" w="57150">
            <a:solidFill>
              <a:schemeClr val="accent1"/>
            </a:solidFill>
            <a:prstDash val="solid"/>
            <a:round/>
            <a:headEnd len="sm" w="sm" type="none"/>
            <a:tailEnd len="sm" w="sm" type="none"/>
          </a:ln>
        </p:spPr>
      </p:cxnSp>
      <p:cxnSp>
        <p:nvCxnSpPr>
          <p:cNvPr id="197" name="Google Shape;197;p38"/>
          <p:cNvCxnSpPr/>
          <p:nvPr/>
        </p:nvCxnSpPr>
        <p:spPr>
          <a:xfrm>
            <a:off x="457200" y="3633383"/>
            <a:ext cx="8229600" cy="0"/>
          </a:xfrm>
          <a:prstGeom prst="straightConnector1">
            <a:avLst/>
          </a:prstGeom>
          <a:noFill/>
          <a:ln cap="flat" cmpd="sng" w="57150">
            <a:solidFill>
              <a:schemeClr val="accent1"/>
            </a:solidFill>
            <a:prstDash val="solid"/>
            <a:round/>
            <a:headEnd len="sm" w="sm" type="none"/>
            <a:tailEnd len="sm" w="sm" type="none"/>
          </a:ln>
        </p:spPr>
      </p:cxn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7">
  <p:cSld name="TITLE_7">
    <p:spTree>
      <p:nvGrpSpPr>
        <p:cNvPr id="198" name="Shape 198"/>
        <p:cNvGrpSpPr/>
        <p:nvPr/>
      </p:nvGrpSpPr>
      <p:grpSpPr>
        <a:xfrm>
          <a:off x="0" y="0"/>
          <a:ext cx="0" cy="0"/>
          <a:chOff x="0" y="0"/>
          <a:chExt cx="0" cy="0"/>
        </a:xfrm>
      </p:grpSpPr>
      <p:sp>
        <p:nvSpPr>
          <p:cNvPr id="199" name="Google Shape;199;p3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00" name="Google Shape;200;p3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1" name="Google Shape;201;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Azure">
  <p:cSld name="Title &amp; Bullets-Azure">
    <p:spTree>
      <p:nvGrpSpPr>
        <p:cNvPr id="202" name="Shape 202"/>
        <p:cNvGrpSpPr/>
        <p:nvPr/>
      </p:nvGrpSpPr>
      <p:grpSpPr>
        <a:xfrm>
          <a:off x="0" y="0"/>
          <a:ext cx="0" cy="0"/>
          <a:chOff x="0" y="0"/>
          <a:chExt cx="0" cy="0"/>
        </a:xfrm>
      </p:grpSpPr>
      <p:sp>
        <p:nvSpPr>
          <p:cNvPr id="203" name="Google Shape;203;p40"/>
          <p:cNvSpPr txBox="1"/>
          <p:nvPr>
            <p:ph type="title"/>
          </p:nvPr>
        </p:nvSpPr>
        <p:spPr>
          <a:xfrm>
            <a:off x="452438" y="404813"/>
            <a:ext cx="8239200" cy="538200"/>
          </a:xfrm>
          <a:prstGeom prst="rect">
            <a:avLst/>
          </a:prstGeom>
          <a:noFill/>
          <a:ln>
            <a:noFill/>
          </a:ln>
        </p:spPr>
        <p:txBody>
          <a:bodyPr anchorCtr="0" anchor="t" bIns="19050" lIns="19050" spcFirstLastPara="1" rIns="19050" wrap="square" tIns="19050">
            <a:normAutofit/>
          </a:bodyPr>
          <a:lstStyle>
            <a:lvl1pPr lvl="0" rtl="0" algn="l">
              <a:lnSpc>
                <a:spcPct val="80000"/>
              </a:lnSpc>
              <a:spcBef>
                <a:spcPts val="0"/>
              </a:spcBef>
              <a:spcAft>
                <a:spcPts val="0"/>
              </a:spcAft>
              <a:buClr>
                <a:srgbClr val="000000"/>
              </a:buClr>
              <a:buSzPts val="2600"/>
              <a:buFont typeface="Kanit Medium"/>
              <a:buNone/>
              <a:defRPr sz="2600">
                <a:solidFill>
                  <a:srgbClr val="000000"/>
                </a:solidFill>
                <a:latin typeface="Kanit Medium"/>
                <a:ea typeface="Kanit Medium"/>
                <a:cs typeface="Kanit Medium"/>
                <a:sym typeface="Kanit Medium"/>
              </a:defRPr>
            </a:lvl1pPr>
            <a:lvl2pPr lvl="1" rtl="0" algn="l">
              <a:lnSpc>
                <a:spcPct val="80000"/>
              </a:lnSpc>
              <a:spcBef>
                <a:spcPts val="0"/>
              </a:spcBef>
              <a:spcAft>
                <a:spcPts val="0"/>
              </a:spcAft>
              <a:buClr>
                <a:srgbClr val="929292"/>
              </a:buClr>
              <a:buSzPts val="700"/>
              <a:buNone/>
              <a:defRPr/>
            </a:lvl2pPr>
            <a:lvl3pPr lvl="2" rtl="0" algn="l">
              <a:lnSpc>
                <a:spcPct val="80000"/>
              </a:lnSpc>
              <a:spcBef>
                <a:spcPts val="0"/>
              </a:spcBef>
              <a:spcAft>
                <a:spcPts val="0"/>
              </a:spcAft>
              <a:buClr>
                <a:srgbClr val="929292"/>
              </a:buClr>
              <a:buSzPts val="700"/>
              <a:buNone/>
              <a:defRPr/>
            </a:lvl3pPr>
            <a:lvl4pPr lvl="3" rtl="0" algn="l">
              <a:lnSpc>
                <a:spcPct val="80000"/>
              </a:lnSpc>
              <a:spcBef>
                <a:spcPts val="0"/>
              </a:spcBef>
              <a:spcAft>
                <a:spcPts val="0"/>
              </a:spcAft>
              <a:buClr>
                <a:srgbClr val="929292"/>
              </a:buClr>
              <a:buSzPts val="700"/>
              <a:buNone/>
              <a:defRPr/>
            </a:lvl4pPr>
            <a:lvl5pPr lvl="4" rtl="0" algn="l">
              <a:lnSpc>
                <a:spcPct val="80000"/>
              </a:lnSpc>
              <a:spcBef>
                <a:spcPts val="0"/>
              </a:spcBef>
              <a:spcAft>
                <a:spcPts val="0"/>
              </a:spcAft>
              <a:buClr>
                <a:srgbClr val="929292"/>
              </a:buClr>
              <a:buSzPts val="700"/>
              <a:buNone/>
              <a:defRPr/>
            </a:lvl5pPr>
            <a:lvl6pPr lvl="5" rtl="0" algn="l">
              <a:lnSpc>
                <a:spcPct val="80000"/>
              </a:lnSpc>
              <a:spcBef>
                <a:spcPts val="0"/>
              </a:spcBef>
              <a:spcAft>
                <a:spcPts val="0"/>
              </a:spcAft>
              <a:buClr>
                <a:srgbClr val="929292"/>
              </a:buClr>
              <a:buSzPts val="700"/>
              <a:buNone/>
              <a:defRPr/>
            </a:lvl6pPr>
            <a:lvl7pPr lvl="6" rtl="0" algn="l">
              <a:lnSpc>
                <a:spcPct val="80000"/>
              </a:lnSpc>
              <a:spcBef>
                <a:spcPts val="0"/>
              </a:spcBef>
              <a:spcAft>
                <a:spcPts val="0"/>
              </a:spcAft>
              <a:buClr>
                <a:srgbClr val="929292"/>
              </a:buClr>
              <a:buSzPts val="700"/>
              <a:buNone/>
              <a:defRPr/>
            </a:lvl7pPr>
            <a:lvl8pPr lvl="7" rtl="0" algn="l">
              <a:lnSpc>
                <a:spcPct val="80000"/>
              </a:lnSpc>
              <a:spcBef>
                <a:spcPts val="0"/>
              </a:spcBef>
              <a:spcAft>
                <a:spcPts val="0"/>
              </a:spcAft>
              <a:buClr>
                <a:srgbClr val="929292"/>
              </a:buClr>
              <a:buSzPts val="700"/>
              <a:buNone/>
              <a:defRPr/>
            </a:lvl8pPr>
            <a:lvl9pPr lvl="8" rtl="0" algn="l">
              <a:lnSpc>
                <a:spcPct val="80000"/>
              </a:lnSpc>
              <a:spcBef>
                <a:spcPts val="0"/>
              </a:spcBef>
              <a:spcAft>
                <a:spcPts val="0"/>
              </a:spcAft>
              <a:buClr>
                <a:srgbClr val="929292"/>
              </a:buClr>
              <a:buSzPts val="700"/>
              <a:buNone/>
              <a:defRPr/>
            </a:lvl9pPr>
          </a:lstStyle>
          <a:p/>
        </p:txBody>
      </p:sp>
      <p:sp>
        <p:nvSpPr>
          <p:cNvPr id="204" name="Google Shape;204;p40"/>
          <p:cNvSpPr txBox="1"/>
          <p:nvPr>
            <p:ph idx="1" type="body"/>
          </p:nvPr>
        </p:nvSpPr>
        <p:spPr>
          <a:xfrm>
            <a:off x="452438" y="889861"/>
            <a:ext cx="8239200" cy="350700"/>
          </a:xfrm>
          <a:prstGeom prst="rect">
            <a:avLst/>
          </a:prstGeom>
          <a:noFill/>
          <a:ln>
            <a:noFill/>
          </a:ln>
        </p:spPr>
        <p:txBody>
          <a:bodyPr anchorCtr="0" anchor="t" bIns="17150" lIns="17150" spcFirstLastPara="1" rIns="17150" wrap="square" tIns="17150">
            <a:normAutofit/>
          </a:bodyPr>
          <a:lstStyle>
            <a:lvl1pPr indent="-228600" lvl="0" marL="457200" rtl="0" algn="l">
              <a:lnSpc>
                <a:spcPct val="80000"/>
              </a:lnSpc>
              <a:spcBef>
                <a:spcPts val="0"/>
              </a:spcBef>
              <a:spcAft>
                <a:spcPts val="0"/>
              </a:spcAft>
              <a:buClr>
                <a:srgbClr val="929292"/>
              </a:buClr>
              <a:buSzPts val="1700"/>
              <a:buFont typeface="Kanit"/>
              <a:buNone/>
              <a:defRPr sz="1700">
                <a:solidFill>
                  <a:srgbClr val="929292"/>
                </a:solidFill>
                <a:latin typeface="Kanit"/>
                <a:ea typeface="Kanit"/>
                <a:cs typeface="Kanit"/>
                <a:sym typeface="Kanit"/>
              </a:defRPr>
            </a:lvl1pPr>
            <a:lvl2pPr indent="-279400" lvl="1" marL="914400" rtl="0" algn="l">
              <a:lnSpc>
                <a:spcPct val="90000"/>
              </a:lnSpc>
              <a:spcBef>
                <a:spcPts val="0"/>
              </a:spcBef>
              <a:spcAft>
                <a:spcPts val="0"/>
              </a:spcAft>
              <a:buClr>
                <a:srgbClr val="000000"/>
              </a:buClr>
              <a:buSzPts val="800"/>
              <a:buChar char="○"/>
              <a:defRPr/>
            </a:lvl2pPr>
            <a:lvl3pPr indent="-279400" lvl="2" marL="1371600" rtl="0" algn="l">
              <a:lnSpc>
                <a:spcPct val="90000"/>
              </a:lnSpc>
              <a:spcBef>
                <a:spcPts val="0"/>
              </a:spcBef>
              <a:spcAft>
                <a:spcPts val="0"/>
              </a:spcAft>
              <a:buClr>
                <a:srgbClr val="000000"/>
              </a:buClr>
              <a:buSzPts val="800"/>
              <a:buChar char="■"/>
              <a:defRPr/>
            </a:lvl3pPr>
            <a:lvl4pPr indent="-279400" lvl="3" marL="1828800" rtl="0" algn="l">
              <a:lnSpc>
                <a:spcPct val="90000"/>
              </a:lnSpc>
              <a:spcBef>
                <a:spcPts val="0"/>
              </a:spcBef>
              <a:spcAft>
                <a:spcPts val="0"/>
              </a:spcAft>
              <a:buClr>
                <a:srgbClr val="000000"/>
              </a:buClr>
              <a:buSzPts val="800"/>
              <a:buChar char="●"/>
              <a:defRPr/>
            </a:lvl4pPr>
            <a:lvl5pPr indent="-279400" lvl="4" marL="2286000" rtl="0" algn="l">
              <a:lnSpc>
                <a:spcPct val="90000"/>
              </a:lnSpc>
              <a:spcBef>
                <a:spcPts val="0"/>
              </a:spcBef>
              <a:spcAft>
                <a:spcPts val="0"/>
              </a:spcAft>
              <a:buClr>
                <a:srgbClr val="000000"/>
              </a:buClr>
              <a:buSzPts val="800"/>
              <a:buChar char="○"/>
              <a:defRPr/>
            </a:lvl5pPr>
            <a:lvl6pPr indent="-279400" lvl="5" marL="2743200" rtl="0" algn="l">
              <a:lnSpc>
                <a:spcPct val="90000"/>
              </a:lnSpc>
              <a:spcBef>
                <a:spcPts val="0"/>
              </a:spcBef>
              <a:spcAft>
                <a:spcPts val="0"/>
              </a:spcAft>
              <a:buClr>
                <a:srgbClr val="000000"/>
              </a:buClr>
              <a:buSzPts val="800"/>
              <a:buChar char="■"/>
              <a:defRPr/>
            </a:lvl6pPr>
            <a:lvl7pPr indent="-279400" lvl="6" marL="3200400" rtl="0" algn="l">
              <a:lnSpc>
                <a:spcPct val="90000"/>
              </a:lnSpc>
              <a:spcBef>
                <a:spcPts val="0"/>
              </a:spcBef>
              <a:spcAft>
                <a:spcPts val="0"/>
              </a:spcAft>
              <a:buClr>
                <a:srgbClr val="000000"/>
              </a:buClr>
              <a:buSzPts val="800"/>
              <a:buChar char="●"/>
              <a:defRPr/>
            </a:lvl7pPr>
            <a:lvl8pPr indent="-279400" lvl="7" marL="3657600" rtl="0" algn="l">
              <a:lnSpc>
                <a:spcPct val="90000"/>
              </a:lnSpc>
              <a:spcBef>
                <a:spcPts val="0"/>
              </a:spcBef>
              <a:spcAft>
                <a:spcPts val="0"/>
              </a:spcAft>
              <a:buClr>
                <a:srgbClr val="000000"/>
              </a:buClr>
              <a:buSzPts val="800"/>
              <a:buChar char="○"/>
              <a:defRPr/>
            </a:lvl8pPr>
            <a:lvl9pPr indent="-279400" lvl="8" marL="4114800" rtl="0" algn="l">
              <a:lnSpc>
                <a:spcPct val="90000"/>
              </a:lnSpc>
              <a:spcBef>
                <a:spcPts val="0"/>
              </a:spcBef>
              <a:spcAft>
                <a:spcPts val="0"/>
              </a:spcAft>
              <a:buClr>
                <a:srgbClr val="000000"/>
              </a:buClr>
              <a:buSzPts val="800"/>
              <a:buChar char="■"/>
              <a:defRPr/>
            </a:lvl9pPr>
          </a:lstStyle>
          <a:p/>
        </p:txBody>
      </p:sp>
      <p:sp>
        <p:nvSpPr>
          <p:cNvPr id="205" name="Google Shape;205;p40"/>
          <p:cNvSpPr txBox="1"/>
          <p:nvPr>
            <p:ph idx="2" type="body"/>
          </p:nvPr>
        </p:nvSpPr>
        <p:spPr>
          <a:xfrm>
            <a:off x="1253765" y="1591353"/>
            <a:ext cx="6636600" cy="3096000"/>
          </a:xfrm>
          <a:prstGeom prst="rect">
            <a:avLst/>
          </a:prstGeom>
          <a:noFill/>
          <a:ln>
            <a:noFill/>
          </a:ln>
        </p:spPr>
        <p:txBody>
          <a:bodyPr anchorCtr="0" anchor="t" bIns="19050" lIns="19050" spcFirstLastPara="1" rIns="19050" wrap="square" tIns="19050">
            <a:normAutofit/>
          </a:bodyPr>
          <a:lstStyle>
            <a:lvl1pPr indent="-247650" lvl="0" marL="457200" rtl="0" algn="l">
              <a:lnSpc>
                <a:spcPct val="90000"/>
              </a:lnSpc>
              <a:spcBef>
                <a:spcPts val="0"/>
              </a:spcBef>
              <a:spcAft>
                <a:spcPts val="0"/>
              </a:spcAft>
              <a:buClr>
                <a:srgbClr val="000000"/>
              </a:buClr>
              <a:buSzPts val="300"/>
              <a:buChar char="•"/>
              <a:defRPr/>
            </a:lvl1pPr>
            <a:lvl2pPr indent="-247650" lvl="1" marL="914400" rtl="0" algn="l">
              <a:lnSpc>
                <a:spcPct val="90000"/>
              </a:lnSpc>
              <a:spcBef>
                <a:spcPts val="0"/>
              </a:spcBef>
              <a:spcAft>
                <a:spcPts val="0"/>
              </a:spcAft>
              <a:buClr>
                <a:srgbClr val="000000"/>
              </a:buClr>
              <a:buSzPts val="300"/>
              <a:buChar char="•"/>
              <a:defRPr/>
            </a:lvl2pPr>
            <a:lvl3pPr indent="-247650" lvl="2" marL="1371600" rtl="0" algn="l">
              <a:lnSpc>
                <a:spcPct val="90000"/>
              </a:lnSpc>
              <a:spcBef>
                <a:spcPts val="0"/>
              </a:spcBef>
              <a:spcAft>
                <a:spcPts val="0"/>
              </a:spcAft>
              <a:buClr>
                <a:srgbClr val="000000"/>
              </a:buClr>
              <a:buSzPts val="300"/>
              <a:buChar char="•"/>
              <a:defRPr/>
            </a:lvl3pPr>
            <a:lvl4pPr indent="-247650" lvl="3" marL="1828800" rtl="0" algn="l">
              <a:lnSpc>
                <a:spcPct val="90000"/>
              </a:lnSpc>
              <a:spcBef>
                <a:spcPts val="0"/>
              </a:spcBef>
              <a:spcAft>
                <a:spcPts val="0"/>
              </a:spcAft>
              <a:buClr>
                <a:srgbClr val="000000"/>
              </a:buClr>
              <a:buSzPts val="300"/>
              <a:buChar char="•"/>
              <a:defRPr/>
            </a:lvl4pPr>
            <a:lvl5pPr indent="-247650" lvl="4" marL="2286000" rtl="0" algn="l">
              <a:lnSpc>
                <a:spcPct val="90000"/>
              </a:lnSpc>
              <a:spcBef>
                <a:spcPts val="0"/>
              </a:spcBef>
              <a:spcAft>
                <a:spcPts val="0"/>
              </a:spcAft>
              <a:buClr>
                <a:srgbClr val="000000"/>
              </a:buClr>
              <a:buSzPts val="300"/>
              <a:buChar char="•"/>
              <a:defRPr/>
            </a:lvl5pPr>
            <a:lvl6pPr indent="-279400" lvl="5" marL="2743200" rtl="0" algn="l">
              <a:lnSpc>
                <a:spcPct val="90000"/>
              </a:lnSpc>
              <a:spcBef>
                <a:spcPts val="0"/>
              </a:spcBef>
              <a:spcAft>
                <a:spcPts val="0"/>
              </a:spcAft>
              <a:buClr>
                <a:srgbClr val="000000"/>
              </a:buClr>
              <a:buSzPts val="800"/>
              <a:buChar char="■"/>
              <a:defRPr/>
            </a:lvl6pPr>
            <a:lvl7pPr indent="-279400" lvl="6" marL="3200400" rtl="0" algn="l">
              <a:lnSpc>
                <a:spcPct val="90000"/>
              </a:lnSpc>
              <a:spcBef>
                <a:spcPts val="0"/>
              </a:spcBef>
              <a:spcAft>
                <a:spcPts val="0"/>
              </a:spcAft>
              <a:buClr>
                <a:srgbClr val="000000"/>
              </a:buClr>
              <a:buSzPts val="800"/>
              <a:buChar char="●"/>
              <a:defRPr/>
            </a:lvl7pPr>
            <a:lvl8pPr indent="-279400" lvl="7" marL="3657600" rtl="0" algn="l">
              <a:lnSpc>
                <a:spcPct val="90000"/>
              </a:lnSpc>
              <a:spcBef>
                <a:spcPts val="0"/>
              </a:spcBef>
              <a:spcAft>
                <a:spcPts val="0"/>
              </a:spcAft>
              <a:buClr>
                <a:srgbClr val="000000"/>
              </a:buClr>
              <a:buSzPts val="800"/>
              <a:buChar char="○"/>
              <a:defRPr/>
            </a:lvl8pPr>
            <a:lvl9pPr indent="-279400" lvl="8" marL="4114800" rtl="0" algn="l">
              <a:lnSpc>
                <a:spcPct val="90000"/>
              </a:lnSpc>
              <a:spcBef>
                <a:spcPts val="0"/>
              </a:spcBef>
              <a:spcAft>
                <a:spcPts val="0"/>
              </a:spcAft>
              <a:buClr>
                <a:srgbClr val="000000"/>
              </a:buClr>
              <a:buSzPts val="800"/>
              <a:buChar char="■"/>
              <a:defRPr/>
            </a:lvl9pPr>
          </a:lstStyle>
          <a:p/>
        </p:txBody>
      </p:sp>
      <p:pic>
        <p:nvPicPr>
          <p:cNvPr descr="Image" id="206" name="Google Shape;206;p40"/>
          <p:cNvPicPr preferRelativeResize="0"/>
          <p:nvPr/>
        </p:nvPicPr>
        <p:blipFill rotWithShape="1">
          <a:blip r:embed="rId2">
            <a:alphaModFix amt="31640"/>
          </a:blip>
          <a:srcRect b="63719" l="43029" r="0" t="0"/>
          <a:stretch/>
        </p:blipFill>
        <p:spPr>
          <a:xfrm>
            <a:off x="-31956" y="3564209"/>
            <a:ext cx="2188254" cy="1609138"/>
          </a:xfrm>
          <a:prstGeom prst="rect">
            <a:avLst/>
          </a:prstGeom>
          <a:noFill/>
          <a:ln>
            <a:noFill/>
          </a:ln>
        </p:spPr>
      </p:pic>
      <p:pic>
        <p:nvPicPr>
          <p:cNvPr descr="Image" id="207" name="Google Shape;207;p40"/>
          <p:cNvPicPr preferRelativeResize="0"/>
          <p:nvPr/>
        </p:nvPicPr>
        <p:blipFill rotWithShape="1">
          <a:blip r:embed="rId3">
            <a:alphaModFix/>
          </a:blip>
          <a:srcRect b="65321" l="43181" r="0" t="3970"/>
          <a:stretch/>
        </p:blipFill>
        <p:spPr>
          <a:xfrm>
            <a:off x="-5287" y="3953961"/>
            <a:ext cx="1984825" cy="1209834"/>
          </a:xfrm>
          <a:prstGeom prst="rect">
            <a:avLst/>
          </a:prstGeom>
          <a:noFill/>
          <a:ln>
            <a:noFill/>
          </a:ln>
        </p:spPr>
      </p:pic>
      <p:pic>
        <p:nvPicPr>
          <p:cNvPr descr="Image" id="208" name="Google Shape;208;p40"/>
          <p:cNvPicPr preferRelativeResize="0"/>
          <p:nvPr/>
        </p:nvPicPr>
        <p:blipFill rotWithShape="1">
          <a:blip r:embed="rId4">
            <a:alphaModFix amt="26710"/>
          </a:blip>
          <a:srcRect b="0" l="8583" r="20770" t="24590"/>
          <a:stretch/>
        </p:blipFill>
        <p:spPr>
          <a:xfrm rot="2106625">
            <a:off x="5075670" y="-731840"/>
            <a:ext cx="4951553" cy="3616671"/>
          </a:xfrm>
          <a:custGeom>
            <a:rect b="b" l="l" r="r" t="t"/>
            <a:pathLst>
              <a:path extrusionOk="0" h="21600" w="21600">
                <a:moveTo>
                  <a:pt x="0" y="13314"/>
                </a:moveTo>
                <a:lnTo>
                  <a:pt x="4255" y="21599"/>
                </a:lnTo>
                <a:lnTo>
                  <a:pt x="14874" y="21600"/>
                </a:lnTo>
                <a:lnTo>
                  <a:pt x="21600" y="15126"/>
                </a:lnTo>
                <a:lnTo>
                  <a:pt x="13832" y="0"/>
                </a:lnTo>
                <a:lnTo>
                  <a:pt x="0" y="13314"/>
                </a:lnTo>
                <a:close/>
              </a:path>
            </a:pathLst>
          </a:custGeom>
          <a:noFill/>
          <a:ln>
            <a:noFill/>
          </a:ln>
        </p:spPr>
      </p:pic>
      <p:sp>
        <p:nvSpPr>
          <p:cNvPr id="209" name="Google Shape;209;p40"/>
          <p:cNvSpPr txBox="1"/>
          <p:nvPr>
            <p:ph idx="12" type="sldNum"/>
          </p:nvPr>
        </p:nvSpPr>
        <p:spPr>
          <a:xfrm>
            <a:off x="4500562" y="4905375"/>
            <a:ext cx="138300" cy="207900"/>
          </a:xfrm>
          <a:prstGeom prst="rect">
            <a:avLst/>
          </a:prstGeom>
          <a:noFill/>
          <a:ln>
            <a:noFill/>
          </a:ln>
        </p:spPr>
        <p:txBody>
          <a:bodyPr anchorCtr="0" anchor="b" bIns="19050" lIns="19050" spcFirstLastPara="1" rIns="19050" wrap="square" tIns="19050">
            <a:spAutoFit/>
          </a:bodyPr>
          <a:lstStyle>
            <a:lvl1pPr indent="0" lvl="0" marL="0" rtl="0" algn="ctr">
              <a:lnSpc>
                <a:spcPct val="100000"/>
              </a:lnSpc>
              <a:spcBef>
                <a:spcPts val="0"/>
              </a:spcBef>
              <a:spcAft>
                <a:spcPts val="0"/>
              </a:spcAft>
              <a:buClr>
                <a:srgbClr val="000000"/>
              </a:buClr>
              <a:buSzPts val="700"/>
              <a:buFont typeface="Helvetica Neue"/>
              <a:buNone/>
              <a:defRPr>
                <a:solidFill>
                  <a:srgbClr val="000000"/>
                </a:solidFill>
              </a:defRPr>
            </a:lvl1pPr>
            <a:lvl2pPr indent="0" lvl="1" marL="0" rtl="0" algn="ctr">
              <a:lnSpc>
                <a:spcPct val="100000"/>
              </a:lnSpc>
              <a:spcBef>
                <a:spcPts val="0"/>
              </a:spcBef>
              <a:spcAft>
                <a:spcPts val="0"/>
              </a:spcAft>
              <a:buClr>
                <a:srgbClr val="000000"/>
              </a:buClr>
              <a:buSzPts val="700"/>
              <a:buFont typeface="Helvetica Neue"/>
              <a:buNone/>
              <a:defRPr>
                <a:solidFill>
                  <a:srgbClr val="000000"/>
                </a:solidFill>
              </a:defRPr>
            </a:lvl2pPr>
            <a:lvl3pPr indent="0" lvl="2" marL="0" rtl="0" algn="ctr">
              <a:lnSpc>
                <a:spcPct val="100000"/>
              </a:lnSpc>
              <a:spcBef>
                <a:spcPts val="0"/>
              </a:spcBef>
              <a:spcAft>
                <a:spcPts val="0"/>
              </a:spcAft>
              <a:buClr>
                <a:srgbClr val="000000"/>
              </a:buClr>
              <a:buSzPts val="700"/>
              <a:buFont typeface="Helvetica Neue"/>
              <a:buNone/>
              <a:defRPr>
                <a:solidFill>
                  <a:srgbClr val="000000"/>
                </a:solidFill>
              </a:defRPr>
            </a:lvl3pPr>
            <a:lvl4pPr indent="0" lvl="3" marL="0" rtl="0" algn="ctr">
              <a:lnSpc>
                <a:spcPct val="100000"/>
              </a:lnSpc>
              <a:spcBef>
                <a:spcPts val="0"/>
              </a:spcBef>
              <a:spcAft>
                <a:spcPts val="0"/>
              </a:spcAft>
              <a:buClr>
                <a:srgbClr val="000000"/>
              </a:buClr>
              <a:buSzPts val="700"/>
              <a:buFont typeface="Helvetica Neue"/>
              <a:buNone/>
              <a:defRPr>
                <a:solidFill>
                  <a:srgbClr val="000000"/>
                </a:solidFill>
              </a:defRPr>
            </a:lvl4pPr>
            <a:lvl5pPr indent="0" lvl="4" marL="0" rtl="0" algn="ctr">
              <a:lnSpc>
                <a:spcPct val="100000"/>
              </a:lnSpc>
              <a:spcBef>
                <a:spcPts val="0"/>
              </a:spcBef>
              <a:spcAft>
                <a:spcPts val="0"/>
              </a:spcAft>
              <a:buClr>
                <a:srgbClr val="000000"/>
              </a:buClr>
              <a:buSzPts val="700"/>
              <a:buFont typeface="Helvetica Neue"/>
              <a:buNone/>
              <a:defRPr>
                <a:solidFill>
                  <a:srgbClr val="000000"/>
                </a:solidFill>
              </a:defRPr>
            </a:lvl5pPr>
            <a:lvl6pPr indent="0" lvl="5" marL="0" rtl="0" algn="ctr">
              <a:lnSpc>
                <a:spcPct val="100000"/>
              </a:lnSpc>
              <a:spcBef>
                <a:spcPts val="0"/>
              </a:spcBef>
              <a:spcAft>
                <a:spcPts val="0"/>
              </a:spcAft>
              <a:buClr>
                <a:srgbClr val="000000"/>
              </a:buClr>
              <a:buSzPts val="700"/>
              <a:buFont typeface="Helvetica Neue"/>
              <a:buNone/>
              <a:defRPr>
                <a:solidFill>
                  <a:srgbClr val="000000"/>
                </a:solidFill>
              </a:defRPr>
            </a:lvl6pPr>
            <a:lvl7pPr indent="0" lvl="6" marL="0" rtl="0" algn="ctr">
              <a:lnSpc>
                <a:spcPct val="100000"/>
              </a:lnSpc>
              <a:spcBef>
                <a:spcPts val="0"/>
              </a:spcBef>
              <a:spcAft>
                <a:spcPts val="0"/>
              </a:spcAft>
              <a:buClr>
                <a:srgbClr val="000000"/>
              </a:buClr>
              <a:buSzPts val="700"/>
              <a:buFont typeface="Helvetica Neue"/>
              <a:buNone/>
              <a:defRPr>
                <a:solidFill>
                  <a:srgbClr val="000000"/>
                </a:solidFill>
              </a:defRPr>
            </a:lvl7pPr>
            <a:lvl8pPr indent="0" lvl="7" marL="0" rtl="0" algn="ctr">
              <a:lnSpc>
                <a:spcPct val="100000"/>
              </a:lnSpc>
              <a:spcBef>
                <a:spcPts val="0"/>
              </a:spcBef>
              <a:spcAft>
                <a:spcPts val="0"/>
              </a:spcAft>
              <a:buClr>
                <a:srgbClr val="000000"/>
              </a:buClr>
              <a:buSzPts val="700"/>
              <a:buFont typeface="Helvetica Neue"/>
              <a:buNone/>
              <a:defRPr>
                <a:solidFill>
                  <a:srgbClr val="000000"/>
                </a:solidFill>
              </a:defRPr>
            </a:lvl8pPr>
            <a:lvl9pPr indent="0" lvl="8" marL="0" rtl="0" algn="ctr">
              <a:lnSpc>
                <a:spcPct val="100000"/>
              </a:lnSpc>
              <a:spcBef>
                <a:spcPts val="0"/>
              </a:spcBef>
              <a:spcAft>
                <a:spcPts val="0"/>
              </a:spcAft>
              <a:buClr>
                <a:srgbClr val="000000"/>
              </a:buClr>
              <a:buSzPts val="700"/>
              <a:buFont typeface="Helvetica Neue"/>
              <a:buNone/>
              <a:defRPr>
                <a:solidFill>
                  <a:srgbClr val="000000"/>
                </a:solidFill>
              </a:defRPr>
            </a:lvl9pPr>
          </a:lstStyle>
          <a:p>
            <a:pPr indent="0" lvl="0" marL="0" rtl="0" algn="ctr">
              <a:spcBef>
                <a:spcPts val="0"/>
              </a:spcBef>
              <a:spcAft>
                <a:spcPts val="0"/>
              </a:spcAft>
              <a:buNone/>
            </a:pPr>
            <a:fld id="{00000000-1234-1234-1234-123412341234}" type="slidenum">
              <a:rPr lang="en"/>
              <a:t>‹#›</a:t>
            </a:fld>
            <a:endParaRPr b="0" i="0" sz="700" u="none" cap="none" strike="noStrike">
              <a:latin typeface="Helvetica Neue"/>
              <a:ea typeface="Helvetica Neue"/>
              <a:cs typeface="Helvetica Neue"/>
              <a:sym typeface="Helvetica Neue"/>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8">
  <p:cSld name="TITLE_8">
    <p:spTree>
      <p:nvGrpSpPr>
        <p:cNvPr id="210" name="Shape 210"/>
        <p:cNvGrpSpPr/>
        <p:nvPr/>
      </p:nvGrpSpPr>
      <p:grpSpPr>
        <a:xfrm>
          <a:off x="0" y="0"/>
          <a:ext cx="0" cy="0"/>
          <a:chOff x="0" y="0"/>
          <a:chExt cx="0" cy="0"/>
        </a:xfrm>
      </p:grpSpPr>
      <p:sp>
        <p:nvSpPr>
          <p:cNvPr id="211" name="Google Shape;211;p4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12" name="Google Shape;212;p4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3" name="Google Shape;213;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p5"/>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37" name="Google Shape;37;p5"/>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9" name="Google Shape;39;p5"/>
          <p:cNvSpPr txBox="1"/>
          <p:nvPr>
            <p:ph idx="1" type="body"/>
          </p:nvPr>
        </p:nvSpPr>
        <p:spPr>
          <a:xfrm>
            <a:off x="228600" y="1085850"/>
            <a:ext cx="4059900" cy="34863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0" name="Google Shape;40;p5"/>
          <p:cNvSpPr txBox="1"/>
          <p:nvPr>
            <p:ph idx="2" type="body"/>
          </p:nvPr>
        </p:nvSpPr>
        <p:spPr>
          <a:xfrm>
            <a:off x="4648200" y="1085850"/>
            <a:ext cx="4059900" cy="34863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14" name="Shape 214"/>
        <p:cNvGrpSpPr/>
        <p:nvPr/>
      </p:nvGrpSpPr>
      <p:grpSpPr>
        <a:xfrm>
          <a:off x="0" y="0"/>
          <a:ext cx="0" cy="0"/>
          <a:chOff x="0" y="0"/>
          <a:chExt cx="0" cy="0"/>
        </a:xfrm>
      </p:grpSpPr>
      <p:sp>
        <p:nvSpPr>
          <p:cNvPr id="215" name="Google Shape;215;p42"/>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16" name="Google Shape;216;p42"/>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42"/>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18" name="Google Shape;218;p42"/>
          <p:cNvSpPr txBox="1"/>
          <p:nvPr>
            <p:ph idx="1" type="body"/>
          </p:nvPr>
        </p:nvSpPr>
        <p:spPr>
          <a:xfrm>
            <a:off x="228600" y="1085850"/>
            <a:ext cx="4059900" cy="34863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19" name="Google Shape;219;p42"/>
          <p:cNvSpPr txBox="1"/>
          <p:nvPr>
            <p:ph idx="2" type="body"/>
          </p:nvPr>
        </p:nvSpPr>
        <p:spPr>
          <a:xfrm>
            <a:off x="4648200" y="1085850"/>
            <a:ext cx="4059900" cy="34863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20" name="Google Shape;220;p42"/>
          <p:cNvSpPr txBox="1"/>
          <p:nvPr>
            <p:ph idx="3" type="subTitle"/>
          </p:nvPr>
        </p:nvSpPr>
        <p:spPr>
          <a:xfrm>
            <a:off x="0" y="0"/>
            <a:ext cx="4572000" cy="199800"/>
          </a:xfrm>
          <a:prstGeom prst="rect">
            <a:avLst/>
          </a:prstGeom>
        </p:spPr>
        <p:txBody>
          <a:bodyPr anchorCtr="0" anchor="ctr" bIns="91425" lIns="91425" spcFirstLastPara="1" rIns="91425" wrap="square" tIns="91425">
            <a:noAutofit/>
          </a:bodyPr>
          <a:lstStyle>
            <a:lvl1pPr lvl="0" rtl="0" algn="r">
              <a:spcBef>
                <a:spcPts val="600"/>
              </a:spcBef>
              <a:spcAft>
                <a:spcPts val="0"/>
              </a:spcAft>
              <a:buNone/>
              <a:defRPr sz="1100">
                <a:solidFill>
                  <a:srgbClr val="FFFFFF"/>
                </a:solidFill>
              </a:defRPr>
            </a:lvl1pPr>
            <a:lvl2pPr lvl="1" rtl="0" algn="r">
              <a:spcBef>
                <a:spcPts val="600"/>
              </a:spcBef>
              <a:spcAft>
                <a:spcPts val="0"/>
              </a:spcAft>
              <a:buNone/>
              <a:defRPr/>
            </a:lvl2pPr>
            <a:lvl3pPr lvl="2" rtl="0" algn="r">
              <a:spcBef>
                <a:spcPts val="600"/>
              </a:spcBef>
              <a:spcAft>
                <a:spcPts val="0"/>
              </a:spcAft>
              <a:buNone/>
              <a:defRPr/>
            </a:lvl3pPr>
            <a:lvl4pPr lvl="3" rtl="0" algn="r">
              <a:spcBef>
                <a:spcPts val="600"/>
              </a:spcBef>
              <a:spcAft>
                <a:spcPts val="0"/>
              </a:spcAft>
              <a:buNone/>
              <a:defRPr/>
            </a:lvl4pPr>
            <a:lvl5pPr lvl="4" rtl="0" algn="r">
              <a:spcBef>
                <a:spcPts val="600"/>
              </a:spcBef>
              <a:spcAft>
                <a:spcPts val="0"/>
              </a:spcAft>
              <a:buNone/>
              <a:defRPr/>
            </a:lvl5pPr>
            <a:lvl6pPr lvl="5" rtl="0" algn="r">
              <a:spcBef>
                <a:spcPts val="600"/>
              </a:spcBef>
              <a:spcAft>
                <a:spcPts val="0"/>
              </a:spcAft>
              <a:buNone/>
              <a:defRPr/>
            </a:lvl6pPr>
            <a:lvl7pPr lvl="6" rtl="0" algn="r">
              <a:spcBef>
                <a:spcPts val="600"/>
              </a:spcBef>
              <a:spcAft>
                <a:spcPts val="0"/>
              </a:spcAft>
              <a:buNone/>
              <a:defRPr/>
            </a:lvl7pPr>
            <a:lvl8pPr lvl="7" rtl="0" algn="r">
              <a:spcBef>
                <a:spcPts val="600"/>
              </a:spcBef>
              <a:spcAft>
                <a:spcPts val="0"/>
              </a:spcAft>
              <a:buNone/>
              <a:defRPr/>
            </a:lvl8pPr>
            <a:lvl9pPr lvl="8" rtl="0" algn="r">
              <a:spcBef>
                <a:spcPts val="600"/>
              </a:spcBef>
              <a:spcAft>
                <a:spcPts val="0"/>
              </a:spcAft>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6"/>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43" name="Google Shape;43;p6"/>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7"/>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47" name="Google Shape;47;p7"/>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48" name="Google Shape;48;p7"/>
          <p:cNvSpPr txBox="1"/>
          <p:nvPr>
            <p:ph idx="2" type="subTitle"/>
          </p:nvPr>
        </p:nvSpPr>
        <p:spPr>
          <a:xfrm>
            <a:off x="0" y="0"/>
            <a:ext cx="4572000" cy="199800"/>
          </a:xfrm>
          <a:prstGeom prst="rect">
            <a:avLst/>
          </a:prstGeom>
        </p:spPr>
        <p:txBody>
          <a:bodyPr anchorCtr="0" anchor="ctr" bIns="91425" lIns="91425" spcFirstLastPara="1" rIns="91425" wrap="square" tIns="91425">
            <a:noAutofit/>
          </a:bodyPr>
          <a:lstStyle>
            <a:lvl1pPr lvl="0" rtl="0" algn="r">
              <a:spcBef>
                <a:spcPts val="600"/>
              </a:spcBef>
              <a:spcAft>
                <a:spcPts val="0"/>
              </a:spcAft>
              <a:buNone/>
              <a:defRPr sz="1100">
                <a:solidFill>
                  <a:srgbClr val="FFFFFF"/>
                </a:solidFill>
              </a:defRPr>
            </a:lvl1pPr>
            <a:lvl2pPr lvl="1" rtl="0" algn="r">
              <a:spcBef>
                <a:spcPts val="600"/>
              </a:spcBef>
              <a:spcAft>
                <a:spcPts val="0"/>
              </a:spcAft>
              <a:buNone/>
              <a:defRPr/>
            </a:lvl2pPr>
            <a:lvl3pPr lvl="2" rtl="0" algn="r">
              <a:spcBef>
                <a:spcPts val="600"/>
              </a:spcBef>
              <a:spcAft>
                <a:spcPts val="0"/>
              </a:spcAft>
              <a:buNone/>
              <a:defRPr/>
            </a:lvl3pPr>
            <a:lvl4pPr lvl="3" rtl="0" algn="r">
              <a:spcBef>
                <a:spcPts val="600"/>
              </a:spcBef>
              <a:spcAft>
                <a:spcPts val="0"/>
              </a:spcAft>
              <a:buNone/>
              <a:defRPr/>
            </a:lvl4pPr>
            <a:lvl5pPr lvl="4" rtl="0" algn="r">
              <a:spcBef>
                <a:spcPts val="600"/>
              </a:spcBef>
              <a:spcAft>
                <a:spcPts val="0"/>
              </a:spcAft>
              <a:buNone/>
              <a:defRPr/>
            </a:lvl5pPr>
            <a:lvl6pPr lvl="5" rtl="0" algn="r">
              <a:spcBef>
                <a:spcPts val="600"/>
              </a:spcBef>
              <a:spcAft>
                <a:spcPts val="0"/>
              </a:spcAft>
              <a:buNone/>
              <a:defRPr/>
            </a:lvl6pPr>
            <a:lvl7pPr lvl="6" rtl="0" algn="r">
              <a:spcBef>
                <a:spcPts val="600"/>
              </a:spcBef>
              <a:spcAft>
                <a:spcPts val="0"/>
              </a:spcAft>
              <a:buNone/>
              <a:defRPr/>
            </a:lvl7pPr>
            <a:lvl8pPr lvl="7" rtl="0" algn="r">
              <a:spcBef>
                <a:spcPts val="600"/>
              </a:spcBef>
              <a:spcAft>
                <a:spcPts val="0"/>
              </a:spcAft>
              <a:buNone/>
              <a:defRPr/>
            </a:lvl8pPr>
            <a:lvl9pPr lvl="8" rtl="0" algn="r">
              <a:spcBef>
                <a:spcPts val="600"/>
              </a:spcBef>
              <a:spcAft>
                <a:spcPts val="0"/>
              </a:spcAft>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8"/>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51" name="Shape 51"/>
        <p:cNvGrpSpPr/>
        <p:nvPr/>
      </p:nvGrpSpPr>
      <p:grpSpPr>
        <a:xfrm>
          <a:off x="0" y="0"/>
          <a:ext cx="0" cy="0"/>
          <a:chOff x="0" y="0"/>
          <a:chExt cx="0" cy="0"/>
        </a:xfrm>
      </p:grpSpPr>
      <p:sp>
        <p:nvSpPr>
          <p:cNvPr id="52" name="Google Shape;52;p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3" name="Google Shape;53;p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4" name="Google Shape;5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2">
    <p:spTree>
      <p:nvGrpSpPr>
        <p:cNvPr id="55" name="Shape 55"/>
        <p:cNvGrpSpPr/>
        <p:nvPr/>
      </p:nvGrpSpPr>
      <p:grpSpPr>
        <a:xfrm>
          <a:off x="0" y="0"/>
          <a:ext cx="0" cy="0"/>
          <a:chOff x="0" y="0"/>
          <a:chExt cx="0" cy="0"/>
        </a:xfrm>
      </p:grpSpPr>
      <p:sp>
        <p:nvSpPr>
          <p:cNvPr id="56" name="Google Shape;56;p10"/>
          <p:cNvSpPr txBox="1"/>
          <p:nvPr>
            <p:ph type="title"/>
          </p:nvPr>
        </p:nvSpPr>
        <p:spPr>
          <a:xfrm>
            <a:off x="311700" y="445025"/>
            <a:ext cx="8520600" cy="5727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57" name="Google Shape;57;p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8" name="Google Shape;5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theme" Target="../theme/theme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9.xml"/><Relationship Id="rId11" Type="http://schemas.openxmlformats.org/officeDocument/2006/relationships/slideLayout" Target="../slideLayouts/slideLayout30.xml"/><Relationship Id="rId22" Type="http://schemas.openxmlformats.org/officeDocument/2006/relationships/theme" Target="../theme/theme2.xml"/><Relationship Id="rId10" Type="http://schemas.openxmlformats.org/officeDocument/2006/relationships/slideLayout" Target="../slideLayouts/slideLayout29.xml"/><Relationship Id="rId21" Type="http://schemas.openxmlformats.org/officeDocument/2006/relationships/slideLayout" Target="../slideLayouts/slideLayout40.xml"/><Relationship Id="rId13" Type="http://schemas.openxmlformats.org/officeDocument/2006/relationships/slideLayout" Target="../slideLayouts/slideLayout32.xml"/><Relationship Id="rId12" Type="http://schemas.openxmlformats.org/officeDocument/2006/relationships/slideLayout" Target="../slideLayouts/slideLayout31.xml"/><Relationship Id="rId1" Type="http://schemas.openxmlformats.org/officeDocument/2006/relationships/image" Target="../media/image1.png"/><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5" Type="http://schemas.openxmlformats.org/officeDocument/2006/relationships/slideLayout" Target="../slideLayouts/slideLayout34.xml"/><Relationship Id="rId14" Type="http://schemas.openxmlformats.org/officeDocument/2006/relationships/slideLayout" Target="../slideLayouts/slideLayout33.xml"/><Relationship Id="rId17" Type="http://schemas.openxmlformats.org/officeDocument/2006/relationships/slideLayout" Target="../slideLayouts/slideLayout36.xml"/><Relationship Id="rId16" Type="http://schemas.openxmlformats.org/officeDocument/2006/relationships/slideLayout" Target="../slideLayouts/slideLayout35.xml"/><Relationship Id="rId5" Type="http://schemas.openxmlformats.org/officeDocument/2006/relationships/slideLayout" Target="../slideLayouts/slideLayout24.xml"/><Relationship Id="rId19" Type="http://schemas.openxmlformats.org/officeDocument/2006/relationships/slideLayout" Target="../slideLayouts/slideLayout38.xml"/><Relationship Id="rId6" Type="http://schemas.openxmlformats.org/officeDocument/2006/relationships/slideLayout" Target="../slideLayouts/slideLayout25.xml"/><Relationship Id="rId18" Type="http://schemas.openxmlformats.org/officeDocument/2006/relationships/slideLayout" Target="../slideLayouts/slideLayout37.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600"/>
              <a:buFont typeface="Open Sans Light"/>
              <a:buNone/>
              <a:defRPr sz="3600">
                <a:solidFill>
                  <a:schemeClr val="dk1"/>
                </a:solidFill>
                <a:latin typeface="Open Sans Light"/>
                <a:ea typeface="Open Sans Light"/>
                <a:cs typeface="Open Sans Light"/>
                <a:sym typeface="Open Sans Light"/>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1"/>
              </a:buClr>
              <a:buSzPts val="3000"/>
              <a:buFont typeface="Open Sans Light"/>
              <a:buChar char="●"/>
              <a:defRPr sz="3000">
                <a:solidFill>
                  <a:schemeClr val="dk1"/>
                </a:solidFill>
                <a:latin typeface="Open Sans Light"/>
                <a:ea typeface="Open Sans Light"/>
                <a:cs typeface="Open Sans Light"/>
                <a:sym typeface="Open Sans Light"/>
              </a:defRPr>
            </a:lvl1pPr>
            <a:lvl2pPr indent="-381000" lvl="1" marL="914400">
              <a:spcBef>
                <a:spcPts val="0"/>
              </a:spcBef>
              <a:spcAft>
                <a:spcPts val="0"/>
              </a:spcAft>
              <a:buClr>
                <a:schemeClr val="dk1"/>
              </a:buClr>
              <a:buSzPts val="2400"/>
              <a:buFont typeface="Open Sans Light"/>
              <a:buChar char="○"/>
              <a:defRPr sz="2400">
                <a:solidFill>
                  <a:schemeClr val="dk1"/>
                </a:solidFill>
                <a:latin typeface="Open Sans Light"/>
                <a:ea typeface="Open Sans Light"/>
                <a:cs typeface="Open Sans Light"/>
                <a:sym typeface="Open Sans Light"/>
              </a:defRPr>
            </a:lvl2pPr>
            <a:lvl3pPr indent="-381000" lvl="2" marL="1371600">
              <a:spcBef>
                <a:spcPts val="0"/>
              </a:spcBef>
              <a:spcAft>
                <a:spcPts val="0"/>
              </a:spcAft>
              <a:buClr>
                <a:schemeClr val="dk1"/>
              </a:buClr>
              <a:buSzPts val="2400"/>
              <a:buFont typeface="Open Sans Light"/>
              <a:buChar char="■"/>
              <a:defRPr sz="2400">
                <a:solidFill>
                  <a:schemeClr val="dk1"/>
                </a:solidFill>
                <a:latin typeface="Open Sans Light"/>
                <a:ea typeface="Open Sans Light"/>
                <a:cs typeface="Open Sans Light"/>
                <a:sym typeface="Open Sans Light"/>
              </a:defRPr>
            </a:lvl3pPr>
            <a:lvl4pPr indent="-342900" lvl="3" marL="1828800">
              <a:spcBef>
                <a:spcPts val="0"/>
              </a:spcBef>
              <a:spcAft>
                <a:spcPts val="0"/>
              </a:spcAft>
              <a:buClr>
                <a:schemeClr val="dk1"/>
              </a:buClr>
              <a:buSzPts val="1800"/>
              <a:buFont typeface="Open Sans Light"/>
              <a:buChar char="●"/>
              <a:defRPr sz="1800">
                <a:solidFill>
                  <a:schemeClr val="dk1"/>
                </a:solidFill>
                <a:latin typeface="Open Sans Light"/>
                <a:ea typeface="Open Sans Light"/>
                <a:cs typeface="Open Sans Light"/>
                <a:sym typeface="Open Sans Light"/>
              </a:defRPr>
            </a:lvl4pPr>
            <a:lvl5pPr indent="-342900" lvl="4" marL="2286000">
              <a:spcBef>
                <a:spcPts val="0"/>
              </a:spcBef>
              <a:spcAft>
                <a:spcPts val="0"/>
              </a:spcAft>
              <a:buClr>
                <a:schemeClr val="dk1"/>
              </a:buClr>
              <a:buSzPts val="1800"/>
              <a:buFont typeface="Open Sans Light"/>
              <a:buChar char="○"/>
              <a:defRPr sz="1800">
                <a:solidFill>
                  <a:schemeClr val="dk1"/>
                </a:solidFill>
                <a:latin typeface="Open Sans Light"/>
                <a:ea typeface="Open Sans Light"/>
                <a:cs typeface="Open Sans Light"/>
                <a:sym typeface="Open Sans Light"/>
              </a:defRPr>
            </a:lvl5pPr>
            <a:lvl6pPr indent="-342900" lvl="5" marL="2743200">
              <a:spcBef>
                <a:spcPts val="0"/>
              </a:spcBef>
              <a:spcAft>
                <a:spcPts val="0"/>
              </a:spcAft>
              <a:buClr>
                <a:schemeClr val="dk1"/>
              </a:buClr>
              <a:buSzPts val="1800"/>
              <a:buFont typeface="Open Sans Light"/>
              <a:buChar char="■"/>
              <a:defRPr sz="1800">
                <a:solidFill>
                  <a:schemeClr val="dk1"/>
                </a:solidFill>
                <a:latin typeface="Open Sans Light"/>
                <a:ea typeface="Open Sans Light"/>
                <a:cs typeface="Open Sans Light"/>
                <a:sym typeface="Open Sans Light"/>
              </a:defRPr>
            </a:lvl6pPr>
            <a:lvl7pPr indent="-342900" lvl="6" marL="3200400">
              <a:spcBef>
                <a:spcPts val="0"/>
              </a:spcBef>
              <a:spcAft>
                <a:spcPts val="0"/>
              </a:spcAft>
              <a:buClr>
                <a:schemeClr val="dk1"/>
              </a:buClr>
              <a:buSzPts val="1800"/>
              <a:buFont typeface="Open Sans Light"/>
              <a:buChar char="●"/>
              <a:defRPr sz="1800">
                <a:solidFill>
                  <a:schemeClr val="dk1"/>
                </a:solidFill>
                <a:latin typeface="Open Sans Light"/>
                <a:ea typeface="Open Sans Light"/>
                <a:cs typeface="Open Sans Light"/>
                <a:sym typeface="Open Sans Light"/>
              </a:defRPr>
            </a:lvl7pPr>
            <a:lvl8pPr indent="-342900" lvl="7" marL="3657600">
              <a:spcBef>
                <a:spcPts val="0"/>
              </a:spcBef>
              <a:spcAft>
                <a:spcPts val="0"/>
              </a:spcAft>
              <a:buClr>
                <a:schemeClr val="dk1"/>
              </a:buClr>
              <a:buSzPts val="1800"/>
              <a:buFont typeface="Open Sans Light"/>
              <a:buChar char="○"/>
              <a:defRPr sz="1800">
                <a:solidFill>
                  <a:schemeClr val="dk1"/>
                </a:solidFill>
                <a:latin typeface="Open Sans Light"/>
                <a:ea typeface="Open Sans Light"/>
                <a:cs typeface="Open Sans Light"/>
                <a:sym typeface="Open Sans Light"/>
              </a:defRPr>
            </a:lvl8pPr>
            <a:lvl9pPr indent="-342900" lvl="8" marL="4114800">
              <a:spcBef>
                <a:spcPts val="0"/>
              </a:spcBef>
              <a:spcAft>
                <a:spcPts val="0"/>
              </a:spcAft>
              <a:buClr>
                <a:schemeClr val="dk1"/>
              </a:buClr>
              <a:buSzPts val="1800"/>
              <a:buFont typeface="Open Sans Light"/>
              <a:buChar char="■"/>
              <a:defRPr sz="1800">
                <a:solidFill>
                  <a:schemeClr val="dk1"/>
                </a:solidFill>
                <a:latin typeface="Open Sans Light"/>
                <a:ea typeface="Open Sans Light"/>
                <a:cs typeface="Open Sans Light"/>
                <a:sym typeface="Open Sans Light"/>
              </a:defRPr>
            </a:lvl9pPr>
          </a:lstStyle>
          <a:p/>
        </p:txBody>
      </p:sp>
      <p:sp>
        <p:nvSpPr>
          <p:cNvPr id="8" name="Google Shape;8;p1"/>
          <p:cNvSpPr/>
          <p:nvPr/>
        </p:nvSpPr>
        <p:spPr>
          <a:xfrm>
            <a:off x="0" y="0"/>
            <a:ext cx="4572000" cy="228600"/>
          </a:xfrm>
          <a:prstGeom prst="rect">
            <a:avLst/>
          </a:prstGeom>
          <a:solidFill>
            <a:srgbClr val="005EF6"/>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100">
                <a:solidFill>
                  <a:srgbClr val="FFFFFF"/>
                </a:solidFill>
                <a:latin typeface="Open Sans"/>
                <a:ea typeface="Open Sans"/>
                <a:cs typeface="Open Sans"/>
                <a:sym typeface="Open Sans"/>
              </a:rPr>
              <a:t>Natural Language Processing</a:t>
            </a:r>
            <a:endParaRPr sz="1100">
              <a:solidFill>
                <a:srgbClr val="FFFFFF"/>
              </a:solidFill>
              <a:latin typeface="Open Sans"/>
              <a:ea typeface="Open Sans"/>
              <a:cs typeface="Open Sans"/>
              <a:sym typeface="Open Sans"/>
            </a:endParaRPr>
          </a:p>
        </p:txBody>
      </p:sp>
      <p:sp>
        <p:nvSpPr>
          <p:cNvPr id="9" name="Google Shape;9;p1"/>
          <p:cNvSpPr/>
          <p:nvPr/>
        </p:nvSpPr>
        <p:spPr>
          <a:xfrm>
            <a:off x="4572000" y="0"/>
            <a:ext cx="4572000" cy="2286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005EF6"/>
                </a:solidFill>
              </a:rPr>
              <a:t>Word Vectors - Word2vec</a:t>
            </a:r>
            <a:endParaRPr sz="1100">
              <a:solidFill>
                <a:srgbClr val="005EF6"/>
              </a:solidFill>
            </a:endParaRPr>
          </a:p>
        </p:txBody>
      </p:sp>
      <p:sp>
        <p:nvSpPr>
          <p:cNvPr id="10" name="Google Shape;10;p1"/>
          <p:cNvSpPr/>
          <p:nvPr/>
        </p:nvSpPr>
        <p:spPr>
          <a:xfrm>
            <a:off x="0" y="4972050"/>
            <a:ext cx="3048000" cy="1716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3048000" y="4972050"/>
            <a:ext cx="3048000" cy="171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6096000" y="4972050"/>
            <a:ext cx="3048000" cy="1716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txBox="1"/>
          <p:nvPr>
            <p:ph idx="12" type="sldNum"/>
          </p:nvPr>
        </p:nvSpPr>
        <p:spPr>
          <a:xfrm>
            <a:off x="8671500" y="4978575"/>
            <a:ext cx="472500" cy="165000"/>
          </a:xfrm>
          <a:prstGeom prst="rect">
            <a:avLst/>
          </a:prstGeom>
          <a:noFill/>
          <a:ln>
            <a:noFill/>
          </a:ln>
        </p:spPr>
        <p:txBody>
          <a:bodyPr anchorCtr="0" anchor="ctr" bIns="91425" lIns="91425" spcFirstLastPara="1" rIns="91425" wrap="square" tIns="91425">
            <a:noAutofit/>
          </a:bodyPr>
          <a:lstStyle>
            <a:lvl1pPr lvl="0" algn="ctr">
              <a:buNone/>
              <a:defRPr sz="1100">
                <a:solidFill>
                  <a:srgbClr val="005EF6"/>
                </a:solidFill>
                <a:latin typeface="Open Sans"/>
                <a:ea typeface="Open Sans"/>
                <a:cs typeface="Open Sans"/>
                <a:sym typeface="Open Sans"/>
              </a:defRPr>
            </a:lvl1pPr>
            <a:lvl2pPr lvl="1" algn="ctr">
              <a:buNone/>
              <a:defRPr sz="1100">
                <a:solidFill>
                  <a:srgbClr val="005EF6"/>
                </a:solidFill>
                <a:latin typeface="Open Sans"/>
                <a:ea typeface="Open Sans"/>
                <a:cs typeface="Open Sans"/>
                <a:sym typeface="Open Sans"/>
              </a:defRPr>
            </a:lvl2pPr>
            <a:lvl3pPr lvl="2" algn="ctr">
              <a:buNone/>
              <a:defRPr sz="1100">
                <a:solidFill>
                  <a:srgbClr val="005EF6"/>
                </a:solidFill>
                <a:latin typeface="Open Sans"/>
                <a:ea typeface="Open Sans"/>
                <a:cs typeface="Open Sans"/>
                <a:sym typeface="Open Sans"/>
              </a:defRPr>
            </a:lvl3pPr>
            <a:lvl4pPr lvl="3" algn="ctr">
              <a:buNone/>
              <a:defRPr sz="1100">
                <a:solidFill>
                  <a:srgbClr val="005EF6"/>
                </a:solidFill>
                <a:latin typeface="Open Sans"/>
                <a:ea typeface="Open Sans"/>
                <a:cs typeface="Open Sans"/>
                <a:sym typeface="Open Sans"/>
              </a:defRPr>
            </a:lvl4pPr>
            <a:lvl5pPr lvl="4" algn="ctr">
              <a:buNone/>
              <a:defRPr sz="1100">
                <a:solidFill>
                  <a:srgbClr val="005EF6"/>
                </a:solidFill>
                <a:latin typeface="Open Sans"/>
                <a:ea typeface="Open Sans"/>
                <a:cs typeface="Open Sans"/>
                <a:sym typeface="Open Sans"/>
              </a:defRPr>
            </a:lvl5pPr>
            <a:lvl6pPr lvl="5" algn="ctr">
              <a:buNone/>
              <a:defRPr sz="1100">
                <a:solidFill>
                  <a:srgbClr val="005EF6"/>
                </a:solidFill>
                <a:latin typeface="Open Sans"/>
                <a:ea typeface="Open Sans"/>
                <a:cs typeface="Open Sans"/>
                <a:sym typeface="Open Sans"/>
              </a:defRPr>
            </a:lvl6pPr>
            <a:lvl7pPr lvl="6" algn="ctr">
              <a:buNone/>
              <a:defRPr sz="1100">
                <a:solidFill>
                  <a:srgbClr val="005EF6"/>
                </a:solidFill>
                <a:latin typeface="Open Sans"/>
                <a:ea typeface="Open Sans"/>
                <a:cs typeface="Open Sans"/>
                <a:sym typeface="Open Sans"/>
              </a:defRPr>
            </a:lvl7pPr>
            <a:lvl8pPr lvl="7" algn="ctr">
              <a:buNone/>
              <a:defRPr sz="1100">
                <a:solidFill>
                  <a:srgbClr val="005EF6"/>
                </a:solidFill>
                <a:latin typeface="Open Sans"/>
                <a:ea typeface="Open Sans"/>
                <a:cs typeface="Open Sans"/>
                <a:sym typeface="Open Sans"/>
              </a:defRPr>
            </a:lvl8pPr>
            <a:lvl9pPr lvl="8" algn="ctr">
              <a:buNone/>
              <a:defRPr sz="1100">
                <a:solidFill>
                  <a:srgbClr val="005EF6"/>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
        <p:nvSpPr>
          <p:cNvPr id="14" name="Google Shape;14;p1"/>
          <p:cNvSpPr txBox="1"/>
          <p:nvPr/>
        </p:nvSpPr>
        <p:spPr>
          <a:xfrm>
            <a:off x="6172200" y="4972050"/>
            <a:ext cx="2590800" cy="17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rgbClr val="005EF6"/>
              </a:solidFill>
              <a:latin typeface="Open Sans"/>
              <a:ea typeface="Open Sans"/>
              <a:cs typeface="Open Sans"/>
              <a:sym typeface="Open Sans"/>
            </a:endParaRPr>
          </a:p>
        </p:txBody>
      </p:sp>
      <p:sp>
        <p:nvSpPr>
          <p:cNvPr id="15" name="Google Shape;15;p1"/>
          <p:cNvSpPr txBox="1"/>
          <p:nvPr/>
        </p:nvSpPr>
        <p:spPr>
          <a:xfrm>
            <a:off x="3048000" y="4972050"/>
            <a:ext cx="3048000" cy="17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005EF6"/>
                </a:solidFill>
                <a:latin typeface="Open Sans"/>
                <a:ea typeface="Open Sans"/>
                <a:cs typeface="Open Sans"/>
                <a:sym typeface="Open Sans"/>
              </a:rPr>
              <a:t>Chaklam Silpasuwanchai</a:t>
            </a:r>
            <a:endParaRPr sz="1100">
              <a:solidFill>
                <a:srgbClr val="005EF6"/>
              </a:solidFill>
              <a:latin typeface="Open Sans"/>
              <a:ea typeface="Open Sans"/>
              <a:cs typeface="Open Sans"/>
              <a:sym typeface="Open Sans"/>
            </a:endParaRPr>
          </a:p>
        </p:txBody>
      </p:sp>
      <p:sp>
        <p:nvSpPr>
          <p:cNvPr id="16" name="Google Shape;16;p1"/>
          <p:cNvSpPr txBox="1"/>
          <p:nvPr/>
        </p:nvSpPr>
        <p:spPr>
          <a:xfrm>
            <a:off x="0" y="4972050"/>
            <a:ext cx="3048000" cy="171600"/>
          </a:xfrm>
          <a:prstGeom prst="rect">
            <a:avLst/>
          </a:prstGeom>
          <a:solidFill>
            <a:srgbClr val="005EF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Asian Institute of Technology</a:t>
            </a:r>
            <a:endParaRPr sz="1100">
              <a:solidFill>
                <a:srgbClr val="FFFFFF"/>
              </a:solidFill>
              <a:latin typeface="Open Sans"/>
              <a:ea typeface="Open Sans"/>
              <a:cs typeface="Open Sans"/>
              <a:sym typeface="Open Sans"/>
            </a:endParaRPr>
          </a:p>
        </p:txBody>
      </p:sp>
      <p:pic>
        <p:nvPicPr>
          <p:cNvPr id="17" name="Google Shape;17;p1"/>
          <p:cNvPicPr preferRelativeResize="0"/>
          <p:nvPr/>
        </p:nvPicPr>
        <p:blipFill>
          <a:blip r:embed="rId1">
            <a:alphaModFix/>
          </a:blip>
          <a:stretch>
            <a:fillRect/>
          </a:stretch>
        </p:blipFill>
        <p:spPr>
          <a:xfrm>
            <a:off x="8555975" y="4459800"/>
            <a:ext cx="408975" cy="4089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113" name="Shape 113"/>
        <p:cNvGrpSpPr/>
        <p:nvPr/>
      </p:nvGrpSpPr>
      <p:grpSpPr>
        <a:xfrm>
          <a:off x="0" y="0"/>
          <a:ext cx="0" cy="0"/>
          <a:chOff x="0" y="0"/>
          <a:chExt cx="0" cy="0"/>
        </a:xfrm>
      </p:grpSpPr>
      <p:sp>
        <p:nvSpPr>
          <p:cNvPr id="114" name="Google Shape;114;p22"/>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3600"/>
              <a:buFont typeface="Open Sans Light"/>
              <a:buNone/>
              <a:defRPr sz="3600">
                <a:solidFill>
                  <a:schemeClr val="dk1"/>
                </a:solidFill>
                <a:latin typeface="Open Sans Light"/>
                <a:ea typeface="Open Sans Light"/>
                <a:cs typeface="Open Sans Light"/>
                <a:sym typeface="Open Sans Light"/>
              </a:defRPr>
            </a:lvl1pPr>
            <a:lvl2pPr lvl="1" rtl="0">
              <a:spcBef>
                <a:spcPts val="0"/>
              </a:spcBef>
              <a:spcAft>
                <a:spcPts val="0"/>
              </a:spcAft>
              <a:buClr>
                <a:schemeClr val="dk1"/>
              </a:buClr>
              <a:buSzPts val="3600"/>
              <a:buNone/>
              <a:defRPr b="1" sz="3600">
                <a:solidFill>
                  <a:schemeClr val="dk1"/>
                </a:solidFill>
              </a:defRPr>
            </a:lvl2pPr>
            <a:lvl3pPr lvl="2" rtl="0">
              <a:spcBef>
                <a:spcPts val="0"/>
              </a:spcBef>
              <a:spcAft>
                <a:spcPts val="0"/>
              </a:spcAft>
              <a:buClr>
                <a:schemeClr val="dk1"/>
              </a:buClr>
              <a:buSzPts val="3600"/>
              <a:buNone/>
              <a:defRPr b="1" sz="3600">
                <a:solidFill>
                  <a:schemeClr val="dk1"/>
                </a:solidFill>
              </a:defRPr>
            </a:lvl3pPr>
            <a:lvl4pPr lvl="3" rtl="0">
              <a:spcBef>
                <a:spcPts val="0"/>
              </a:spcBef>
              <a:spcAft>
                <a:spcPts val="0"/>
              </a:spcAft>
              <a:buClr>
                <a:schemeClr val="dk1"/>
              </a:buClr>
              <a:buSzPts val="3600"/>
              <a:buNone/>
              <a:defRPr b="1" sz="3600">
                <a:solidFill>
                  <a:schemeClr val="dk1"/>
                </a:solidFill>
              </a:defRPr>
            </a:lvl4pPr>
            <a:lvl5pPr lvl="4" rtl="0">
              <a:spcBef>
                <a:spcPts val="0"/>
              </a:spcBef>
              <a:spcAft>
                <a:spcPts val="0"/>
              </a:spcAft>
              <a:buClr>
                <a:schemeClr val="dk1"/>
              </a:buClr>
              <a:buSzPts val="3600"/>
              <a:buNone/>
              <a:defRPr b="1" sz="3600">
                <a:solidFill>
                  <a:schemeClr val="dk1"/>
                </a:solidFill>
              </a:defRPr>
            </a:lvl5pPr>
            <a:lvl6pPr lvl="5" rtl="0">
              <a:spcBef>
                <a:spcPts val="0"/>
              </a:spcBef>
              <a:spcAft>
                <a:spcPts val="0"/>
              </a:spcAft>
              <a:buClr>
                <a:schemeClr val="dk1"/>
              </a:buClr>
              <a:buSzPts val="3600"/>
              <a:buNone/>
              <a:defRPr b="1" sz="3600">
                <a:solidFill>
                  <a:schemeClr val="dk1"/>
                </a:solidFill>
              </a:defRPr>
            </a:lvl6pPr>
            <a:lvl7pPr lvl="6" rtl="0">
              <a:spcBef>
                <a:spcPts val="0"/>
              </a:spcBef>
              <a:spcAft>
                <a:spcPts val="0"/>
              </a:spcAft>
              <a:buClr>
                <a:schemeClr val="dk1"/>
              </a:buClr>
              <a:buSzPts val="3600"/>
              <a:buNone/>
              <a:defRPr b="1" sz="3600">
                <a:solidFill>
                  <a:schemeClr val="dk1"/>
                </a:solidFill>
              </a:defRPr>
            </a:lvl7pPr>
            <a:lvl8pPr lvl="7" rtl="0">
              <a:spcBef>
                <a:spcPts val="0"/>
              </a:spcBef>
              <a:spcAft>
                <a:spcPts val="0"/>
              </a:spcAft>
              <a:buClr>
                <a:schemeClr val="dk1"/>
              </a:buClr>
              <a:buSzPts val="3600"/>
              <a:buNone/>
              <a:defRPr b="1" sz="3600">
                <a:solidFill>
                  <a:schemeClr val="dk1"/>
                </a:solidFill>
              </a:defRPr>
            </a:lvl8pPr>
            <a:lvl9pPr lvl="8" rtl="0">
              <a:spcBef>
                <a:spcPts val="0"/>
              </a:spcBef>
              <a:spcAft>
                <a:spcPts val="0"/>
              </a:spcAft>
              <a:buClr>
                <a:schemeClr val="dk1"/>
              </a:buClr>
              <a:buSzPts val="3600"/>
              <a:buNone/>
              <a:defRPr b="1" sz="3600">
                <a:solidFill>
                  <a:schemeClr val="dk1"/>
                </a:solidFill>
              </a:defRPr>
            </a:lvl9pPr>
          </a:lstStyle>
          <a:p/>
        </p:txBody>
      </p:sp>
      <p:sp>
        <p:nvSpPr>
          <p:cNvPr id="115" name="Google Shape;115;p22"/>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chemeClr val="dk1"/>
              </a:buClr>
              <a:buSzPts val="3000"/>
              <a:buFont typeface="Open Sans Light"/>
              <a:buChar char="●"/>
              <a:defRPr sz="3000">
                <a:solidFill>
                  <a:schemeClr val="dk1"/>
                </a:solidFill>
                <a:latin typeface="Open Sans Light"/>
                <a:ea typeface="Open Sans Light"/>
                <a:cs typeface="Open Sans Light"/>
                <a:sym typeface="Open Sans Light"/>
              </a:defRPr>
            </a:lvl1pPr>
            <a:lvl2pPr indent="-381000" lvl="1" marL="914400" rtl="0">
              <a:spcBef>
                <a:spcPts val="0"/>
              </a:spcBef>
              <a:spcAft>
                <a:spcPts val="0"/>
              </a:spcAft>
              <a:buClr>
                <a:schemeClr val="dk1"/>
              </a:buClr>
              <a:buSzPts val="2400"/>
              <a:buFont typeface="Open Sans Light"/>
              <a:buChar char="○"/>
              <a:defRPr sz="2400">
                <a:solidFill>
                  <a:schemeClr val="dk1"/>
                </a:solidFill>
                <a:latin typeface="Open Sans Light"/>
                <a:ea typeface="Open Sans Light"/>
                <a:cs typeface="Open Sans Light"/>
                <a:sym typeface="Open Sans Light"/>
              </a:defRPr>
            </a:lvl2pPr>
            <a:lvl3pPr indent="-381000" lvl="2" marL="1371600" rtl="0">
              <a:spcBef>
                <a:spcPts val="0"/>
              </a:spcBef>
              <a:spcAft>
                <a:spcPts val="0"/>
              </a:spcAft>
              <a:buClr>
                <a:schemeClr val="dk1"/>
              </a:buClr>
              <a:buSzPts val="2400"/>
              <a:buFont typeface="Open Sans Light"/>
              <a:buChar char="■"/>
              <a:defRPr sz="2400">
                <a:solidFill>
                  <a:schemeClr val="dk1"/>
                </a:solidFill>
                <a:latin typeface="Open Sans Light"/>
                <a:ea typeface="Open Sans Light"/>
                <a:cs typeface="Open Sans Light"/>
                <a:sym typeface="Open Sans Light"/>
              </a:defRPr>
            </a:lvl3pPr>
            <a:lvl4pPr indent="-342900" lvl="3" marL="1828800" rtl="0">
              <a:spcBef>
                <a:spcPts val="0"/>
              </a:spcBef>
              <a:spcAft>
                <a:spcPts val="0"/>
              </a:spcAft>
              <a:buClr>
                <a:schemeClr val="dk1"/>
              </a:buClr>
              <a:buSzPts val="1800"/>
              <a:buFont typeface="Open Sans Light"/>
              <a:buChar char="●"/>
              <a:defRPr sz="1800">
                <a:solidFill>
                  <a:schemeClr val="dk1"/>
                </a:solidFill>
                <a:latin typeface="Open Sans Light"/>
                <a:ea typeface="Open Sans Light"/>
                <a:cs typeface="Open Sans Light"/>
                <a:sym typeface="Open Sans Light"/>
              </a:defRPr>
            </a:lvl4pPr>
            <a:lvl5pPr indent="-342900" lvl="4" marL="2286000" rtl="0">
              <a:spcBef>
                <a:spcPts val="0"/>
              </a:spcBef>
              <a:spcAft>
                <a:spcPts val="0"/>
              </a:spcAft>
              <a:buClr>
                <a:schemeClr val="dk1"/>
              </a:buClr>
              <a:buSzPts val="1800"/>
              <a:buFont typeface="Open Sans Light"/>
              <a:buChar char="○"/>
              <a:defRPr sz="1800">
                <a:solidFill>
                  <a:schemeClr val="dk1"/>
                </a:solidFill>
                <a:latin typeface="Open Sans Light"/>
                <a:ea typeface="Open Sans Light"/>
                <a:cs typeface="Open Sans Light"/>
                <a:sym typeface="Open Sans Light"/>
              </a:defRPr>
            </a:lvl5pPr>
            <a:lvl6pPr indent="-342900" lvl="5" marL="2743200" rtl="0">
              <a:spcBef>
                <a:spcPts val="0"/>
              </a:spcBef>
              <a:spcAft>
                <a:spcPts val="0"/>
              </a:spcAft>
              <a:buClr>
                <a:schemeClr val="dk1"/>
              </a:buClr>
              <a:buSzPts val="1800"/>
              <a:buFont typeface="Open Sans Light"/>
              <a:buChar char="■"/>
              <a:defRPr sz="1800">
                <a:solidFill>
                  <a:schemeClr val="dk1"/>
                </a:solidFill>
                <a:latin typeface="Open Sans Light"/>
                <a:ea typeface="Open Sans Light"/>
                <a:cs typeface="Open Sans Light"/>
                <a:sym typeface="Open Sans Light"/>
              </a:defRPr>
            </a:lvl6pPr>
            <a:lvl7pPr indent="-342900" lvl="6" marL="3200400" rtl="0">
              <a:spcBef>
                <a:spcPts val="0"/>
              </a:spcBef>
              <a:spcAft>
                <a:spcPts val="0"/>
              </a:spcAft>
              <a:buClr>
                <a:schemeClr val="dk1"/>
              </a:buClr>
              <a:buSzPts val="1800"/>
              <a:buFont typeface="Open Sans Light"/>
              <a:buChar char="●"/>
              <a:defRPr sz="1800">
                <a:solidFill>
                  <a:schemeClr val="dk1"/>
                </a:solidFill>
                <a:latin typeface="Open Sans Light"/>
                <a:ea typeface="Open Sans Light"/>
                <a:cs typeface="Open Sans Light"/>
                <a:sym typeface="Open Sans Light"/>
              </a:defRPr>
            </a:lvl7pPr>
            <a:lvl8pPr indent="-342900" lvl="7" marL="3657600" rtl="0">
              <a:spcBef>
                <a:spcPts val="0"/>
              </a:spcBef>
              <a:spcAft>
                <a:spcPts val="0"/>
              </a:spcAft>
              <a:buClr>
                <a:schemeClr val="dk1"/>
              </a:buClr>
              <a:buSzPts val="1800"/>
              <a:buFont typeface="Open Sans Light"/>
              <a:buChar char="○"/>
              <a:defRPr sz="1800">
                <a:solidFill>
                  <a:schemeClr val="dk1"/>
                </a:solidFill>
                <a:latin typeface="Open Sans Light"/>
                <a:ea typeface="Open Sans Light"/>
                <a:cs typeface="Open Sans Light"/>
                <a:sym typeface="Open Sans Light"/>
              </a:defRPr>
            </a:lvl8pPr>
            <a:lvl9pPr indent="-342900" lvl="8" marL="4114800" rtl="0">
              <a:spcBef>
                <a:spcPts val="0"/>
              </a:spcBef>
              <a:spcAft>
                <a:spcPts val="0"/>
              </a:spcAft>
              <a:buClr>
                <a:schemeClr val="dk1"/>
              </a:buClr>
              <a:buSzPts val="1800"/>
              <a:buFont typeface="Open Sans Light"/>
              <a:buChar char="■"/>
              <a:defRPr sz="1800">
                <a:solidFill>
                  <a:schemeClr val="dk1"/>
                </a:solidFill>
                <a:latin typeface="Open Sans Light"/>
                <a:ea typeface="Open Sans Light"/>
                <a:cs typeface="Open Sans Light"/>
                <a:sym typeface="Open Sans Light"/>
              </a:defRPr>
            </a:lvl9pPr>
          </a:lstStyle>
          <a:p/>
        </p:txBody>
      </p:sp>
      <p:sp>
        <p:nvSpPr>
          <p:cNvPr id="116" name="Google Shape;116;p22"/>
          <p:cNvSpPr/>
          <p:nvPr/>
        </p:nvSpPr>
        <p:spPr>
          <a:xfrm>
            <a:off x="0" y="0"/>
            <a:ext cx="4572000" cy="228600"/>
          </a:xfrm>
          <a:prstGeom prst="rect">
            <a:avLst/>
          </a:prstGeom>
          <a:solidFill>
            <a:srgbClr val="005EF6"/>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100">
                <a:solidFill>
                  <a:srgbClr val="FFFFFF"/>
                </a:solidFill>
                <a:latin typeface="Open Sans"/>
                <a:ea typeface="Open Sans"/>
                <a:cs typeface="Open Sans"/>
                <a:sym typeface="Open Sans"/>
              </a:rPr>
              <a:t>Natural Language Processing</a:t>
            </a:r>
            <a:endParaRPr sz="1100">
              <a:solidFill>
                <a:srgbClr val="FFFFFF"/>
              </a:solidFill>
              <a:latin typeface="Open Sans"/>
              <a:ea typeface="Open Sans"/>
              <a:cs typeface="Open Sans"/>
              <a:sym typeface="Open Sans"/>
            </a:endParaRPr>
          </a:p>
        </p:txBody>
      </p:sp>
      <p:sp>
        <p:nvSpPr>
          <p:cNvPr id="117" name="Google Shape;117;p22"/>
          <p:cNvSpPr/>
          <p:nvPr/>
        </p:nvSpPr>
        <p:spPr>
          <a:xfrm>
            <a:off x="4572000" y="0"/>
            <a:ext cx="4572000" cy="2286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005EF6"/>
                </a:solidFill>
              </a:rPr>
              <a:t>Course Administration</a:t>
            </a:r>
            <a:endParaRPr sz="1100">
              <a:solidFill>
                <a:srgbClr val="005EF6"/>
              </a:solidFill>
            </a:endParaRPr>
          </a:p>
        </p:txBody>
      </p:sp>
      <p:sp>
        <p:nvSpPr>
          <p:cNvPr id="118" name="Google Shape;118;p22"/>
          <p:cNvSpPr/>
          <p:nvPr/>
        </p:nvSpPr>
        <p:spPr>
          <a:xfrm>
            <a:off x="0" y="4972050"/>
            <a:ext cx="3048000" cy="1716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2"/>
          <p:cNvSpPr/>
          <p:nvPr/>
        </p:nvSpPr>
        <p:spPr>
          <a:xfrm>
            <a:off x="3048000" y="4972050"/>
            <a:ext cx="3048000" cy="171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2"/>
          <p:cNvSpPr/>
          <p:nvPr/>
        </p:nvSpPr>
        <p:spPr>
          <a:xfrm>
            <a:off x="6096000" y="4972050"/>
            <a:ext cx="3048000" cy="1716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2"/>
          <p:cNvSpPr txBox="1"/>
          <p:nvPr>
            <p:ph idx="12" type="sldNum"/>
          </p:nvPr>
        </p:nvSpPr>
        <p:spPr>
          <a:xfrm>
            <a:off x="8671500" y="4978575"/>
            <a:ext cx="472500" cy="165000"/>
          </a:xfrm>
          <a:prstGeom prst="rect">
            <a:avLst/>
          </a:prstGeom>
          <a:noFill/>
          <a:ln>
            <a:noFill/>
          </a:ln>
        </p:spPr>
        <p:txBody>
          <a:bodyPr anchorCtr="0" anchor="ctr" bIns="91425" lIns="91425" spcFirstLastPara="1" rIns="91425" wrap="square" tIns="91425">
            <a:noAutofit/>
          </a:bodyPr>
          <a:lstStyle>
            <a:lvl1pPr lvl="0" rtl="0" algn="ctr">
              <a:buNone/>
              <a:defRPr sz="1100">
                <a:solidFill>
                  <a:srgbClr val="005EF6"/>
                </a:solidFill>
                <a:latin typeface="Open Sans"/>
                <a:ea typeface="Open Sans"/>
                <a:cs typeface="Open Sans"/>
                <a:sym typeface="Open Sans"/>
              </a:defRPr>
            </a:lvl1pPr>
            <a:lvl2pPr lvl="1" rtl="0" algn="ctr">
              <a:buNone/>
              <a:defRPr sz="1100">
                <a:solidFill>
                  <a:srgbClr val="005EF6"/>
                </a:solidFill>
                <a:latin typeface="Open Sans"/>
                <a:ea typeface="Open Sans"/>
                <a:cs typeface="Open Sans"/>
                <a:sym typeface="Open Sans"/>
              </a:defRPr>
            </a:lvl2pPr>
            <a:lvl3pPr lvl="2" rtl="0" algn="ctr">
              <a:buNone/>
              <a:defRPr sz="1100">
                <a:solidFill>
                  <a:srgbClr val="005EF6"/>
                </a:solidFill>
                <a:latin typeface="Open Sans"/>
                <a:ea typeface="Open Sans"/>
                <a:cs typeface="Open Sans"/>
                <a:sym typeface="Open Sans"/>
              </a:defRPr>
            </a:lvl3pPr>
            <a:lvl4pPr lvl="3" rtl="0" algn="ctr">
              <a:buNone/>
              <a:defRPr sz="1100">
                <a:solidFill>
                  <a:srgbClr val="005EF6"/>
                </a:solidFill>
                <a:latin typeface="Open Sans"/>
                <a:ea typeface="Open Sans"/>
                <a:cs typeface="Open Sans"/>
                <a:sym typeface="Open Sans"/>
              </a:defRPr>
            </a:lvl4pPr>
            <a:lvl5pPr lvl="4" rtl="0" algn="ctr">
              <a:buNone/>
              <a:defRPr sz="1100">
                <a:solidFill>
                  <a:srgbClr val="005EF6"/>
                </a:solidFill>
                <a:latin typeface="Open Sans"/>
                <a:ea typeface="Open Sans"/>
                <a:cs typeface="Open Sans"/>
                <a:sym typeface="Open Sans"/>
              </a:defRPr>
            </a:lvl5pPr>
            <a:lvl6pPr lvl="5" rtl="0" algn="ctr">
              <a:buNone/>
              <a:defRPr sz="1100">
                <a:solidFill>
                  <a:srgbClr val="005EF6"/>
                </a:solidFill>
                <a:latin typeface="Open Sans"/>
                <a:ea typeface="Open Sans"/>
                <a:cs typeface="Open Sans"/>
                <a:sym typeface="Open Sans"/>
              </a:defRPr>
            </a:lvl6pPr>
            <a:lvl7pPr lvl="6" rtl="0" algn="ctr">
              <a:buNone/>
              <a:defRPr sz="1100">
                <a:solidFill>
                  <a:srgbClr val="005EF6"/>
                </a:solidFill>
                <a:latin typeface="Open Sans"/>
                <a:ea typeface="Open Sans"/>
                <a:cs typeface="Open Sans"/>
                <a:sym typeface="Open Sans"/>
              </a:defRPr>
            </a:lvl7pPr>
            <a:lvl8pPr lvl="7" rtl="0" algn="ctr">
              <a:buNone/>
              <a:defRPr sz="1100">
                <a:solidFill>
                  <a:srgbClr val="005EF6"/>
                </a:solidFill>
                <a:latin typeface="Open Sans"/>
                <a:ea typeface="Open Sans"/>
                <a:cs typeface="Open Sans"/>
                <a:sym typeface="Open Sans"/>
              </a:defRPr>
            </a:lvl8pPr>
            <a:lvl9pPr lvl="8" rtl="0" algn="ctr">
              <a:buNone/>
              <a:defRPr sz="1100">
                <a:solidFill>
                  <a:srgbClr val="005EF6"/>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
        <p:nvSpPr>
          <p:cNvPr id="122" name="Google Shape;122;p22"/>
          <p:cNvSpPr txBox="1"/>
          <p:nvPr/>
        </p:nvSpPr>
        <p:spPr>
          <a:xfrm>
            <a:off x="6172200" y="4972050"/>
            <a:ext cx="2590800" cy="17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rgbClr val="005EF6"/>
              </a:solidFill>
              <a:latin typeface="Open Sans"/>
              <a:ea typeface="Open Sans"/>
              <a:cs typeface="Open Sans"/>
              <a:sym typeface="Open Sans"/>
            </a:endParaRPr>
          </a:p>
        </p:txBody>
      </p:sp>
      <p:sp>
        <p:nvSpPr>
          <p:cNvPr id="123" name="Google Shape;123;p22"/>
          <p:cNvSpPr txBox="1"/>
          <p:nvPr/>
        </p:nvSpPr>
        <p:spPr>
          <a:xfrm>
            <a:off x="3048000" y="4972050"/>
            <a:ext cx="3048000" cy="17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005EF6"/>
                </a:solidFill>
                <a:latin typeface="Open Sans"/>
                <a:ea typeface="Open Sans"/>
                <a:cs typeface="Open Sans"/>
                <a:sym typeface="Open Sans"/>
              </a:rPr>
              <a:t>Chaklam Silpasuwanchai</a:t>
            </a:r>
            <a:endParaRPr sz="1100">
              <a:solidFill>
                <a:srgbClr val="005EF6"/>
              </a:solidFill>
              <a:latin typeface="Open Sans"/>
              <a:ea typeface="Open Sans"/>
              <a:cs typeface="Open Sans"/>
              <a:sym typeface="Open Sans"/>
            </a:endParaRPr>
          </a:p>
        </p:txBody>
      </p:sp>
      <p:sp>
        <p:nvSpPr>
          <p:cNvPr id="124" name="Google Shape;124;p22"/>
          <p:cNvSpPr txBox="1"/>
          <p:nvPr/>
        </p:nvSpPr>
        <p:spPr>
          <a:xfrm>
            <a:off x="0" y="4972050"/>
            <a:ext cx="3048000" cy="171600"/>
          </a:xfrm>
          <a:prstGeom prst="rect">
            <a:avLst/>
          </a:prstGeom>
          <a:solidFill>
            <a:srgbClr val="005EF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Asian Institute of Technology</a:t>
            </a:r>
            <a:endParaRPr sz="1100">
              <a:solidFill>
                <a:srgbClr val="FFFFFF"/>
              </a:solidFill>
              <a:latin typeface="Open Sans"/>
              <a:ea typeface="Open Sans"/>
              <a:cs typeface="Open Sans"/>
              <a:sym typeface="Open Sans"/>
            </a:endParaRPr>
          </a:p>
        </p:txBody>
      </p:sp>
      <p:pic>
        <p:nvPicPr>
          <p:cNvPr id="125" name="Google Shape;125;p22"/>
          <p:cNvPicPr preferRelativeResize="0"/>
          <p:nvPr/>
        </p:nvPicPr>
        <p:blipFill>
          <a:blip r:embed="rId1">
            <a:alphaModFix/>
          </a:blip>
          <a:stretch>
            <a:fillRect/>
          </a:stretch>
        </p:blipFill>
        <p:spPr>
          <a:xfrm>
            <a:off x="8555975" y="4459800"/>
            <a:ext cx="408975" cy="4089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 id="2147483687"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arxiv.org/pdf/1301.3781.pdf" TargetMode="External"/><Relationship Id="rId4" Type="http://schemas.openxmlformats.org/officeDocument/2006/relationships/image" Target="../media/image18.png"/><Relationship Id="rId5" Type="http://schemas.openxmlformats.org/officeDocument/2006/relationships/image" Target="../media/image9.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1.gif"/><Relationship Id="rId4" Type="http://schemas.openxmlformats.org/officeDocument/2006/relationships/image" Target="../media/image12.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gif"/><Relationship Id="rId4" Type="http://schemas.openxmlformats.org/officeDocument/2006/relationships/image" Target="../media/image22.png"/><Relationship Id="rId5" Type="http://schemas.openxmlformats.org/officeDocument/2006/relationships/image" Target="../media/image16.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gif"/><Relationship Id="rId4" Type="http://schemas.openxmlformats.org/officeDocument/2006/relationships/image" Target="../media/image10.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eb.stanford.edu/~jurafsky/slp3/6.pdf" TargetMode="External"/><Relationship Id="rId4" Type="http://schemas.openxmlformats.org/officeDocument/2006/relationships/hyperlink" Target="http://arxiv.org/pdf/1301.3781.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latin typeface="Open Sans Light"/>
                <a:ea typeface="Open Sans Light"/>
                <a:cs typeface="Open Sans Light"/>
                <a:sym typeface="Open Sans Light"/>
              </a:rPr>
              <a:t>Word Vectors - Word2vec</a:t>
            </a:r>
            <a:endParaRPr sz="3600">
              <a:latin typeface="Open Sans Light"/>
              <a:ea typeface="Open Sans Light"/>
              <a:cs typeface="Open Sans Light"/>
              <a:sym typeface="Open Sans Light"/>
            </a:endParaRPr>
          </a:p>
        </p:txBody>
      </p:sp>
      <p:sp>
        <p:nvSpPr>
          <p:cNvPr id="226" name="Google Shape;226;p43"/>
          <p:cNvSpPr txBox="1"/>
          <p:nvPr>
            <p:ph idx="1" type="subTitle"/>
          </p:nvPr>
        </p:nvSpPr>
        <p:spPr>
          <a:xfrm>
            <a:off x="311700" y="2834125"/>
            <a:ext cx="8520600" cy="1529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2000">
                <a:latin typeface="Open Sans Light"/>
                <a:ea typeface="Open Sans Light"/>
                <a:cs typeface="Open Sans Light"/>
                <a:sym typeface="Open Sans Light"/>
              </a:rPr>
              <a:t>Natural Language Processing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Word2Vec</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3"/>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Word2vec [Mikolov et al., NeuroIPS 2013] </a:t>
            </a:r>
            <a:endParaRPr sz="2600"/>
          </a:p>
        </p:txBody>
      </p:sp>
      <p:sp>
        <p:nvSpPr>
          <p:cNvPr id="297" name="Google Shape;297;p53"/>
          <p:cNvSpPr txBox="1"/>
          <p:nvPr>
            <p:ph idx="1" type="body"/>
          </p:nvPr>
        </p:nvSpPr>
        <p:spPr>
          <a:xfrm>
            <a:off x="228600" y="1085850"/>
            <a:ext cx="8763000" cy="3486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500">
                <a:solidFill>
                  <a:srgbClr val="005EF6"/>
                </a:solidFill>
              </a:rPr>
              <a:t>Word2vec</a:t>
            </a:r>
            <a:r>
              <a:rPr lang="en" sz="1500"/>
              <a:t> is an initial framework for </a:t>
            </a:r>
            <a:r>
              <a:rPr lang="en" sz="1500"/>
              <a:t>learning word vectors</a:t>
            </a:r>
            <a:endParaRPr sz="1500"/>
          </a:p>
          <a:p>
            <a:pPr indent="-323850" lvl="0" marL="457200" rtl="0" algn="l">
              <a:spcBef>
                <a:spcPts val="600"/>
              </a:spcBef>
              <a:spcAft>
                <a:spcPts val="0"/>
              </a:spcAft>
              <a:buSzPts val="1500"/>
              <a:buChar char="●"/>
            </a:pPr>
            <a:r>
              <a:rPr lang="en" sz="1500"/>
              <a:t>We got large corpus of text</a:t>
            </a:r>
            <a:endParaRPr sz="1500"/>
          </a:p>
          <a:p>
            <a:pPr indent="-323850" lvl="0" marL="457200" rtl="0" algn="l">
              <a:spcBef>
                <a:spcPts val="0"/>
              </a:spcBef>
              <a:spcAft>
                <a:spcPts val="0"/>
              </a:spcAft>
              <a:buSzPts val="1500"/>
              <a:buChar char="●"/>
            </a:pPr>
            <a:r>
              <a:rPr lang="en" sz="1500"/>
              <a:t>Go through each position </a:t>
            </a:r>
            <a:r>
              <a:rPr i="1" lang="en" sz="1500"/>
              <a:t>t </a:t>
            </a:r>
            <a:r>
              <a:rPr lang="en" sz="1500"/>
              <a:t>in the text, which has a </a:t>
            </a:r>
            <a:r>
              <a:rPr b="1" lang="en" sz="1500"/>
              <a:t>center word c</a:t>
            </a:r>
            <a:r>
              <a:rPr lang="en" sz="1500"/>
              <a:t>, and </a:t>
            </a:r>
            <a:r>
              <a:rPr b="1" lang="en" sz="1500"/>
              <a:t>context (“outside”) words o</a:t>
            </a:r>
            <a:endParaRPr b="1" sz="1500"/>
          </a:p>
          <a:p>
            <a:pPr indent="-323850" lvl="0" marL="457200" rtl="0" algn="l">
              <a:spcBef>
                <a:spcPts val="0"/>
              </a:spcBef>
              <a:spcAft>
                <a:spcPts val="0"/>
              </a:spcAft>
              <a:buSzPts val="1500"/>
              <a:buChar char="●"/>
            </a:pPr>
            <a:r>
              <a:rPr lang="en" sz="1500"/>
              <a:t>Calculate the </a:t>
            </a:r>
            <a:r>
              <a:rPr b="1" lang="en" sz="1500"/>
              <a:t>probability</a:t>
            </a:r>
            <a:r>
              <a:rPr lang="en" sz="1500"/>
              <a:t> of </a:t>
            </a:r>
            <a:r>
              <a:rPr i="1" lang="en" sz="1500"/>
              <a:t>o</a:t>
            </a:r>
            <a:r>
              <a:rPr lang="en" sz="1500"/>
              <a:t> given </a:t>
            </a:r>
            <a:r>
              <a:rPr i="1" lang="en" sz="1500"/>
              <a:t>c</a:t>
            </a:r>
            <a:r>
              <a:rPr lang="en" sz="1500"/>
              <a:t> (or vice versa)</a:t>
            </a:r>
            <a:endParaRPr sz="1500"/>
          </a:p>
          <a:p>
            <a:pPr indent="-323850" lvl="0" marL="457200" rtl="0" algn="l">
              <a:spcBef>
                <a:spcPts val="0"/>
              </a:spcBef>
              <a:spcAft>
                <a:spcPts val="0"/>
              </a:spcAft>
              <a:buSzPts val="1500"/>
              <a:buChar char="●"/>
            </a:pPr>
            <a:r>
              <a:rPr b="1" lang="en" sz="1500"/>
              <a:t>Gradient descent</a:t>
            </a:r>
            <a:r>
              <a:rPr lang="en" sz="1500"/>
              <a:t> to maximize this probability</a:t>
            </a:r>
            <a:endParaRPr sz="1500"/>
          </a:p>
          <a:p>
            <a:pPr indent="-323850" lvl="0" marL="457200" rtl="0" algn="l">
              <a:spcBef>
                <a:spcPts val="0"/>
              </a:spcBef>
              <a:spcAft>
                <a:spcPts val="0"/>
              </a:spcAft>
              <a:buSzPts val="1500"/>
              <a:buChar char="●"/>
            </a:pPr>
            <a:r>
              <a:rPr lang="en" sz="1500"/>
              <a:t>Example windows for </a:t>
            </a:r>
            <a:endParaRPr sz="1500"/>
          </a:p>
        </p:txBody>
      </p:sp>
      <p:sp>
        <p:nvSpPr>
          <p:cNvPr id="298" name="Google Shape;298;p53"/>
          <p:cNvSpPr txBox="1"/>
          <p:nvPr/>
        </p:nvSpPr>
        <p:spPr>
          <a:xfrm>
            <a:off x="304800" y="4583825"/>
            <a:ext cx="8474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Open Sans Light"/>
                <a:ea typeface="Open Sans Light"/>
                <a:cs typeface="Open Sans Light"/>
                <a:sym typeface="Open Sans Light"/>
              </a:rPr>
              <a:t>Efficient Estimation of Word Representations in Vector Space, Mikolov et al., 2013, </a:t>
            </a:r>
            <a:r>
              <a:rPr lang="en" sz="1100" u="sng">
                <a:solidFill>
                  <a:schemeClr val="hlink"/>
                </a:solidFill>
                <a:latin typeface="Open Sans Light"/>
                <a:ea typeface="Open Sans Light"/>
                <a:cs typeface="Open Sans Light"/>
                <a:sym typeface="Open Sans Light"/>
                <a:hlinkClick r:id="rId3"/>
              </a:rPr>
              <a:t>https://arxiv.org/pdf/1301.3781.pdf</a:t>
            </a:r>
            <a:r>
              <a:rPr lang="en" sz="1100">
                <a:latin typeface="Open Sans Light"/>
                <a:ea typeface="Open Sans Light"/>
                <a:cs typeface="Open Sans Light"/>
                <a:sym typeface="Open Sans Light"/>
              </a:rPr>
              <a:t> </a:t>
            </a:r>
            <a:endParaRPr sz="1100">
              <a:latin typeface="Open Sans Light"/>
              <a:ea typeface="Open Sans Light"/>
              <a:cs typeface="Open Sans Light"/>
              <a:sym typeface="Open Sans Light"/>
            </a:endParaRPr>
          </a:p>
        </p:txBody>
      </p:sp>
      <p:pic>
        <p:nvPicPr>
          <p:cNvPr id="299" name="Google Shape;299;p53"/>
          <p:cNvPicPr preferRelativeResize="0"/>
          <p:nvPr/>
        </p:nvPicPr>
        <p:blipFill>
          <a:blip r:embed="rId4">
            <a:alphaModFix/>
          </a:blip>
          <a:stretch>
            <a:fillRect/>
          </a:stretch>
        </p:blipFill>
        <p:spPr>
          <a:xfrm>
            <a:off x="2522452" y="3112975"/>
            <a:ext cx="4038800" cy="1438475"/>
          </a:xfrm>
          <a:prstGeom prst="rect">
            <a:avLst/>
          </a:prstGeom>
          <a:noFill/>
          <a:ln>
            <a:noFill/>
          </a:ln>
        </p:spPr>
      </p:pic>
      <p:pic>
        <p:nvPicPr>
          <p:cNvPr descr="P(w_{t+j}|w_t)" id="300" name="Google Shape;300;p53"/>
          <p:cNvPicPr preferRelativeResize="0"/>
          <p:nvPr/>
        </p:nvPicPr>
        <p:blipFill>
          <a:blip r:embed="rId5">
            <a:alphaModFix/>
          </a:blip>
          <a:stretch>
            <a:fillRect/>
          </a:stretch>
        </p:blipFill>
        <p:spPr>
          <a:xfrm>
            <a:off x="2757725" y="2720201"/>
            <a:ext cx="968500" cy="217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4"/>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Word2vec: Objective Function</a:t>
            </a:r>
            <a:endParaRPr sz="2600"/>
          </a:p>
        </p:txBody>
      </p:sp>
      <p:sp>
        <p:nvSpPr>
          <p:cNvPr id="306" name="Google Shape;306;p54"/>
          <p:cNvSpPr txBox="1"/>
          <p:nvPr>
            <p:ph idx="1" type="body"/>
          </p:nvPr>
        </p:nvSpPr>
        <p:spPr>
          <a:xfrm>
            <a:off x="228600" y="1085850"/>
            <a:ext cx="8763000" cy="2085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500"/>
              <a:t>For each position </a:t>
            </a:r>
            <a:r>
              <a:rPr i="1" lang="en" sz="1500"/>
              <a:t>t</a:t>
            </a:r>
            <a:r>
              <a:rPr lang="en" sz="1500"/>
              <a:t> = 1,...</a:t>
            </a:r>
            <a:r>
              <a:rPr i="1" lang="en" sz="1500"/>
              <a:t>T</a:t>
            </a:r>
            <a:r>
              <a:rPr lang="en" sz="1500"/>
              <a:t>, predict context words within a window of fixed size </a:t>
            </a:r>
            <a:r>
              <a:rPr i="1" lang="en" sz="1500"/>
              <a:t>m</a:t>
            </a:r>
            <a:r>
              <a:rPr lang="en" sz="1500"/>
              <a:t>, given center word </a:t>
            </a:r>
            <a:r>
              <a:rPr i="1" lang="en" sz="1500"/>
              <a:t>w</a:t>
            </a:r>
            <a:r>
              <a:rPr baseline="-25000" i="1" lang="en" sz="1500"/>
              <a:t>j</a:t>
            </a:r>
            <a:r>
              <a:rPr baseline="-25000" lang="en" sz="1500"/>
              <a:t> </a:t>
            </a:r>
            <a:r>
              <a:rPr lang="en" sz="1500"/>
              <a:t>, the </a:t>
            </a:r>
            <a:r>
              <a:rPr lang="en" sz="1500"/>
              <a:t>likelihood</a:t>
            </a:r>
            <a:r>
              <a:rPr lang="en" sz="1500"/>
              <a:t> is</a:t>
            </a:r>
            <a:endParaRPr sz="1500"/>
          </a:p>
          <a:p>
            <a:pPr indent="0" lvl="0" marL="0" rtl="0" algn="l">
              <a:spcBef>
                <a:spcPts val="600"/>
              </a:spcBef>
              <a:spcAft>
                <a:spcPts val="0"/>
              </a:spcAft>
              <a:buNone/>
            </a:pPr>
            <a:r>
              <a:t/>
            </a:r>
            <a:endParaRPr sz="1500"/>
          </a:p>
          <a:p>
            <a:pPr indent="0" lvl="0" marL="0" rtl="0" algn="l">
              <a:spcBef>
                <a:spcPts val="600"/>
              </a:spcBef>
              <a:spcAft>
                <a:spcPts val="0"/>
              </a:spcAft>
              <a:buNone/>
            </a:pPr>
            <a:r>
              <a:t/>
            </a:r>
            <a:endParaRPr sz="1500"/>
          </a:p>
          <a:p>
            <a:pPr indent="0" lvl="0" marL="0" rtl="0" algn="l">
              <a:spcBef>
                <a:spcPts val="600"/>
              </a:spcBef>
              <a:spcAft>
                <a:spcPts val="0"/>
              </a:spcAft>
              <a:buNone/>
            </a:pPr>
            <a:r>
              <a:t/>
            </a:r>
            <a:endParaRPr sz="1500"/>
          </a:p>
          <a:p>
            <a:pPr indent="0" lvl="0" marL="0" rtl="0" algn="l">
              <a:spcBef>
                <a:spcPts val="600"/>
              </a:spcBef>
              <a:spcAft>
                <a:spcPts val="0"/>
              </a:spcAft>
              <a:buNone/>
            </a:pPr>
            <a:r>
              <a:t/>
            </a:r>
            <a:endParaRPr sz="1500"/>
          </a:p>
        </p:txBody>
      </p:sp>
      <p:pic>
        <p:nvPicPr>
          <p:cNvPr descr="L(\theta) = \prod_{t=1}^{T}\prod_{\substack{-m \leq j \leq m \\ j \neq 0}}\log P(w_{t+j} | w_t; \theta)" id="307" name="Google Shape;307;p54"/>
          <p:cNvPicPr preferRelativeResize="0"/>
          <p:nvPr/>
        </p:nvPicPr>
        <p:blipFill>
          <a:blip r:embed="rId3">
            <a:alphaModFix/>
          </a:blip>
          <a:stretch>
            <a:fillRect/>
          </a:stretch>
        </p:blipFill>
        <p:spPr>
          <a:xfrm>
            <a:off x="3165275" y="1750711"/>
            <a:ext cx="3257500" cy="803450"/>
          </a:xfrm>
          <a:prstGeom prst="rect">
            <a:avLst/>
          </a:prstGeom>
          <a:noFill/>
          <a:ln>
            <a:noFill/>
          </a:ln>
        </p:spPr>
      </p:pic>
      <p:pic>
        <p:nvPicPr>
          <p:cNvPr descr="J(\theta) = -\frac{1}{T}\sum_{t=1}^{T}\sum_{\substack{-m \leq j \leq m \\ j \neq 0}}\log P(w_{t+j} | w_t; \theta)" id="308" name="Google Shape;308;p54"/>
          <p:cNvPicPr preferRelativeResize="0"/>
          <p:nvPr/>
        </p:nvPicPr>
        <p:blipFill>
          <a:blip r:embed="rId4">
            <a:alphaModFix/>
          </a:blip>
          <a:stretch>
            <a:fillRect/>
          </a:stretch>
        </p:blipFill>
        <p:spPr>
          <a:xfrm>
            <a:off x="2505075" y="3257285"/>
            <a:ext cx="4210049" cy="917831"/>
          </a:xfrm>
          <a:prstGeom prst="rect">
            <a:avLst/>
          </a:prstGeom>
          <a:noFill/>
          <a:ln>
            <a:noFill/>
          </a:ln>
        </p:spPr>
      </p:pic>
      <p:sp>
        <p:nvSpPr>
          <p:cNvPr id="309" name="Google Shape;309;p54"/>
          <p:cNvSpPr txBox="1"/>
          <p:nvPr/>
        </p:nvSpPr>
        <p:spPr>
          <a:xfrm>
            <a:off x="228600" y="2752800"/>
            <a:ext cx="8604900" cy="4155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1500">
                <a:solidFill>
                  <a:schemeClr val="dk1"/>
                </a:solidFill>
                <a:latin typeface="Open Sans Light"/>
                <a:ea typeface="Open Sans Light"/>
                <a:cs typeface="Open Sans Light"/>
                <a:sym typeface="Open Sans Light"/>
              </a:rPr>
              <a:t>The objective function </a:t>
            </a:r>
            <a:r>
              <a:rPr i="1" lang="en" sz="1500">
                <a:solidFill>
                  <a:schemeClr val="dk1"/>
                </a:solidFill>
                <a:latin typeface="Open Sans Light"/>
                <a:ea typeface="Open Sans Light"/>
                <a:cs typeface="Open Sans Light"/>
                <a:sym typeface="Open Sans Light"/>
              </a:rPr>
              <a:t>J(θ)</a:t>
            </a:r>
            <a:r>
              <a:rPr lang="en" sz="1500">
                <a:solidFill>
                  <a:schemeClr val="dk1"/>
                </a:solidFill>
                <a:latin typeface="Open Sans Light"/>
                <a:ea typeface="Open Sans Light"/>
                <a:cs typeface="Open Sans Light"/>
                <a:sym typeface="Open Sans Light"/>
              </a:rPr>
              <a:t> is the average negative log likelihood:</a:t>
            </a:r>
            <a:endParaRPr sz="1500">
              <a:solidFill>
                <a:schemeClr val="dk1"/>
              </a:solidFill>
              <a:latin typeface="Open Sans Light"/>
              <a:ea typeface="Open Sans Light"/>
              <a:cs typeface="Open Sans Light"/>
              <a:sym typeface="Open Sans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5"/>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Word2vec: Objective Function</a:t>
            </a:r>
            <a:endParaRPr sz="2600"/>
          </a:p>
        </p:txBody>
      </p:sp>
      <p:sp>
        <p:nvSpPr>
          <p:cNvPr id="315" name="Google Shape;315;p55"/>
          <p:cNvSpPr txBox="1"/>
          <p:nvPr>
            <p:ph idx="1" type="body"/>
          </p:nvPr>
        </p:nvSpPr>
        <p:spPr>
          <a:xfrm>
            <a:off x="228600" y="1085850"/>
            <a:ext cx="8763000" cy="52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500"/>
              <a:t>How to calculate</a:t>
            </a:r>
            <a:endParaRPr sz="1500"/>
          </a:p>
          <a:p>
            <a:pPr indent="0" lvl="0" marL="0" rtl="0" algn="l">
              <a:spcBef>
                <a:spcPts val="600"/>
              </a:spcBef>
              <a:spcAft>
                <a:spcPts val="0"/>
              </a:spcAft>
              <a:buNone/>
            </a:pPr>
            <a:r>
              <a:t/>
            </a:r>
            <a:endParaRPr sz="2200"/>
          </a:p>
          <a:p>
            <a:pPr indent="0" lvl="0" marL="0" rtl="0" algn="l">
              <a:spcBef>
                <a:spcPts val="600"/>
              </a:spcBef>
              <a:spcAft>
                <a:spcPts val="0"/>
              </a:spcAft>
              <a:buNone/>
            </a:pPr>
            <a:r>
              <a:t/>
            </a:r>
            <a:endParaRPr sz="2200"/>
          </a:p>
          <a:p>
            <a:pPr indent="0" lvl="0" marL="0" rtl="0" algn="l">
              <a:spcBef>
                <a:spcPts val="600"/>
              </a:spcBef>
              <a:spcAft>
                <a:spcPts val="0"/>
              </a:spcAft>
              <a:buNone/>
            </a:pPr>
            <a:r>
              <a:t/>
            </a:r>
            <a:endParaRPr sz="2200"/>
          </a:p>
        </p:txBody>
      </p:sp>
      <p:pic>
        <p:nvPicPr>
          <p:cNvPr descr="P(w_{t+j} | w_t; \theta)" id="316" name="Google Shape;316;p55"/>
          <p:cNvPicPr preferRelativeResize="0"/>
          <p:nvPr/>
        </p:nvPicPr>
        <p:blipFill>
          <a:blip r:embed="rId3">
            <a:alphaModFix/>
          </a:blip>
          <a:stretch>
            <a:fillRect/>
          </a:stretch>
        </p:blipFill>
        <p:spPr>
          <a:xfrm>
            <a:off x="1901625" y="1234450"/>
            <a:ext cx="1209800" cy="226000"/>
          </a:xfrm>
          <a:prstGeom prst="rect">
            <a:avLst/>
          </a:prstGeom>
          <a:noFill/>
          <a:ln>
            <a:noFill/>
          </a:ln>
        </p:spPr>
      </p:pic>
      <p:pic>
        <p:nvPicPr>
          <p:cNvPr id="317" name="Google Shape;317;p55"/>
          <p:cNvPicPr preferRelativeResize="0"/>
          <p:nvPr/>
        </p:nvPicPr>
        <p:blipFill>
          <a:blip r:embed="rId4">
            <a:alphaModFix/>
          </a:blip>
          <a:stretch>
            <a:fillRect/>
          </a:stretch>
        </p:blipFill>
        <p:spPr>
          <a:xfrm>
            <a:off x="5122550" y="1064875"/>
            <a:ext cx="3792842" cy="1250387"/>
          </a:xfrm>
          <a:prstGeom prst="rect">
            <a:avLst/>
          </a:prstGeom>
          <a:noFill/>
          <a:ln>
            <a:noFill/>
          </a:ln>
        </p:spPr>
      </p:pic>
      <p:sp>
        <p:nvSpPr>
          <p:cNvPr id="318" name="Google Shape;318;p55"/>
          <p:cNvSpPr txBox="1"/>
          <p:nvPr/>
        </p:nvSpPr>
        <p:spPr>
          <a:xfrm>
            <a:off x="221050" y="3072600"/>
            <a:ext cx="8647500" cy="415500"/>
          </a:xfrm>
          <a:prstGeom prst="rect">
            <a:avLst/>
          </a:prstGeom>
          <a:noFill/>
          <a:ln>
            <a:noFill/>
          </a:ln>
        </p:spPr>
        <p:txBody>
          <a:bodyPr anchorCtr="0" anchor="t" bIns="91425" lIns="91425" spcFirstLastPara="1" rIns="91425" wrap="square" tIns="91425">
            <a:spAutoFit/>
          </a:bodyPr>
          <a:lstStyle/>
          <a:p>
            <a:pPr indent="-323850" lvl="0" marL="457200" rtl="0" algn="l">
              <a:spcBef>
                <a:spcPts val="600"/>
              </a:spcBef>
              <a:spcAft>
                <a:spcPts val="0"/>
              </a:spcAft>
              <a:buClr>
                <a:schemeClr val="dk1"/>
              </a:buClr>
              <a:buSzPts val="1500"/>
              <a:buFont typeface="Open Sans Light"/>
              <a:buChar char="●"/>
            </a:pPr>
            <a:r>
              <a:rPr lang="en" sz="1500">
                <a:solidFill>
                  <a:schemeClr val="dk1"/>
                </a:solidFill>
                <a:latin typeface="Open Sans Light"/>
                <a:ea typeface="Open Sans Light"/>
                <a:cs typeface="Open Sans Light"/>
                <a:sym typeface="Open Sans Light"/>
              </a:rPr>
              <a:t>Then for a center word c and a context word o:</a:t>
            </a:r>
            <a:endParaRPr sz="1500">
              <a:solidFill>
                <a:schemeClr val="dk1"/>
              </a:solidFill>
              <a:latin typeface="Open Sans Light"/>
              <a:ea typeface="Open Sans Light"/>
              <a:cs typeface="Open Sans Light"/>
              <a:sym typeface="Open Sans Light"/>
            </a:endParaRPr>
          </a:p>
        </p:txBody>
      </p:sp>
      <p:pic>
        <p:nvPicPr>
          <p:cNvPr descr="P(o|c) = \frac{\exp(\mathbf{u_o^\top v_c})}{\sum_{w=1}^{V} \exp(\mathbf{u_w^\top v_c})}" id="319" name="Google Shape;319;p55"/>
          <p:cNvPicPr preferRelativeResize="0"/>
          <p:nvPr/>
        </p:nvPicPr>
        <p:blipFill>
          <a:blip r:embed="rId5">
            <a:alphaModFix/>
          </a:blip>
          <a:stretch>
            <a:fillRect/>
          </a:stretch>
        </p:blipFill>
        <p:spPr>
          <a:xfrm>
            <a:off x="3169262" y="3630647"/>
            <a:ext cx="2751076" cy="640125"/>
          </a:xfrm>
          <a:prstGeom prst="rect">
            <a:avLst/>
          </a:prstGeom>
          <a:noFill/>
          <a:ln>
            <a:noFill/>
          </a:ln>
        </p:spPr>
      </p:pic>
      <p:sp>
        <p:nvSpPr>
          <p:cNvPr id="320" name="Google Shape;320;p55"/>
          <p:cNvSpPr txBox="1"/>
          <p:nvPr/>
        </p:nvSpPr>
        <p:spPr>
          <a:xfrm>
            <a:off x="209250" y="1718175"/>
            <a:ext cx="6580800" cy="1323600"/>
          </a:xfrm>
          <a:prstGeom prst="rect">
            <a:avLst/>
          </a:prstGeom>
          <a:noFill/>
          <a:ln>
            <a:noFill/>
          </a:ln>
        </p:spPr>
        <p:txBody>
          <a:bodyPr anchorCtr="0" anchor="t" bIns="91425" lIns="91425" spcFirstLastPara="1" rIns="91425" wrap="square" tIns="91425">
            <a:spAutoFit/>
          </a:bodyPr>
          <a:lstStyle/>
          <a:p>
            <a:pPr indent="-323850" lvl="0" marL="457200" rtl="0" algn="l">
              <a:spcBef>
                <a:spcPts val="600"/>
              </a:spcBef>
              <a:spcAft>
                <a:spcPts val="0"/>
              </a:spcAft>
              <a:buClr>
                <a:schemeClr val="dk1"/>
              </a:buClr>
              <a:buSzPts val="1500"/>
              <a:buFont typeface="Open Sans Light"/>
              <a:buChar char="●"/>
            </a:pPr>
            <a:r>
              <a:rPr lang="en" sz="1500">
                <a:solidFill>
                  <a:schemeClr val="dk1"/>
                </a:solidFill>
                <a:latin typeface="Open Sans Light"/>
                <a:ea typeface="Open Sans Light"/>
                <a:cs typeface="Open Sans Light"/>
                <a:sym typeface="Open Sans Light"/>
              </a:rPr>
              <a:t>Use two vectors per word </a:t>
            </a:r>
            <a:r>
              <a:rPr i="1" lang="en" sz="1500">
                <a:solidFill>
                  <a:schemeClr val="dk1"/>
                </a:solidFill>
                <a:latin typeface="Open Sans Light"/>
                <a:ea typeface="Open Sans Light"/>
                <a:cs typeface="Open Sans Light"/>
                <a:sym typeface="Open Sans Light"/>
              </a:rPr>
              <a:t>w</a:t>
            </a:r>
            <a:r>
              <a:rPr lang="en" sz="1500">
                <a:solidFill>
                  <a:schemeClr val="dk1"/>
                </a:solidFill>
                <a:latin typeface="Open Sans Light"/>
                <a:ea typeface="Open Sans Light"/>
                <a:cs typeface="Open Sans Light"/>
                <a:sym typeface="Open Sans Light"/>
              </a:rPr>
              <a:t>:</a:t>
            </a:r>
            <a:endParaRPr sz="1500">
              <a:solidFill>
                <a:schemeClr val="dk1"/>
              </a:solidFill>
              <a:latin typeface="Open Sans Light"/>
              <a:ea typeface="Open Sans Light"/>
              <a:cs typeface="Open Sans Light"/>
              <a:sym typeface="Open Sans Light"/>
            </a:endParaRPr>
          </a:p>
          <a:p>
            <a:pPr indent="-323850" lvl="1" marL="914400" rtl="0" algn="l">
              <a:spcBef>
                <a:spcPts val="0"/>
              </a:spcBef>
              <a:spcAft>
                <a:spcPts val="0"/>
              </a:spcAft>
              <a:buClr>
                <a:schemeClr val="dk1"/>
              </a:buClr>
              <a:buSzPts val="1500"/>
              <a:buFont typeface="Open Sans Light"/>
              <a:buChar char="○"/>
            </a:pPr>
            <a:r>
              <a:rPr i="1" lang="en" sz="1500">
                <a:solidFill>
                  <a:schemeClr val="dk1"/>
                </a:solidFill>
                <a:latin typeface="Open Sans Light"/>
                <a:ea typeface="Open Sans Light"/>
                <a:cs typeface="Open Sans Light"/>
                <a:sym typeface="Open Sans Light"/>
              </a:rPr>
              <a:t>v</a:t>
            </a:r>
            <a:r>
              <a:rPr baseline="-25000" i="1" lang="en" sz="1500">
                <a:solidFill>
                  <a:schemeClr val="dk1"/>
                </a:solidFill>
                <a:latin typeface="Open Sans Light"/>
                <a:ea typeface="Open Sans Light"/>
                <a:cs typeface="Open Sans Light"/>
                <a:sym typeface="Open Sans Light"/>
              </a:rPr>
              <a:t>w</a:t>
            </a:r>
            <a:r>
              <a:rPr lang="en" sz="1500">
                <a:solidFill>
                  <a:schemeClr val="dk1"/>
                </a:solidFill>
                <a:latin typeface="Open Sans Light"/>
                <a:ea typeface="Open Sans Light"/>
                <a:cs typeface="Open Sans Light"/>
                <a:sym typeface="Open Sans Light"/>
              </a:rPr>
              <a:t> when </a:t>
            </a:r>
            <a:r>
              <a:rPr i="1" lang="en" sz="1500">
                <a:solidFill>
                  <a:schemeClr val="dk1"/>
                </a:solidFill>
                <a:latin typeface="Open Sans Light"/>
                <a:ea typeface="Open Sans Light"/>
                <a:cs typeface="Open Sans Light"/>
                <a:sym typeface="Open Sans Light"/>
              </a:rPr>
              <a:t>w</a:t>
            </a:r>
            <a:r>
              <a:rPr lang="en" sz="1500">
                <a:solidFill>
                  <a:schemeClr val="dk1"/>
                </a:solidFill>
                <a:latin typeface="Open Sans Light"/>
                <a:ea typeface="Open Sans Light"/>
                <a:cs typeface="Open Sans Light"/>
                <a:sym typeface="Open Sans Light"/>
              </a:rPr>
              <a:t> is a center word</a:t>
            </a:r>
            <a:endParaRPr sz="1500">
              <a:solidFill>
                <a:schemeClr val="dk1"/>
              </a:solidFill>
              <a:latin typeface="Open Sans Light"/>
              <a:ea typeface="Open Sans Light"/>
              <a:cs typeface="Open Sans Light"/>
              <a:sym typeface="Open Sans Light"/>
            </a:endParaRPr>
          </a:p>
          <a:p>
            <a:pPr indent="-323850" lvl="1" marL="914400" rtl="0" algn="l">
              <a:spcBef>
                <a:spcPts val="0"/>
              </a:spcBef>
              <a:spcAft>
                <a:spcPts val="0"/>
              </a:spcAft>
              <a:buClr>
                <a:schemeClr val="dk1"/>
              </a:buClr>
              <a:buSzPts val="1500"/>
              <a:buFont typeface="Open Sans Light"/>
              <a:buChar char="○"/>
            </a:pPr>
            <a:r>
              <a:rPr i="1" lang="en" sz="1500">
                <a:solidFill>
                  <a:schemeClr val="dk1"/>
                </a:solidFill>
                <a:latin typeface="Open Sans Light"/>
                <a:ea typeface="Open Sans Light"/>
                <a:cs typeface="Open Sans Light"/>
                <a:sym typeface="Open Sans Light"/>
              </a:rPr>
              <a:t>u</a:t>
            </a:r>
            <a:r>
              <a:rPr baseline="-25000" i="1" lang="en" sz="1500">
                <a:solidFill>
                  <a:schemeClr val="dk1"/>
                </a:solidFill>
                <a:latin typeface="Open Sans Light"/>
                <a:ea typeface="Open Sans Light"/>
                <a:cs typeface="Open Sans Light"/>
                <a:sym typeface="Open Sans Light"/>
              </a:rPr>
              <a:t>w</a:t>
            </a:r>
            <a:r>
              <a:rPr lang="en" sz="1500">
                <a:solidFill>
                  <a:schemeClr val="dk1"/>
                </a:solidFill>
                <a:latin typeface="Open Sans Light"/>
                <a:ea typeface="Open Sans Light"/>
                <a:cs typeface="Open Sans Light"/>
                <a:sym typeface="Open Sans Light"/>
              </a:rPr>
              <a:t> when </a:t>
            </a:r>
            <a:r>
              <a:rPr i="1" lang="en" sz="1500">
                <a:solidFill>
                  <a:schemeClr val="dk1"/>
                </a:solidFill>
                <a:latin typeface="Open Sans Light"/>
                <a:ea typeface="Open Sans Light"/>
                <a:cs typeface="Open Sans Light"/>
                <a:sym typeface="Open Sans Light"/>
              </a:rPr>
              <a:t>w</a:t>
            </a:r>
            <a:r>
              <a:rPr lang="en" sz="1500">
                <a:solidFill>
                  <a:schemeClr val="dk1"/>
                </a:solidFill>
                <a:latin typeface="Open Sans Light"/>
                <a:ea typeface="Open Sans Light"/>
                <a:cs typeface="Open Sans Light"/>
                <a:sym typeface="Open Sans Light"/>
              </a:rPr>
              <a:t> is a context word</a:t>
            </a:r>
            <a:br>
              <a:rPr lang="en" sz="1500">
                <a:solidFill>
                  <a:schemeClr val="dk1"/>
                </a:solidFill>
                <a:latin typeface="Open Sans Light"/>
                <a:ea typeface="Open Sans Light"/>
                <a:cs typeface="Open Sans Light"/>
                <a:sym typeface="Open Sans Light"/>
              </a:rPr>
            </a:br>
            <a:endParaRPr sz="1500">
              <a:solidFill>
                <a:schemeClr val="dk1"/>
              </a:solidFill>
              <a:latin typeface="Open Sans Light"/>
              <a:ea typeface="Open Sans Light"/>
              <a:cs typeface="Open Sans Light"/>
              <a:sym typeface="Open Sans Light"/>
            </a:endParaRPr>
          </a:p>
          <a:p>
            <a:pPr indent="-317500" lvl="0" marL="457200" rtl="0" algn="l">
              <a:spcBef>
                <a:spcPts val="0"/>
              </a:spcBef>
              <a:spcAft>
                <a:spcPts val="0"/>
              </a:spcAft>
              <a:buClr>
                <a:schemeClr val="dk1"/>
              </a:buClr>
              <a:buSzPts val="1400"/>
              <a:buFont typeface="Open Sans"/>
              <a:buChar char="●"/>
            </a:pPr>
            <a:r>
              <a:rPr lang="en">
                <a:solidFill>
                  <a:schemeClr val="dk1"/>
                </a:solidFill>
                <a:highlight>
                  <a:schemeClr val="lt1"/>
                </a:highlight>
                <a:latin typeface="Open Sans Light"/>
                <a:ea typeface="Open Sans Light"/>
                <a:cs typeface="Open Sans Light"/>
                <a:sym typeface="Open Sans Light"/>
              </a:rPr>
              <a:t>Why two vectors -&gt; Easier optimization. Average both at the end.</a:t>
            </a:r>
            <a:endParaRPr sz="1500">
              <a:solidFill>
                <a:schemeClr val="dk1"/>
              </a:solidFill>
              <a:latin typeface="Open Sans Light"/>
              <a:ea typeface="Open Sans Light"/>
              <a:cs typeface="Open Sans Light"/>
              <a:sym typeface="Open Sans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6"/>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Word2vec: Training procedure</a:t>
            </a:r>
            <a:endParaRPr sz="2600"/>
          </a:p>
        </p:txBody>
      </p:sp>
      <p:sp>
        <p:nvSpPr>
          <p:cNvPr id="326" name="Google Shape;326;p56"/>
          <p:cNvSpPr txBox="1"/>
          <p:nvPr/>
        </p:nvSpPr>
        <p:spPr>
          <a:xfrm>
            <a:off x="224275" y="1086925"/>
            <a:ext cx="85056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highlight>
                  <a:srgbClr val="FFFFFF"/>
                </a:highlight>
                <a:latin typeface="Open Sans Light"/>
                <a:ea typeface="Open Sans Light"/>
                <a:cs typeface="Open Sans Light"/>
                <a:sym typeface="Open Sans Light"/>
              </a:rPr>
              <a:t>For each epoch:</a:t>
            </a:r>
            <a:endParaRPr>
              <a:solidFill>
                <a:schemeClr val="dk1"/>
              </a:solidFill>
              <a:highlight>
                <a:srgbClr val="FFFFFF"/>
              </a:highlight>
              <a:latin typeface="Open Sans Light"/>
              <a:ea typeface="Open Sans Light"/>
              <a:cs typeface="Open Sans Light"/>
              <a:sym typeface="Open Sans Light"/>
            </a:endParaRPr>
          </a:p>
          <a:p>
            <a:pPr indent="-317500" lvl="0" marL="457200" rtl="0" algn="l">
              <a:spcBef>
                <a:spcPts val="0"/>
              </a:spcBef>
              <a:spcAft>
                <a:spcPts val="0"/>
              </a:spcAft>
              <a:buClr>
                <a:schemeClr val="dk1"/>
              </a:buClr>
              <a:buSzPts val="1400"/>
              <a:buFont typeface="Open Sans Light"/>
              <a:buAutoNum type="arabicPeriod"/>
            </a:pPr>
            <a:r>
              <a:rPr lang="en">
                <a:solidFill>
                  <a:schemeClr val="dk1"/>
                </a:solidFill>
                <a:highlight>
                  <a:srgbClr val="FFFFFF"/>
                </a:highlight>
                <a:latin typeface="Open Sans Light"/>
                <a:ea typeface="Open Sans Light"/>
                <a:cs typeface="Open Sans Light"/>
                <a:sym typeface="Open Sans Light"/>
              </a:rPr>
              <a:t>Sample mini-batch of windows</a:t>
            </a:r>
            <a:endParaRPr>
              <a:solidFill>
                <a:schemeClr val="dk1"/>
              </a:solidFill>
              <a:highlight>
                <a:srgbClr val="FFFFFF"/>
              </a:highlight>
              <a:latin typeface="Open Sans Light"/>
              <a:ea typeface="Open Sans Light"/>
              <a:cs typeface="Open Sans Light"/>
              <a:sym typeface="Open Sans Light"/>
            </a:endParaRPr>
          </a:p>
          <a:p>
            <a:pPr indent="-317500" lvl="0" marL="457200" rtl="0" algn="l">
              <a:spcBef>
                <a:spcPts val="0"/>
              </a:spcBef>
              <a:spcAft>
                <a:spcPts val="0"/>
              </a:spcAft>
              <a:buClr>
                <a:schemeClr val="dk1"/>
              </a:buClr>
              <a:buSzPts val="1400"/>
              <a:buFont typeface="Open Sans Light"/>
              <a:buAutoNum type="arabicPeriod"/>
            </a:pPr>
            <a:r>
              <a:rPr lang="en">
                <a:solidFill>
                  <a:schemeClr val="dk1"/>
                </a:solidFill>
                <a:highlight>
                  <a:srgbClr val="FFFFFF"/>
                </a:highlight>
                <a:latin typeface="Open Sans Light"/>
                <a:ea typeface="Open Sans Light"/>
                <a:cs typeface="Open Sans Light"/>
                <a:sym typeface="Open Sans Light"/>
              </a:rPr>
              <a:t>For each window:</a:t>
            </a:r>
            <a:endParaRPr>
              <a:solidFill>
                <a:schemeClr val="dk1"/>
              </a:solidFill>
              <a:highlight>
                <a:srgbClr val="FFFFFF"/>
              </a:highlight>
              <a:latin typeface="Open Sans Light"/>
              <a:ea typeface="Open Sans Light"/>
              <a:cs typeface="Open Sans Light"/>
              <a:sym typeface="Open Sans Light"/>
            </a:endParaRPr>
          </a:p>
          <a:p>
            <a:pPr indent="-317500" lvl="1" marL="914400" rtl="0" algn="l">
              <a:spcBef>
                <a:spcPts val="0"/>
              </a:spcBef>
              <a:spcAft>
                <a:spcPts val="0"/>
              </a:spcAft>
              <a:buClr>
                <a:schemeClr val="dk1"/>
              </a:buClr>
              <a:buSzPts val="1400"/>
              <a:buFont typeface="Open Sans Light"/>
              <a:buAutoNum type="alphaLcPeriod"/>
            </a:pPr>
            <a:r>
              <a:rPr lang="en">
                <a:solidFill>
                  <a:schemeClr val="dk1"/>
                </a:solidFill>
                <a:highlight>
                  <a:srgbClr val="FFFFFF"/>
                </a:highlight>
                <a:latin typeface="Open Sans Light"/>
                <a:ea typeface="Open Sans Light"/>
                <a:cs typeface="Open Sans Light"/>
                <a:sym typeface="Open Sans Light"/>
              </a:rPr>
              <a:t>Calculate the probability of the context words given the center words</a:t>
            </a:r>
            <a:endParaRPr>
              <a:solidFill>
                <a:schemeClr val="dk1"/>
              </a:solidFill>
              <a:highlight>
                <a:srgbClr val="FFFFFF"/>
              </a:highlight>
              <a:latin typeface="Open Sans Light"/>
              <a:ea typeface="Open Sans Light"/>
              <a:cs typeface="Open Sans Light"/>
              <a:sym typeface="Open Sans Light"/>
            </a:endParaRPr>
          </a:p>
          <a:p>
            <a:pPr indent="-317500" lvl="2" marL="1371600" rtl="0" algn="l">
              <a:spcBef>
                <a:spcPts val="0"/>
              </a:spcBef>
              <a:spcAft>
                <a:spcPts val="0"/>
              </a:spcAft>
              <a:buClr>
                <a:schemeClr val="dk1"/>
              </a:buClr>
              <a:buSzPts val="1400"/>
              <a:buFont typeface="Open Sans Light"/>
              <a:buAutoNum type="romanLcPeriod"/>
            </a:pPr>
            <a:r>
              <a:rPr lang="en">
                <a:solidFill>
                  <a:schemeClr val="dk1"/>
                </a:solidFill>
                <a:highlight>
                  <a:srgbClr val="FFFFFF"/>
                </a:highlight>
                <a:latin typeface="Open Sans Light"/>
                <a:ea typeface="Open Sans Light"/>
                <a:cs typeface="Open Sans Light"/>
                <a:sym typeface="Open Sans Light"/>
              </a:rPr>
              <a:t>For each context word, calculate the probability  </a:t>
            </a:r>
            <a:endParaRPr>
              <a:solidFill>
                <a:schemeClr val="dk1"/>
              </a:solidFill>
              <a:highlight>
                <a:srgbClr val="FFFFFF"/>
              </a:highlight>
              <a:latin typeface="Open Sans Light"/>
              <a:ea typeface="Open Sans Light"/>
              <a:cs typeface="Open Sans Light"/>
              <a:sym typeface="Open Sans Light"/>
            </a:endParaRPr>
          </a:p>
          <a:p>
            <a:pPr indent="0" lvl="0" marL="0" rtl="0" algn="l">
              <a:spcBef>
                <a:spcPts val="0"/>
              </a:spcBef>
              <a:spcAft>
                <a:spcPts val="0"/>
              </a:spcAft>
              <a:buNone/>
            </a:pPr>
            <a:r>
              <a:t/>
            </a:r>
            <a:endParaRPr>
              <a:solidFill>
                <a:schemeClr val="dk1"/>
              </a:solidFill>
              <a:highlight>
                <a:srgbClr val="FFFFFF"/>
              </a:highlight>
              <a:latin typeface="Open Sans Light"/>
              <a:ea typeface="Open Sans Light"/>
              <a:cs typeface="Open Sans Light"/>
              <a:sym typeface="Open Sans Light"/>
            </a:endParaRPr>
          </a:p>
          <a:p>
            <a:pPr indent="0" lvl="0" marL="0" rtl="0" algn="l">
              <a:spcBef>
                <a:spcPts val="0"/>
              </a:spcBef>
              <a:spcAft>
                <a:spcPts val="0"/>
              </a:spcAft>
              <a:buNone/>
            </a:pPr>
            <a:r>
              <a:t/>
            </a:r>
            <a:endParaRPr>
              <a:solidFill>
                <a:schemeClr val="dk1"/>
              </a:solidFill>
              <a:highlight>
                <a:srgbClr val="FFFFFF"/>
              </a:highlight>
              <a:latin typeface="Open Sans Light"/>
              <a:ea typeface="Open Sans Light"/>
              <a:cs typeface="Open Sans Light"/>
              <a:sym typeface="Open Sans Light"/>
            </a:endParaRPr>
          </a:p>
          <a:p>
            <a:pPr indent="0" lvl="0" marL="0" rtl="0" algn="l">
              <a:spcBef>
                <a:spcPts val="0"/>
              </a:spcBef>
              <a:spcAft>
                <a:spcPts val="0"/>
              </a:spcAft>
              <a:buNone/>
            </a:pPr>
            <a:r>
              <a:t/>
            </a:r>
            <a:endParaRPr>
              <a:solidFill>
                <a:schemeClr val="dk1"/>
              </a:solidFill>
              <a:highlight>
                <a:srgbClr val="FFFFFF"/>
              </a:highlight>
              <a:latin typeface="Open Sans Light"/>
              <a:ea typeface="Open Sans Light"/>
              <a:cs typeface="Open Sans Light"/>
              <a:sym typeface="Open Sans Light"/>
            </a:endParaRPr>
          </a:p>
        </p:txBody>
      </p:sp>
      <p:pic>
        <p:nvPicPr>
          <p:cNvPr descr="\frac{\exp(\mathbf{u_o^{\top}v_c})}{\sum_{w=1}^V\exp(\mathbf{u_w^{\top}v_c})}" id="327" name="Google Shape;327;p56"/>
          <p:cNvPicPr preferRelativeResize="0"/>
          <p:nvPr/>
        </p:nvPicPr>
        <p:blipFill>
          <a:blip r:embed="rId3">
            <a:alphaModFix/>
          </a:blip>
          <a:stretch>
            <a:fillRect/>
          </a:stretch>
        </p:blipFill>
        <p:spPr>
          <a:xfrm>
            <a:off x="3062225" y="2245205"/>
            <a:ext cx="1829100" cy="665589"/>
          </a:xfrm>
          <a:prstGeom prst="rect">
            <a:avLst/>
          </a:prstGeom>
          <a:noFill/>
          <a:ln>
            <a:noFill/>
          </a:ln>
        </p:spPr>
      </p:pic>
      <p:pic>
        <p:nvPicPr>
          <p:cNvPr descr="\theta^{new} = \theta^{old} - \alpha\nabla_\theta J(\theta)" id="328" name="Google Shape;328;p56"/>
          <p:cNvPicPr preferRelativeResize="0"/>
          <p:nvPr/>
        </p:nvPicPr>
        <p:blipFill>
          <a:blip r:embed="rId4">
            <a:alphaModFix/>
          </a:blip>
          <a:stretch>
            <a:fillRect/>
          </a:stretch>
        </p:blipFill>
        <p:spPr>
          <a:xfrm>
            <a:off x="2786045" y="4530925"/>
            <a:ext cx="2329386" cy="282500"/>
          </a:xfrm>
          <a:prstGeom prst="rect">
            <a:avLst/>
          </a:prstGeom>
          <a:noFill/>
          <a:ln>
            <a:noFill/>
          </a:ln>
        </p:spPr>
      </p:pic>
      <p:sp>
        <p:nvSpPr>
          <p:cNvPr id="329" name="Google Shape;329;p56"/>
          <p:cNvSpPr txBox="1"/>
          <p:nvPr/>
        </p:nvSpPr>
        <p:spPr>
          <a:xfrm>
            <a:off x="228600" y="2890225"/>
            <a:ext cx="8730000" cy="1693200"/>
          </a:xfrm>
          <a:prstGeom prst="rect">
            <a:avLst/>
          </a:prstGeom>
          <a:noFill/>
          <a:ln>
            <a:noFill/>
          </a:ln>
        </p:spPr>
        <p:txBody>
          <a:bodyPr anchorCtr="0" anchor="t" bIns="91425" lIns="91425" spcFirstLastPara="1" rIns="91425" wrap="square" tIns="91425">
            <a:spAutoFit/>
          </a:bodyPr>
          <a:lstStyle/>
          <a:p>
            <a:pPr indent="-317500" lvl="1" marL="914400" rtl="0" algn="l">
              <a:spcBef>
                <a:spcPts val="0"/>
              </a:spcBef>
              <a:spcAft>
                <a:spcPts val="0"/>
              </a:spcAft>
              <a:buClr>
                <a:schemeClr val="dk1"/>
              </a:buClr>
              <a:buSzPts val="1400"/>
              <a:buFont typeface="Open Sans Light"/>
              <a:buAutoNum type="alphaLcPeriod" startAt="2"/>
            </a:pPr>
            <a:r>
              <a:rPr lang="en">
                <a:solidFill>
                  <a:schemeClr val="dk1"/>
                </a:solidFill>
                <a:highlight>
                  <a:schemeClr val="lt1"/>
                </a:highlight>
                <a:latin typeface="Open Sans Light"/>
                <a:ea typeface="Open Sans Light"/>
                <a:cs typeface="Open Sans Light"/>
                <a:sym typeface="Open Sans Light"/>
              </a:rPr>
              <a:t>Calculate loss (which is simply </a:t>
            </a:r>
            <a:r>
              <a:rPr i="1" lang="en">
                <a:solidFill>
                  <a:schemeClr val="dk1"/>
                </a:solidFill>
                <a:highlight>
                  <a:schemeClr val="lt1"/>
                </a:highlight>
                <a:latin typeface="Open Sans Light"/>
                <a:ea typeface="Open Sans Light"/>
                <a:cs typeface="Open Sans Light"/>
                <a:sym typeface="Open Sans Light"/>
              </a:rPr>
              <a:t>-log</a:t>
            </a:r>
            <a:r>
              <a:rPr lang="en">
                <a:solidFill>
                  <a:schemeClr val="dk1"/>
                </a:solidFill>
                <a:highlight>
                  <a:schemeClr val="lt1"/>
                </a:highlight>
                <a:latin typeface="Open Sans Light"/>
                <a:ea typeface="Open Sans Light"/>
                <a:cs typeface="Open Sans Light"/>
                <a:sym typeface="Open Sans Light"/>
              </a:rPr>
              <a:t> of the probability ) (useful for monitoring)</a:t>
            </a:r>
            <a:endParaRPr>
              <a:solidFill>
                <a:schemeClr val="dk1"/>
              </a:solidFill>
              <a:highlight>
                <a:schemeClr val="lt1"/>
              </a:highlight>
              <a:latin typeface="Open Sans Light"/>
              <a:ea typeface="Open Sans Light"/>
              <a:cs typeface="Open Sans Light"/>
              <a:sym typeface="Open Sans Light"/>
            </a:endParaRPr>
          </a:p>
          <a:p>
            <a:pPr indent="-317500" lvl="1" marL="914400" rtl="0" algn="l">
              <a:spcBef>
                <a:spcPts val="0"/>
              </a:spcBef>
              <a:spcAft>
                <a:spcPts val="0"/>
              </a:spcAft>
              <a:buClr>
                <a:schemeClr val="dk1"/>
              </a:buClr>
              <a:buSzPts val="1400"/>
              <a:buFont typeface="Open Sans Light"/>
              <a:buAutoNum type="alphaLcPeriod" startAt="2"/>
            </a:pPr>
            <a:r>
              <a:rPr lang="en">
                <a:solidFill>
                  <a:schemeClr val="dk1"/>
                </a:solidFill>
                <a:highlight>
                  <a:schemeClr val="lt1"/>
                </a:highlight>
                <a:latin typeface="Open Sans Light"/>
                <a:ea typeface="Open Sans Light"/>
                <a:cs typeface="Open Sans Light"/>
                <a:sym typeface="Open Sans Light"/>
              </a:rPr>
              <a:t>Calculate the gradient of the center word and the outside word in respect to the loss (two gradients)</a:t>
            </a:r>
            <a:endParaRPr>
              <a:solidFill>
                <a:schemeClr val="dk1"/>
              </a:solidFill>
              <a:highlight>
                <a:schemeClr val="lt1"/>
              </a:highlight>
              <a:latin typeface="Open Sans Light"/>
              <a:ea typeface="Open Sans Light"/>
              <a:cs typeface="Open Sans Light"/>
              <a:sym typeface="Open Sans Light"/>
            </a:endParaRPr>
          </a:p>
          <a:p>
            <a:pPr indent="-317500" lvl="1" marL="914400" rtl="0" algn="l">
              <a:spcBef>
                <a:spcPts val="0"/>
              </a:spcBef>
              <a:spcAft>
                <a:spcPts val="0"/>
              </a:spcAft>
              <a:buClr>
                <a:schemeClr val="dk1"/>
              </a:buClr>
              <a:buSzPts val="1400"/>
              <a:buFont typeface="Open Sans Light"/>
              <a:buAutoNum type="alphaLcPeriod" startAt="2"/>
            </a:pPr>
            <a:r>
              <a:rPr lang="en">
                <a:solidFill>
                  <a:schemeClr val="dk1"/>
                </a:solidFill>
                <a:highlight>
                  <a:schemeClr val="lt1"/>
                </a:highlight>
                <a:latin typeface="Open Sans Light"/>
                <a:ea typeface="Open Sans Light"/>
                <a:cs typeface="Open Sans Light"/>
                <a:sym typeface="Open Sans Light"/>
              </a:rPr>
              <a:t>Sum all the gradients and loss within the window</a:t>
            </a:r>
            <a:endParaRPr>
              <a:solidFill>
                <a:schemeClr val="dk1"/>
              </a:solidFill>
              <a:highlight>
                <a:schemeClr val="lt1"/>
              </a:highlight>
              <a:latin typeface="Open Sans Light"/>
              <a:ea typeface="Open Sans Light"/>
              <a:cs typeface="Open Sans Light"/>
              <a:sym typeface="Open Sans Light"/>
            </a:endParaRPr>
          </a:p>
          <a:p>
            <a:pPr indent="-317500" lvl="0" marL="457200" rtl="0" algn="l">
              <a:spcBef>
                <a:spcPts val="0"/>
              </a:spcBef>
              <a:spcAft>
                <a:spcPts val="0"/>
              </a:spcAft>
              <a:buClr>
                <a:schemeClr val="dk1"/>
              </a:buClr>
              <a:buSzPts val="1400"/>
              <a:buFont typeface="Open Sans Light"/>
              <a:buAutoNum type="arabicPeriod" startAt="2"/>
            </a:pPr>
            <a:r>
              <a:rPr lang="en">
                <a:solidFill>
                  <a:schemeClr val="dk1"/>
                </a:solidFill>
                <a:highlight>
                  <a:schemeClr val="lt1"/>
                </a:highlight>
                <a:latin typeface="Open Sans Light"/>
                <a:ea typeface="Open Sans Light"/>
                <a:cs typeface="Open Sans Light"/>
                <a:sym typeface="Open Sans Light"/>
              </a:rPr>
              <a:t>Sum all the gradients (final gradients) and sum all the loss (final loss) across all windows divided by the batch size</a:t>
            </a:r>
            <a:endParaRPr>
              <a:solidFill>
                <a:schemeClr val="dk1"/>
              </a:solidFill>
              <a:highlight>
                <a:schemeClr val="lt1"/>
              </a:highlight>
              <a:latin typeface="Open Sans Light"/>
              <a:ea typeface="Open Sans Light"/>
              <a:cs typeface="Open Sans Light"/>
              <a:sym typeface="Open Sans Light"/>
            </a:endParaRPr>
          </a:p>
          <a:p>
            <a:pPr indent="-317500" lvl="0" marL="457200" rtl="0" algn="l">
              <a:spcBef>
                <a:spcPts val="0"/>
              </a:spcBef>
              <a:spcAft>
                <a:spcPts val="0"/>
              </a:spcAft>
              <a:buClr>
                <a:schemeClr val="dk1"/>
              </a:buClr>
              <a:buSzPts val="1400"/>
              <a:buFont typeface="Open Sans Light"/>
              <a:buAutoNum type="arabicPeriod" startAt="2"/>
            </a:pPr>
            <a:r>
              <a:rPr lang="en">
                <a:solidFill>
                  <a:schemeClr val="dk1"/>
                </a:solidFill>
                <a:highlight>
                  <a:schemeClr val="lt1"/>
                </a:highlight>
                <a:latin typeface="Open Sans Light"/>
                <a:ea typeface="Open Sans Light"/>
                <a:cs typeface="Open Sans Light"/>
                <a:sym typeface="Open Sans Light"/>
              </a:rPr>
              <a:t>Update the center word vector and outside words vectors</a:t>
            </a:r>
            <a:endParaRPr sz="1300">
              <a:latin typeface="Open Sans Light"/>
              <a:ea typeface="Open Sans Light"/>
              <a:cs typeface="Open Sans Light"/>
              <a:sym typeface="Open Sans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xEl>
                                              <p:pRg end="7" st="7"/>
                                            </p:txEl>
                                          </p:spTgt>
                                        </p:tgtEl>
                                        <p:attrNameLst>
                                          <p:attrName>style.visibility</p:attrName>
                                        </p:attrNameLst>
                                      </p:cBhvr>
                                      <p:to>
                                        <p:strVal val="visible"/>
                                      </p:to>
                                    </p:set>
                                  </p:childTnLst>
                                </p:cTn>
                              </p:par>
                            </p:childTnLst>
                          </p:cTn>
                        </p:par>
                        <p:par>
                          <p:cTn fill="hold">
                            <p:stCondLst>
                              <p:cond delay="100"/>
                            </p:stCondLst>
                            <p:childTnLst>
                              <p:par>
                                <p:cTn fill="hold" nodeType="afterEffect" presetClass="entr" presetID="1" presetSubtype="0">
                                  <p:stCondLst>
                                    <p:cond delay="0"/>
                                  </p:stCondLst>
                                  <p:childTnLst>
                                    <p:set>
                                      <p:cBhvr>
                                        <p:cTn dur="1" fill="hold">
                                          <p:stCondLst>
                                            <p:cond delay="0"/>
                                          </p:stCondLst>
                                        </p:cTn>
                                        <p:tgtEl>
                                          <p:spTgt spid="3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9">
                                            <p:txEl>
                                              <p:pRg end="4" st="4"/>
                                            </p:txEl>
                                          </p:spTgt>
                                        </p:tgtEl>
                                        <p:attrNameLst>
                                          <p:attrName>style.visibility</p:attrName>
                                        </p:attrNameLst>
                                      </p:cBhvr>
                                      <p:to>
                                        <p:strVal val="visible"/>
                                      </p:to>
                                    </p:set>
                                  </p:childTnLst>
                                </p:cTn>
                              </p:par>
                            </p:childTnLst>
                          </p:cTn>
                        </p:par>
                        <p:par>
                          <p:cTn fill="hold">
                            <p:stCondLst>
                              <p:cond delay="100"/>
                            </p:stCondLst>
                            <p:childTnLst>
                              <p:par>
                                <p:cTn fill="hold" nodeType="afterEffect" presetClass="entr" presetID="1" presetSubtype="0">
                                  <p:stCondLst>
                                    <p:cond delay="0"/>
                                  </p:stCondLst>
                                  <p:childTnLst>
                                    <p:set>
                                      <p:cBhvr>
                                        <p:cTn dur="1" fill="hold">
                                          <p:stCondLst>
                                            <p:cond delay="0"/>
                                          </p:stCondLst>
                                        </p:cTn>
                                        <p:tgtEl>
                                          <p:spTgt spid="3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7"/>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Word2vec: Gradients Computation</a:t>
            </a:r>
            <a:endParaRPr sz="2600"/>
          </a:p>
        </p:txBody>
      </p:sp>
      <p:sp>
        <p:nvSpPr>
          <p:cNvPr id="335" name="Google Shape;335;p57"/>
          <p:cNvSpPr txBox="1"/>
          <p:nvPr/>
        </p:nvSpPr>
        <p:spPr>
          <a:xfrm>
            <a:off x="4123425" y="1086925"/>
            <a:ext cx="4606500" cy="24936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Font typeface="Open Sans"/>
              <a:buChar char="●"/>
            </a:pPr>
            <a:r>
              <a:rPr lang="en" sz="1500">
                <a:solidFill>
                  <a:schemeClr val="dk1"/>
                </a:solidFill>
                <a:highlight>
                  <a:schemeClr val="lt1"/>
                </a:highlight>
                <a:latin typeface="Open Sans Light"/>
                <a:ea typeface="Open Sans Light"/>
                <a:cs typeface="Open Sans Light"/>
                <a:sym typeface="Open Sans Light"/>
              </a:rPr>
              <a:t>This says that the gradient of the loss function w.r.t. the center word is equal to the difference between the observed representation of the outside context word and the expected word according to our model</a:t>
            </a:r>
            <a:br>
              <a:rPr lang="en" sz="1500">
                <a:solidFill>
                  <a:schemeClr val="dk1"/>
                </a:solidFill>
                <a:highlight>
                  <a:schemeClr val="lt1"/>
                </a:highlight>
                <a:latin typeface="Open Sans Light"/>
                <a:ea typeface="Open Sans Light"/>
                <a:cs typeface="Open Sans Light"/>
                <a:sym typeface="Open Sans Light"/>
              </a:rPr>
            </a:br>
            <a:endParaRPr sz="1500">
              <a:solidFill>
                <a:schemeClr val="dk1"/>
              </a:solidFill>
              <a:highlight>
                <a:schemeClr val="lt1"/>
              </a:highlight>
              <a:latin typeface="Open Sans Light"/>
              <a:ea typeface="Open Sans Light"/>
              <a:cs typeface="Open Sans Light"/>
              <a:sym typeface="Open Sans Light"/>
            </a:endParaRPr>
          </a:p>
          <a:p>
            <a:pPr indent="-323850" lvl="0" marL="457200" rtl="0" algn="l">
              <a:spcBef>
                <a:spcPts val="0"/>
              </a:spcBef>
              <a:spcAft>
                <a:spcPts val="0"/>
              </a:spcAft>
              <a:buClr>
                <a:schemeClr val="dk1"/>
              </a:buClr>
              <a:buSzPts val="1500"/>
              <a:buFont typeface="Open Sans Light"/>
              <a:buChar char="●"/>
            </a:pPr>
            <a:r>
              <a:rPr lang="en" sz="1500">
                <a:solidFill>
                  <a:schemeClr val="dk1"/>
                </a:solidFill>
                <a:highlight>
                  <a:schemeClr val="lt1"/>
                </a:highlight>
                <a:latin typeface="Open Sans Light"/>
                <a:ea typeface="Open Sans Light"/>
                <a:cs typeface="Open Sans Light"/>
                <a:sym typeface="Open Sans Light"/>
              </a:rPr>
              <a:t>Note that we still need to find gradients for outside vectors </a:t>
            </a:r>
            <a:r>
              <a:rPr i="1" lang="en" sz="1500">
                <a:solidFill>
                  <a:schemeClr val="dk1"/>
                </a:solidFill>
                <a:highlight>
                  <a:schemeClr val="lt1"/>
                </a:highlight>
                <a:latin typeface="Open Sans Light"/>
                <a:ea typeface="Open Sans Light"/>
                <a:cs typeface="Open Sans Light"/>
                <a:sym typeface="Open Sans Light"/>
              </a:rPr>
              <a:t>u</a:t>
            </a:r>
            <a:endParaRPr sz="1500">
              <a:solidFill>
                <a:schemeClr val="dk1"/>
              </a:solidFill>
              <a:highlight>
                <a:schemeClr val="lt1"/>
              </a:highlight>
              <a:latin typeface="Open Sans"/>
              <a:ea typeface="Open Sans"/>
              <a:cs typeface="Open Sans"/>
              <a:sym typeface="Open Sans"/>
            </a:endParaRPr>
          </a:p>
          <a:p>
            <a:pPr indent="0" lvl="0" marL="0" rtl="0" algn="l">
              <a:spcBef>
                <a:spcPts val="0"/>
              </a:spcBef>
              <a:spcAft>
                <a:spcPts val="0"/>
              </a:spcAft>
              <a:buNone/>
            </a:pPr>
            <a:r>
              <a:t/>
            </a:r>
            <a:endParaRPr sz="1500">
              <a:solidFill>
                <a:schemeClr val="dk1"/>
              </a:solidFill>
              <a:highlight>
                <a:srgbClr val="FFFFFF"/>
              </a:highlight>
              <a:latin typeface="Open Sans Light"/>
              <a:ea typeface="Open Sans Light"/>
              <a:cs typeface="Open Sans Light"/>
              <a:sym typeface="Open Sans Light"/>
            </a:endParaRPr>
          </a:p>
        </p:txBody>
      </p:sp>
      <p:pic>
        <p:nvPicPr>
          <p:cNvPr id="336" name="Google Shape;336;p57"/>
          <p:cNvPicPr preferRelativeResize="0"/>
          <p:nvPr/>
        </p:nvPicPr>
        <p:blipFill rotWithShape="1">
          <a:blip r:embed="rId3">
            <a:alphaModFix/>
          </a:blip>
          <a:srcRect b="90572" l="0" r="0" t="-907"/>
          <a:stretch/>
        </p:blipFill>
        <p:spPr>
          <a:xfrm>
            <a:off x="730375" y="1003705"/>
            <a:ext cx="3256951" cy="399700"/>
          </a:xfrm>
          <a:prstGeom prst="rect">
            <a:avLst/>
          </a:prstGeom>
          <a:noFill/>
          <a:ln>
            <a:noFill/>
          </a:ln>
        </p:spPr>
      </p:pic>
      <p:pic>
        <p:nvPicPr>
          <p:cNvPr id="337" name="Google Shape;337;p57"/>
          <p:cNvPicPr preferRelativeResize="0"/>
          <p:nvPr/>
        </p:nvPicPr>
        <p:blipFill rotWithShape="1">
          <a:blip r:embed="rId3">
            <a:alphaModFix/>
          </a:blip>
          <a:srcRect b="78436" l="0" r="0" t="10265"/>
          <a:stretch/>
        </p:blipFill>
        <p:spPr>
          <a:xfrm>
            <a:off x="730375" y="1435701"/>
            <a:ext cx="3256951" cy="436975"/>
          </a:xfrm>
          <a:prstGeom prst="rect">
            <a:avLst/>
          </a:prstGeom>
          <a:noFill/>
          <a:ln>
            <a:noFill/>
          </a:ln>
        </p:spPr>
      </p:pic>
      <p:pic>
        <p:nvPicPr>
          <p:cNvPr id="338" name="Google Shape;338;p57"/>
          <p:cNvPicPr preferRelativeResize="0"/>
          <p:nvPr/>
        </p:nvPicPr>
        <p:blipFill rotWithShape="1">
          <a:blip r:embed="rId3">
            <a:alphaModFix/>
          </a:blip>
          <a:srcRect b="67138" l="0" r="0" t="21562"/>
          <a:stretch/>
        </p:blipFill>
        <p:spPr>
          <a:xfrm>
            <a:off x="730375" y="1872676"/>
            <a:ext cx="3256951" cy="436975"/>
          </a:xfrm>
          <a:prstGeom prst="rect">
            <a:avLst/>
          </a:prstGeom>
          <a:noFill/>
          <a:ln>
            <a:noFill/>
          </a:ln>
        </p:spPr>
      </p:pic>
      <p:pic>
        <p:nvPicPr>
          <p:cNvPr id="339" name="Google Shape;339;p57"/>
          <p:cNvPicPr preferRelativeResize="0"/>
          <p:nvPr/>
        </p:nvPicPr>
        <p:blipFill rotWithShape="1">
          <a:blip r:embed="rId3">
            <a:alphaModFix/>
          </a:blip>
          <a:srcRect b="56837" l="0" r="0" t="31863"/>
          <a:stretch/>
        </p:blipFill>
        <p:spPr>
          <a:xfrm>
            <a:off x="730375" y="2271252"/>
            <a:ext cx="3256951" cy="436975"/>
          </a:xfrm>
          <a:prstGeom prst="rect">
            <a:avLst/>
          </a:prstGeom>
          <a:noFill/>
          <a:ln>
            <a:noFill/>
          </a:ln>
        </p:spPr>
      </p:pic>
      <p:pic>
        <p:nvPicPr>
          <p:cNvPr id="340" name="Google Shape;340;p57"/>
          <p:cNvPicPr preferRelativeResize="0"/>
          <p:nvPr/>
        </p:nvPicPr>
        <p:blipFill rotWithShape="1">
          <a:blip r:embed="rId3">
            <a:alphaModFix/>
          </a:blip>
          <a:srcRect b="44573" l="0" r="0" t="43168"/>
          <a:stretch/>
        </p:blipFill>
        <p:spPr>
          <a:xfrm>
            <a:off x="730375" y="2708227"/>
            <a:ext cx="3256951" cy="474049"/>
          </a:xfrm>
          <a:prstGeom prst="rect">
            <a:avLst/>
          </a:prstGeom>
          <a:noFill/>
          <a:ln>
            <a:noFill/>
          </a:ln>
        </p:spPr>
      </p:pic>
      <p:pic>
        <p:nvPicPr>
          <p:cNvPr id="341" name="Google Shape;341;p57"/>
          <p:cNvPicPr preferRelativeResize="0"/>
          <p:nvPr/>
        </p:nvPicPr>
        <p:blipFill rotWithShape="1">
          <a:blip r:embed="rId3">
            <a:alphaModFix/>
          </a:blip>
          <a:srcRect b="33275" l="0" r="0" t="55424"/>
          <a:stretch/>
        </p:blipFill>
        <p:spPr>
          <a:xfrm>
            <a:off x="730375" y="3182278"/>
            <a:ext cx="3256951" cy="436975"/>
          </a:xfrm>
          <a:prstGeom prst="rect">
            <a:avLst/>
          </a:prstGeom>
          <a:noFill/>
          <a:ln>
            <a:noFill/>
          </a:ln>
        </p:spPr>
      </p:pic>
      <p:pic>
        <p:nvPicPr>
          <p:cNvPr id="342" name="Google Shape;342;p57"/>
          <p:cNvPicPr preferRelativeResize="0"/>
          <p:nvPr/>
        </p:nvPicPr>
        <p:blipFill rotWithShape="1">
          <a:blip r:embed="rId3">
            <a:alphaModFix/>
          </a:blip>
          <a:srcRect b="21017" l="0" r="0" t="66724"/>
          <a:stretch/>
        </p:blipFill>
        <p:spPr>
          <a:xfrm>
            <a:off x="730375" y="3619253"/>
            <a:ext cx="3256951" cy="474049"/>
          </a:xfrm>
          <a:prstGeom prst="rect">
            <a:avLst/>
          </a:prstGeom>
          <a:noFill/>
          <a:ln>
            <a:noFill/>
          </a:ln>
        </p:spPr>
      </p:pic>
      <p:pic>
        <p:nvPicPr>
          <p:cNvPr id="343" name="Google Shape;343;p57"/>
          <p:cNvPicPr preferRelativeResize="0"/>
          <p:nvPr/>
        </p:nvPicPr>
        <p:blipFill rotWithShape="1">
          <a:blip r:embed="rId3">
            <a:alphaModFix/>
          </a:blip>
          <a:srcRect b="10681" l="0" r="0" t="78983"/>
          <a:stretch/>
        </p:blipFill>
        <p:spPr>
          <a:xfrm>
            <a:off x="730375" y="4093303"/>
            <a:ext cx="3256951" cy="399700"/>
          </a:xfrm>
          <a:prstGeom prst="rect">
            <a:avLst/>
          </a:prstGeom>
          <a:noFill/>
          <a:ln>
            <a:noFill/>
          </a:ln>
        </p:spPr>
      </p:pic>
      <p:pic>
        <p:nvPicPr>
          <p:cNvPr id="344" name="Google Shape;344;p57"/>
          <p:cNvPicPr preferRelativeResize="0"/>
          <p:nvPr/>
        </p:nvPicPr>
        <p:blipFill rotWithShape="1">
          <a:blip r:embed="rId3">
            <a:alphaModFix/>
          </a:blip>
          <a:srcRect b="0" l="0" r="0" t="88700"/>
          <a:stretch/>
        </p:blipFill>
        <p:spPr>
          <a:xfrm>
            <a:off x="730375" y="4469132"/>
            <a:ext cx="3256951" cy="436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8"/>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Word2vec: Skipgram vs. CBOW</a:t>
            </a:r>
            <a:endParaRPr sz="2600"/>
          </a:p>
        </p:txBody>
      </p:sp>
      <p:sp>
        <p:nvSpPr>
          <p:cNvPr id="350" name="Google Shape;350;p58"/>
          <p:cNvSpPr txBox="1"/>
          <p:nvPr/>
        </p:nvSpPr>
        <p:spPr>
          <a:xfrm>
            <a:off x="106400" y="1086925"/>
            <a:ext cx="6392400" cy="3567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Open Sans Light"/>
              <a:buChar char="●"/>
            </a:pPr>
            <a:r>
              <a:rPr lang="en">
                <a:solidFill>
                  <a:schemeClr val="dk1"/>
                </a:solidFill>
                <a:highlight>
                  <a:srgbClr val="FFFFFF"/>
                </a:highlight>
                <a:latin typeface="Open Sans Light"/>
                <a:ea typeface="Open Sans Light"/>
                <a:cs typeface="Open Sans Light"/>
                <a:sym typeface="Open Sans Light"/>
              </a:rPr>
              <a:t>Two model variants</a:t>
            </a:r>
            <a:endParaRPr>
              <a:solidFill>
                <a:schemeClr val="dk1"/>
              </a:solidFill>
              <a:highlight>
                <a:srgbClr val="FFFFFF"/>
              </a:highlight>
              <a:latin typeface="Open Sans Light"/>
              <a:ea typeface="Open Sans Light"/>
              <a:cs typeface="Open Sans Light"/>
              <a:sym typeface="Open Sans Light"/>
            </a:endParaRPr>
          </a:p>
          <a:p>
            <a:pPr indent="-317500" lvl="1" marL="914400" rtl="0" algn="l">
              <a:spcBef>
                <a:spcPts val="0"/>
              </a:spcBef>
              <a:spcAft>
                <a:spcPts val="0"/>
              </a:spcAft>
              <a:buClr>
                <a:schemeClr val="dk1"/>
              </a:buClr>
              <a:buSzPts val="1400"/>
              <a:buFont typeface="Open Sans"/>
              <a:buChar char="○"/>
            </a:pPr>
            <a:r>
              <a:rPr b="1" lang="en">
                <a:solidFill>
                  <a:schemeClr val="dk1"/>
                </a:solidFill>
                <a:highlight>
                  <a:srgbClr val="FFFFFF"/>
                </a:highlight>
                <a:latin typeface="Open Sans"/>
                <a:ea typeface="Open Sans"/>
                <a:cs typeface="Open Sans"/>
                <a:sym typeface="Open Sans"/>
              </a:rPr>
              <a:t>Skip-grams</a:t>
            </a:r>
            <a:r>
              <a:rPr lang="en">
                <a:solidFill>
                  <a:schemeClr val="dk1"/>
                </a:solidFill>
                <a:highlight>
                  <a:srgbClr val="FFFFFF"/>
                </a:highlight>
                <a:latin typeface="Open Sans Light"/>
                <a:ea typeface="Open Sans Light"/>
                <a:cs typeface="Open Sans Light"/>
                <a:sym typeface="Open Sans Light"/>
              </a:rPr>
              <a:t> (SG) (</a:t>
            </a:r>
            <a:r>
              <a:rPr lang="en">
                <a:solidFill>
                  <a:srgbClr val="005EF6"/>
                </a:solidFill>
                <a:highlight>
                  <a:schemeClr val="lt1"/>
                </a:highlight>
                <a:latin typeface="Open Sans Light"/>
                <a:ea typeface="Open Sans Light"/>
                <a:cs typeface="Open Sans Light"/>
                <a:sym typeface="Open Sans Light"/>
              </a:rPr>
              <a:t>this lecture)</a:t>
            </a:r>
            <a:endParaRPr>
              <a:solidFill>
                <a:schemeClr val="dk1"/>
              </a:solidFill>
              <a:highlight>
                <a:srgbClr val="FFFFFF"/>
              </a:highlight>
              <a:latin typeface="Open Sans Light"/>
              <a:ea typeface="Open Sans Light"/>
              <a:cs typeface="Open Sans Light"/>
              <a:sym typeface="Open Sans Light"/>
            </a:endParaRPr>
          </a:p>
          <a:p>
            <a:pPr indent="-317500" lvl="2" marL="1371600" rtl="0" algn="l">
              <a:spcBef>
                <a:spcPts val="0"/>
              </a:spcBef>
              <a:spcAft>
                <a:spcPts val="0"/>
              </a:spcAft>
              <a:buClr>
                <a:schemeClr val="dk1"/>
              </a:buClr>
              <a:buSzPts val="1400"/>
              <a:buFont typeface="Open Sans Light"/>
              <a:buChar char="■"/>
            </a:pPr>
            <a:r>
              <a:rPr lang="en">
                <a:solidFill>
                  <a:schemeClr val="dk1"/>
                </a:solidFill>
                <a:highlight>
                  <a:srgbClr val="FFFFFF"/>
                </a:highlight>
                <a:latin typeface="Open Sans Light"/>
                <a:ea typeface="Open Sans Light"/>
                <a:cs typeface="Open Sans Light"/>
                <a:sym typeface="Open Sans Light"/>
              </a:rPr>
              <a:t>Predict context (“outside”) words given center word</a:t>
            </a:r>
            <a:endParaRPr>
              <a:solidFill>
                <a:schemeClr val="dk1"/>
              </a:solidFill>
              <a:highlight>
                <a:srgbClr val="FFFFFF"/>
              </a:highlight>
              <a:latin typeface="Open Sans Light"/>
              <a:ea typeface="Open Sans Light"/>
              <a:cs typeface="Open Sans Light"/>
              <a:sym typeface="Open Sans Light"/>
            </a:endParaRPr>
          </a:p>
          <a:p>
            <a:pPr indent="-317500" lvl="1" marL="914400" rtl="0" algn="l">
              <a:spcBef>
                <a:spcPts val="0"/>
              </a:spcBef>
              <a:spcAft>
                <a:spcPts val="0"/>
              </a:spcAft>
              <a:buClr>
                <a:schemeClr val="dk1"/>
              </a:buClr>
              <a:buSzPts val="1400"/>
              <a:buFont typeface="Open Sans"/>
              <a:buChar char="○"/>
            </a:pPr>
            <a:r>
              <a:rPr b="1" lang="en">
                <a:solidFill>
                  <a:schemeClr val="dk1"/>
                </a:solidFill>
                <a:highlight>
                  <a:srgbClr val="FFFFFF"/>
                </a:highlight>
                <a:latin typeface="Open Sans"/>
                <a:ea typeface="Open Sans"/>
                <a:cs typeface="Open Sans"/>
                <a:sym typeface="Open Sans"/>
              </a:rPr>
              <a:t>Continuous Bag of Words</a:t>
            </a:r>
            <a:r>
              <a:rPr lang="en">
                <a:solidFill>
                  <a:schemeClr val="dk1"/>
                </a:solidFill>
                <a:highlight>
                  <a:srgbClr val="FFFFFF"/>
                </a:highlight>
                <a:latin typeface="Open Sans Light"/>
                <a:ea typeface="Open Sans Light"/>
                <a:cs typeface="Open Sans Light"/>
                <a:sym typeface="Open Sans Light"/>
              </a:rPr>
              <a:t> (CBOW)</a:t>
            </a:r>
            <a:endParaRPr>
              <a:solidFill>
                <a:schemeClr val="dk1"/>
              </a:solidFill>
              <a:highlight>
                <a:srgbClr val="FFFFFF"/>
              </a:highlight>
              <a:latin typeface="Open Sans Light"/>
              <a:ea typeface="Open Sans Light"/>
              <a:cs typeface="Open Sans Light"/>
              <a:sym typeface="Open Sans Light"/>
            </a:endParaRPr>
          </a:p>
          <a:p>
            <a:pPr indent="-317500" lvl="2" marL="1371600" rtl="0" algn="l">
              <a:spcBef>
                <a:spcPts val="0"/>
              </a:spcBef>
              <a:spcAft>
                <a:spcPts val="0"/>
              </a:spcAft>
              <a:buClr>
                <a:schemeClr val="dk1"/>
              </a:buClr>
              <a:buSzPts val="1400"/>
              <a:buFont typeface="Open Sans Light"/>
              <a:buChar char="■"/>
            </a:pPr>
            <a:r>
              <a:rPr lang="en">
                <a:solidFill>
                  <a:schemeClr val="dk1"/>
                </a:solidFill>
                <a:highlight>
                  <a:srgbClr val="FFFFFF"/>
                </a:highlight>
                <a:latin typeface="Open Sans Light"/>
                <a:ea typeface="Open Sans Light"/>
                <a:cs typeface="Open Sans Light"/>
                <a:sym typeface="Open Sans Light"/>
              </a:rPr>
              <a:t>Predict center word from (bag of) context words</a:t>
            </a:r>
            <a:br>
              <a:rPr lang="en">
                <a:solidFill>
                  <a:schemeClr val="dk1"/>
                </a:solidFill>
                <a:highlight>
                  <a:srgbClr val="FFFFFF"/>
                </a:highlight>
                <a:latin typeface="Open Sans Light"/>
                <a:ea typeface="Open Sans Light"/>
                <a:cs typeface="Open Sans Light"/>
                <a:sym typeface="Open Sans Light"/>
              </a:rPr>
            </a:br>
            <a:endParaRPr>
              <a:solidFill>
                <a:schemeClr val="dk1"/>
              </a:solidFill>
              <a:highlight>
                <a:srgbClr val="FFFFFF"/>
              </a:highlight>
              <a:latin typeface="Open Sans Light"/>
              <a:ea typeface="Open Sans Light"/>
              <a:cs typeface="Open Sans Light"/>
              <a:sym typeface="Open Sans Light"/>
            </a:endParaRPr>
          </a:p>
          <a:p>
            <a:pPr indent="-323850" lvl="0" marL="457200" marR="152400" rtl="0" algn="l">
              <a:lnSpc>
                <a:spcPct val="115000"/>
              </a:lnSpc>
              <a:spcBef>
                <a:spcPts val="0"/>
              </a:spcBef>
              <a:spcAft>
                <a:spcPts val="0"/>
              </a:spcAft>
              <a:buClr>
                <a:schemeClr val="dk1"/>
              </a:buClr>
              <a:buSzPts val="1500"/>
              <a:buFont typeface="Open Sans"/>
              <a:buChar char="●"/>
            </a:pPr>
            <a:r>
              <a:rPr lang="en" sz="1500">
                <a:solidFill>
                  <a:schemeClr val="dk1"/>
                </a:solidFill>
                <a:latin typeface="Open Sans Light"/>
                <a:ea typeface="Open Sans Light"/>
                <a:cs typeface="Open Sans Light"/>
                <a:sym typeface="Open Sans Light"/>
              </a:rPr>
              <a:t>CBOW took hours to train, Skip-gram 3 days</a:t>
            </a:r>
            <a:endParaRPr sz="1500">
              <a:solidFill>
                <a:schemeClr val="dk1"/>
              </a:solidFill>
              <a:latin typeface="Open Sans Light"/>
              <a:ea typeface="Open Sans Light"/>
              <a:cs typeface="Open Sans Light"/>
              <a:sym typeface="Open Sans Light"/>
            </a:endParaRPr>
          </a:p>
          <a:p>
            <a:pPr indent="-323850" lvl="0" marL="457200" marR="152400" rtl="0" algn="l">
              <a:lnSpc>
                <a:spcPct val="115000"/>
              </a:lnSpc>
              <a:spcBef>
                <a:spcPts val="0"/>
              </a:spcBef>
              <a:spcAft>
                <a:spcPts val="0"/>
              </a:spcAft>
              <a:buClr>
                <a:schemeClr val="dk1"/>
              </a:buClr>
              <a:buSzPts val="1500"/>
              <a:buFont typeface="Open Sans"/>
              <a:buChar char="●"/>
            </a:pPr>
            <a:r>
              <a:rPr lang="en" sz="1500">
                <a:solidFill>
                  <a:schemeClr val="dk1"/>
                </a:solidFill>
                <a:latin typeface="Open Sans Light"/>
                <a:ea typeface="Open Sans Light"/>
                <a:cs typeface="Open Sans Light"/>
                <a:sym typeface="Open Sans Light"/>
              </a:rPr>
              <a:t>CBOW learns better </a:t>
            </a:r>
            <a:r>
              <a:rPr b="1" lang="en" sz="1500">
                <a:solidFill>
                  <a:schemeClr val="dk1"/>
                </a:solidFill>
                <a:latin typeface="Open Sans"/>
                <a:ea typeface="Open Sans"/>
                <a:cs typeface="Open Sans"/>
                <a:sym typeface="Open Sans"/>
              </a:rPr>
              <a:t>syntactic</a:t>
            </a:r>
            <a:r>
              <a:rPr lang="en" sz="1500">
                <a:solidFill>
                  <a:schemeClr val="dk1"/>
                </a:solidFill>
                <a:latin typeface="Open Sans Light"/>
                <a:ea typeface="Open Sans Light"/>
                <a:cs typeface="Open Sans Light"/>
                <a:sym typeface="Open Sans Light"/>
              </a:rPr>
              <a:t> relationships between words while Skip-gram is better in capturing better </a:t>
            </a:r>
            <a:r>
              <a:rPr b="1" lang="en" sz="1500">
                <a:solidFill>
                  <a:schemeClr val="dk1"/>
                </a:solidFill>
                <a:latin typeface="Open Sans"/>
                <a:ea typeface="Open Sans"/>
                <a:cs typeface="Open Sans"/>
                <a:sym typeface="Open Sans"/>
              </a:rPr>
              <a:t>semantic</a:t>
            </a:r>
            <a:r>
              <a:rPr lang="en" sz="1500">
                <a:solidFill>
                  <a:schemeClr val="dk1"/>
                </a:solidFill>
                <a:latin typeface="Open Sans Light"/>
                <a:ea typeface="Open Sans Light"/>
                <a:cs typeface="Open Sans Light"/>
                <a:sym typeface="Open Sans Light"/>
              </a:rPr>
              <a:t> relationships</a:t>
            </a:r>
            <a:endParaRPr sz="1500">
              <a:solidFill>
                <a:schemeClr val="dk1"/>
              </a:solidFill>
              <a:latin typeface="Open Sans Light"/>
              <a:ea typeface="Open Sans Light"/>
              <a:cs typeface="Open Sans Light"/>
              <a:sym typeface="Open Sans Light"/>
            </a:endParaRPr>
          </a:p>
          <a:p>
            <a:pPr indent="-323850" lvl="1" marL="914400" marR="152400" rtl="0" algn="l">
              <a:lnSpc>
                <a:spcPct val="115000"/>
              </a:lnSpc>
              <a:spcBef>
                <a:spcPts val="0"/>
              </a:spcBef>
              <a:spcAft>
                <a:spcPts val="0"/>
              </a:spcAft>
              <a:buClr>
                <a:schemeClr val="dk1"/>
              </a:buClr>
              <a:buSzPts val="1500"/>
              <a:buFont typeface="Open Sans"/>
              <a:buChar char="○"/>
            </a:pPr>
            <a:r>
              <a:rPr lang="en" sz="1500">
                <a:solidFill>
                  <a:schemeClr val="dk1"/>
                </a:solidFill>
                <a:latin typeface="Open Sans Light"/>
                <a:ea typeface="Open Sans Light"/>
                <a:cs typeface="Open Sans Light"/>
                <a:sym typeface="Open Sans Light"/>
              </a:rPr>
              <a:t>Because Skip-gram rely on single word input, it is less sensitive to overfit frequent words (and it's also the reason of the better performances of Skip-gram in capturing semantic relationships)</a:t>
            </a:r>
            <a:endParaRPr>
              <a:solidFill>
                <a:schemeClr val="dk1"/>
              </a:solidFill>
              <a:highlight>
                <a:srgbClr val="FFFFFF"/>
              </a:highlight>
              <a:latin typeface="Open Sans Light"/>
              <a:ea typeface="Open Sans Light"/>
              <a:cs typeface="Open Sans Light"/>
              <a:sym typeface="Open Sans Light"/>
            </a:endParaRPr>
          </a:p>
        </p:txBody>
      </p:sp>
      <p:pic>
        <p:nvPicPr>
          <p:cNvPr id="351" name="Google Shape;351;p58"/>
          <p:cNvPicPr preferRelativeResize="0"/>
          <p:nvPr/>
        </p:nvPicPr>
        <p:blipFill>
          <a:blip r:embed="rId3">
            <a:alphaModFix/>
          </a:blip>
          <a:stretch>
            <a:fillRect/>
          </a:stretch>
        </p:blipFill>
        <p:spPr>
          <a:xfrm>
            <a:off x="6229174" y="1321400"/>
            <a:ext cx="2914825" cy="17890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0" st="0"/>
                                            </p:txEl>
                                          </p:spTgt>
                                        </p:tgtEl>
                                        <p:attrNameLst>
                                          <p:attrName>style.visibility</p:attrName>
                                        </p:attrNameLst>
                                      </p:cBhvr>
                                      <p:to>
                                        <p:strVal val="visible"/>
                                      </p:to>
                                    </p:set>
                                    <p:animEffect filter="fade" transition="in">
                                      <p:cBhvr>
                                        <p:cTn dur="100"/>
                                        <p:tgtEl>
                                          <p:spTgt spid="3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1" st="1"/>
                                            </p:txEl>
                                          </p:spTgt>
                                        </p:tgtEl>
                                        <p:attrNameLst>
                                          <p:attrName>style.visibility</p:attrName>
                                        </p:attrNameLst>
                                      </p:cBhvr>
                                      <p:to>
                                        <p:strVal val="visible"/>
                                      </p:to>
                                    </p:set>
                                    <p:animEffect filter="fade" transition="in">
                                      <p:cBhvr>
                                        <p:cTn dur="100"/>
                                        <p:tgtEl>
                                          <p:spTgt spid="3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2" st="2"/>
                                            </p:txEl>
                                          </p:spTgt>
                                        </p:tgtEl>
                                        <p:attrNameLst>
                                          <p:attrName>style.visibility</p:attrName>
                                        </p:attrNameLst>
                                      </p:cBhvr>
                                      <p:to>
                                        <p:strVal val="visible"/>
                                      </p:to>
                                    </p:set>
                                    <p:animEffect filter="fade" transition="in">
                                      <p:cBhvr>
                                        <p:cTn dur="100"/>
                                        <p:tgtEl>
                                          <p:spTgt spid="3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3" st="3"/>
                                            </p:txEl>
                                          </p:spTgt>
                                        </p:tgtEl>
                                        <p:attrNameLst>
                                          <p:attrName>style.visibility</p:attrName>
                                        </p:attrNameLst>
                                      </p:cBhvr>
                                      <p:to>
                                        <p:strVal val="visible"/>
                                      </p:to>
                                    </p:set>
                                    <p:animEffect filter="fade" transition="in">
                                      <p:cBhvr>
                                        <p:cTn dur="100"/>
                                        <p:tgtEl>
                                          <p:spTgt spid="35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4" st="4"/>
                                            </p:txEl>
                                          </p:spTgt>
                                        </p:tgtEl>
                                        <p:attrNameLst>
                                          <p:attrName>style.visibility</p:attrName>
                                        </p:attrNameLst>
                                      </p:cBhvr>
                                      <p:to>
                                        <p:strVal val="visible"/>
                                      </p:to>
                                    </p:set>
                                    <p:animEffect filter="fade" transition="in">
                                      <p:cBhvr>
                                        <p:cTn dur="100"/>
                                        <p:tgtEl>
                                          <p:spTgt spid="35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5" st="5"/>
                                            </p:txEl>
                                          </p:spTgt>
                                        </p:tgtEl>
                                        <p:attrNameLst>
                                          <p:attrName>style.visibility</p:attrName>
                                        </p:attrNameLst>
                                      </p:cBhvr>
                                      <p:to>
                                        <p:strVal val="visible"/>
                                      </p:to>
                                    </p:set>
                                    <p:animEffect filter="fade" transition="in">
                                      <p:cBhvr>
                                        <p:cTn dur="100"/>
                                        <p:tgtEl>
                                          <p:spTgt spid="35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6" st="6"/>
                                            </p:txEl>
                                          </p:spTgt>
                                        </p:tgtEl>
                                        <p:attrNameLst>
                                          <p:attrName>style.visibility</p:attrName>
                                        </p:attrNameLst>
                                      </p:cBhvr>
                                      <p:to>
                                        <p:strVal val="visible"/>
                                      </p:to>
                                    </p:set>
                                    <p:animEffect filter="fade" transition="in">
                                      <p:cBhvr>
                                        <p:cTn dur="100"/>
                                        <p:tgtEl>
                                          <p:spTgt spid="35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7" st="7"/>
                                            </p:txEl>
                                          </p:spTgt>
                                        </p:tgtEl>
                                        <p:attrNameLst>
                                          <p:attrName>style.visibility</p:attrName>
                                        </p:attrNameLst>
                                      </p:cBhvr>
                                      <p:to>
                                        <p:strVal val="visible"/>
                                      </p:to>
                                    </p:set>
                                    <p:animEffect filter="fade" transition="in">
                                      <p:cBhvr>
                                        <p:cTn dur="100"/>
                                        <p:tgtEl>
                                          <p:spTgt spid="350">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5" name="Shape 355"/>
        <p:cNvGrpSpPr/>
        <p:nvPr/>
      </p:nvGrpSpPr>
      <p:grpSpPr>
        <a:xfrm>
          <a:off x="0" y="0"/>
          <a:ext cx="0" cy="0"/>
          <a:chOff x="0" y="0"/>
          <a:chExt cx="0" cy="0"/>
        </a:xfrm>
      </p:grpSpPr>
      <p:sp>
        <p:nvSpPr>
          <p:cNvPr id="356" name="Google Shape;356;p59"/>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Word2vec: Problem</a:t>
            </a:r>
            <a:endParaRPr sz="2600"/>
          </a:p>
        </p:txBody>
      </p:sp>
      <p:sp>
        <p:nvSpPr>
          <p:cNvPr id="357" name="Google Shape;357;p59"/>
          <p:cNvSpPr txBox="1"/>
          <p:nvPr/>
        </p:nvSpPr>
        <p:spPr>
          <a:xfrm>
            <a:off x="258800" y="1086925"/>
            <a:ext cx="50877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Open Sans"/>
              <a:buChar char="●"/>
            </a:pPr>
            <a:r>
              <a:rPr lang="en">
                <a:solidFill>
                  <a:schemeClr val="dk1"/>
                </a:solidFill>
                <a:highlight>
                  <a:schemeClr val="lt1"/>
                </a:highlight>
                <a:latin typeface="Open Sans Light"/>
                <a:ea typeface="Open Sans Light"/>
                <a:cs typeface="Open Sans Light"/>
                <a:sym typeface="Open Sans Light"/>
              </a:rPr>
              <a:t>What we cover so far (naive softmax) is very inefficient due to the large computation cost in the normalization factor</a:t>
            </a:r>
            <a:endParaRPr>
              <a:solidFill>
                <a:schemeClr val="dk1"/>
              </a:solidFill>
              <a:highlight>
                <a:schemeClr val="lt1"/>
              </a:highlight>
              <a:latin typeface="Open Sans Light"/>
              <a:ea typeface="Open Sans Light"/>
              <a:cs typeface="Open Sans Light"/>
              <a:sym typeface="Open Sans Light"/>
            </a:endParaRPr>
          </a:p>
          <a:p>
            <a:pPr indent="-317500" lvl="1" marL="914400" rtl="0" algn="l">
              <a:spcBef>
                <a:spcPts val="0"/>
              </a:spcBef>
              <a:spcAft>
                <a:spcPts val="0"/>
              </a:spcAft>
              <a:buClr>
                <a:schemeClr val="dk1"/>
              </a:buClr>
              <a:buSzPts val="1400"/>
              <a:buFont typeface="Open Sans"/>
              <a:buChar char="○"/>
            </a:pPr>
            <a:r>
              <a:rPr lang="en">
                <a:solidFill>
                  <a:schemeClr val="dk1"/>
                </a:solidFill>
                <a:highlight>
                  <a:schemeClr val="lt1"/>
                </a:highlight>
                <a:latin typeface="Open Sans Light"/>
                <a:ea typeface="Open Sans Light"/>
                <a:cs typeface="Open Sans Light"/>
                <a:sym typeface="Open Sans Light"/>
              </a:rPr>
              <a:t>Better approach: </a:t>
            </a:r>
            <a:r>
              <a:rPr b="1" lang="en">
                <a:solidFill>
                  <a:schemeClr val="dk1"/>
                </a:solidFill>
                <a:highlight>
                  <a:schemeClr val="lt1"/>
                </a:highlight>
                <a:latin typeface="Open Sans"/>
                <a:ea typeface="Open Sans"/>
                <a:cs typeface="Open Sans"/>
                <a:sym typeface="Open Sans"/>
              </a:rPr>
              <a:t>Negative sampling</a:t>
            </a:r>
            <a:r>
              <a:rPr lang="en">
                <a:solidFill>
                  <a:schemeClr val="dk1"/>
                </a:solidFill>
                <a:highlight>
                  <a:schemeClr val="lt1"/>
                </a:highlight>
                <a:latin typeface="Open Sans Light"/>
                <a:ea typeface="Open Sans Light"/>
                <a:cs typeface="Open Sans Light"/>
                <a:sym typeface="Open Sans Light"/>
              </a:rPr>
              <a:t> (next lecture)</a:t>
            </a:r>
            <a:br>
              <a:rPr lang="en">
                <a:solidFill>
                  <a:schemeClr val="dk1"/>
                </a:solidFill>
                <a:highlight>
                  <a:schemeClr val="lt1"/>
                </a:highlight>
                <a:latin typeface="Open Sans Light"/>
                <a:ea typeface="Open Sans Light"/>
                <a:cs typeface="Open Sans Light"/>
                <a:sym typeface="Open Sans Light"/>
              </a:rPr>
            </a:br>
            <a:endParaRPr>
              <a:solidFill>
                <a:schemeClr val="dk1"/>
              </a:solidFill>
              <a:highlight>
                <a:schemeClr val="lt1"/>
              </a:highlight>
              <a:latin typeface="Open Sans Light"/>
              <a:ea typeface="Open Sans Light"/>
              <a:cs typeface="Open Sans Light"/>
              <a:sym typeface="Open Sans Light"/>
            </a:endParaRPr>
          </a:p>
          <a:p>
            <a:pPr indent="-317500" lvl="0" marL="457200" rtl="0" algn="l">
              <a:spcBef>
                <a:spcPts val="0"/>
              </a:spcBef>
              <a:spcAft>
                <a:spcPts val="0"/>
              </a:spcAft>
              <a:buClr>
                <a:schemeClr val="dk1"/>
              </a:buClr>
              <a:buSzPts val="1400"/>
              <a:buFont typeface="Open Sans Light"/>
              <a:buChar char="●"/>
            </a:pPr>
            <a:r>
              <a:rPr lang="en">
                <a:solidFill>
                  <a:schemeClr val="dk1"/>
                </a:solidFill>
                <a:highlight>
                  <a:schemeClr val="lt1"/>
                </a:highlight>
                <a:latin typeface="Open Sans Light"/>
                <a:ea typeface="Open Sans Light"/>
                <a:cs typeface="Open Sans Light"/>
                <a:sym typeface="Open Sans Light"/>
              </a:rPr>
              <a:t>Gradient descent can be costly, since the loss function uses all windows in the corpus (billions!). </a:t>
            </a:r>
            <a:endParaRPr>
              <a:solidFill>
                <a:schemeClr val="dk1"/>
              </a:solidFill>
              <a:highlight>
                <a:schemeClr val="lt1"/>
              </a:highlight>
              <a:latin typeface="Open Sans Light"/>
              <a:ea typeface="Open Sans Light"/>
              <a:cs typeface="Open Sans Light"/>
              <a:sym typeface="Open Sans Light"/>
            </a:endParaRPr>
          </a:p>
          <a:p>
            <a:pPr indent="-317500" lvl="1" marL="914400" rtl="0" algn="l">
              <a:spcBef>
                <a:spcPts val="0"/>
              </a:spcBef>
              <a:spcAft>
                <a:spcPts val="0"/>
              </a:spcAft>
              <a:buClr>
                <a:schemeClr val="dk1"/>
              </a:buClr>
              <a:buSzPts val="1400"/>
              <a:buFont typeface="Open Sans"/>
              <a:buChar char="○"/>
            </a:pPr>
            <a:r>
              <a:rPr b="1" lang="en">
                <a:solidFill>
                  <a:schemeClr val="dk1"/>
                </a:solidFill>
                <a:highlight>
                  <a:schemeClr val="lt1"/>
                </a:highlight>
                <a:latin typeface="Open Sans"/>
                <a:ea typeface="Open Sans"/>
                <a:cs typeface="Open Sans"/>
                <a:sym typeface="Open Sans"/>
              </a:rPr>
              <a:t>Stochastic Gradient Descent</a:t>
            </a:r>
            <a:r>
              <a:rPr lang="en">
                <a:solidFill>
                  <a:schemeClr val="dk1"/>
                </a:solidFill>
                <a:highlight>
                  <a:schemeClr val="lt1"/>
                </a:highlight>
                <a:latin typeface="Open Sans Light"/>
                <a:ea typeface="Open Sans Light"/>
                <a:cs typeface="Open Sans Light"/>
                <a:sym typeface="Open Sans Light"/>
              </a:rPr>
              <a:t> instead repeatedly sample windows and update after each one</a:t>
            </a:r>
            <a:endParaRPr>
              <a:solidFill>
                <a:schemeClr val="dk1"/>
              </a:solidFill>
              <a:highlight>
                <a:schemeClr val="lt1"/>
              </a:highlight>
              <a:latin typeface="Open Sans Light"/>
              <a:ea typeface="Open Sans Light"/>
              <a:cs typeface="Open Sans Light"/>
              <a:sym typeface="Open Sans Light"/>
            </a:endParaRPr>
          </a:p>
          <a:p>
            <a:pPr indent="-317500" lvl="2" marL="1371600" rtl="0" algn="l">
              <a:spcBef>
                <a:spcPts val="0"/>
              </a:spcBef>
              <a:spcAft>
                <a:spcPts val="0"/>
              </a:spcAft>
              <a:buClr>
                <a:schemeClr val="dk1"/>
              </a:buClr>
              <a:buSzPts val="1400"/>
              <a:buFont typeface="Open Sans"/>
              <a:buChar char="■"/>
            </a:pPr>
            <a:r>
              <a:rPr lang="en">
                <a:solidFill>
                  <a:schemeClr val="dk1"/>
                </a:solidFill>
                <a:highlight>
                  <a:schemeClr val="lt1"/>
                </a:highlight>
                <a:latin typeface="Open Sans Light"/>
                <a:ea typeface="Open Sans Light"/>
                <a:cs typeface="Open Sans Light"/>
                <a:sym typeface="Open Sans Light"/>
              </a:rPr>
              <a:t>Require either </a:t>
            </a:r>
            <a:r>
              <a:rPr b="1" lang="en">
                <a:solidFill>
                  <a:schemeClr val="dk1"/>
                </a:solidFill>
                <a:highlight>
                  <a:schemeClr val="lt1"/>
                </a:highlight>
                <a:latin typeface="Open Sans"/>
                <a:ea typeface="Open Sans"/>
                <a:cs typeface="Open Sans"/>
                <a:sym typeface="Open Sans"/>
              </a:rPr>
              <a:t>sparse matrix update</a:t>
            </a:r>
            <a:r>
              <a:rPr lang="en">
                <a:solidFill>
                  <a:schemeClr val="dk1"/>
                </a:solidFill>
                <a:highlight>
                  <a:schemeClr val="lt1"/>
                </a:highlight>
                <a:latin typeface="Open Sans Light"/>
                <a:ea typeface="Open Sans Light"/>
                <a:cs typeface="Open Sans Light"/>
                <a:sym typeface="Open Sans Light"/>
              </a:rPr>
              <a:t> or use hashing to avoid inefficient updates since only few words will be updated</a:t>
            </a:r>
            <a:endParaRPr sz="1500">
              <a:solidFill>
                <a:schemeClr val="dk1"/>
              </a:solidFill>
              <a:latin typeface="Open Sans Light"/>
              <a:ea typeface="Open Sans Light"/>
              <a:cs typeface="Open Sans Light"/>
              <a:sym typeface="Open Sans Light"/>
            </a:endParaRPr>
          </a:p>
        </p:txBody>
      </p:sp>
      <p:pic>
        <p:nvPicPr>
          <p:cNvPr id="358" name="Google Shape;358;p59"/>
          <p:cNvPicPr preferRelativeResize="0"/>
          <p:nvPr/>
        </p:nvPicPr>
        <p:blipFill>
          <a:blip r:embed="rId3">
            <a:alphaModFix/>
          </a:blip>
          <a:stretch>
            <a:fillRect/>
          </a:stretch>
        </p:blipFill>
        <p:spPr>
          <a:xfrm>
            <a:off x="5570175" y="1103000"/>
            <a:ext cx="3268624" cy="31842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0"/>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Summary</a:t>
            </a:r>
            <a:endParaRPr sz="2600"/>
          </a:p>
        </p:txBody>
      </p:sp>
      <p:sp>
        <p:nvSpPr>
          <p:cNvPr id="364" name="Google Shape;364;p60"/>
          <p:cNvSpPr txBox="1"/>
          <p:nvPr>
            <p:ph idx="1" type="body"/>
          </p:nvPr>
        </p:nvSpPr>
        <p:spPr>
          <a:xfrm>
            <a:off x="228600" y="1123950"/>
            <a:ext cx="8763000" cy="3469200"/>
          </a:xfrm>
          <a:prstGeom prst="rect">
            <a:avLst/>
          </a:prstGeom>
        </p:spPr>
        <p:txBody>
          <a:bodyPr anchorCtr="0" anchor="ctr" bIns="91425" lIns="91425" spcFirstLastPara="1" rIns="91425" wrap="square" tIns="91425">
            <a:noAutofit/>
          </a:bodyPr>
          <a:lstStyle/>
          <a:p>
            <a:pPr indent="-323850" lvl="0" marL="457200" rtl="0" algn="l">
              <a:spcBef>
                <a:spcPts val="600"/>
              </a:spcBef>
              <a:spcAft>
                <a:spcPts val="0"/>
              </a:spcAft>
              <a:buSzPts val="1500"/>
              <a:buChar char="●"/>
            </a:pPr>
            <a:r>
              <a:rPr lang="en" sz="1500"/>
              <a:t>Very </a:t>
            </a:r>
            <a:r>
              <a:rPr b="1" lang="en" sz="1500"/>
              <a:t>ineffective</a:t>
            </a:r>
            <a:r>
              <a:rPr lang="en" sz="1500"/>
              <a:t> and </a:t>
            </a:r>
            <a:r>
              <a:rPr b="1" lang="en" sz="1500"/>
              <a:t>inefficient</a:t>
            </a:r>
            <a:r>
              <a:rPr lang="en" sz="1500"/>
              <a:t> to store word meanings in one-hot vectors</a:t>
            </a:r>
            <a:br>
              <a:rPr lang="en" sz="1500"/>
            </a:br>
            <a:endParaRPr sz="1500"/>
          </a:p>
          <a:p>
            <a:pPr indent="-323850" lvl="0" marL="457200" rtl="0" algn="l">
              <a:spcBef>
                <a:spcPts val="0"/>
              </a:spcBef>
              <a:spcAft>
                <a:spcPts val="0"/>
              </a:spcAft>
              <a:buSzPts val="1500"/>
              <a:buChar char="●"/>
            </a:pPr>
            <a:r>
              <a:rPr b="1" lang="en" sz="1500"/>
              <a:t>Word2vec</a:t>
            </a:r>
            <a:r>
              <a:rPr lang="en" sz="1500"/>
              <a:t> is the first framework to encode word vectors using nearby words</a:t>
            </a:r>
            <a:endParaRPr sz="1500"/>
          </a:p>
          <a:p>
            <a:pPr indent="-323850" lvl="1" marL="914400" rtl="0" algn="l">
              <a:spcBef>
                <a:spcPts val="0"/>
              </a:spcBef>
              <a:spcAft>
                <a:spcPts val="0"/>
              </a:spcAft>
              <a:buSzPts val="1500"/>
              <a:buChar char="○"/>
            </a:pPr>
            <a:r>
              <a:rPr lang="en" sz="1500"/>
              <a:t>Comes in two variants: </a:t>
            </a:r>
            <a:r>
              <a:rPr b="1" lang="en" sz="1500"/>
              <a:t>Skip-gram</a:t>
            </a:r>
            <a:r>
              <a:rPr lang="en" sz="1500"/>
              <a:t> and </a:t>
            </a:r>
            <a:r>
              <a:rPr b="1" lang="en" sz="1500"/>
              <a:t>CBOW</a:t>
            </a:r>
            <a:endParaRPr b="1" sz="1500"/>
          </a:p>
          <a:p>
            <a:pPr indent="-323850" lvl="1" marL="914400" rtl="0" algn="l">
              <a:spcBef>
                <a:spcPts val="0"/>
              </a:spcBef>
              <a:spcAft>
                <a:spcPts val="0"/>
              </a:spcAft>
              <a:buSzPts val="1500"/>
              <a:buChar char="○"/>
            </a:pPr>
            <a:r>
              <a:rPr lang="en" sz="1500"/>
              <a:t>Skip-gram seems better but took longer time to train</a:t>
            </a:r>
            <a:endParaRPr sz="1500"/>
          </a:p>
          <a:p>
            <a:pPr indent="-323850" lvl="1" marL="914400" rtl="0" algn="l">
              <a:spcBef>
                <a:spcPts val="0"/>
              </a:spcBef>
              <a:spcAft>
                <a:spcPts val="0"/>
              </a:spcAft>
              <a:buSzPts val="1500"/>
              <a:buChar char="○"/>
            </a:pPr>
            <a:r>
              <a:rPr lang="en" sz="1500"/>
              <a:t>Amazingly effective to capture word similarity</a:t>
            </a:r>
            <a:br>
              <a:rPr lang="en" sz="1500"/>
            </a:br>
            <a:endParaRPr sz="1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Light"/>
                <a:ea typeface="Open Sans Light"/>
                <a:cs typeface="Open Sans Light"/>
                <a:sym typeface="Open Sans Light"/>
              </a:rPr>
              <a:t>Word Representations</a:t>
            </a:r>
            <a:endParaRPr>
              <a:latin typeface="Open Sans Light"/>
              <a:ea typeface="Open Sans Light"/>
              <a:cs typeface="Open Sans Light"/>
              <a:sym typeface="Open Sans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5"/>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latin typeface="Open Sans Light"/>
                <a:ea typeface="Open Sans Light"/>
                <a:cs typeface="Open Sans Light"/>
                <a:sym typeface="Open Sans Light"/>
              </a:rPr>
              <a:t>Suggested Readings</a:t>
            </a:r>
            <a:endParaRPr sz="2600">
              <a:solidFill>
                <a:srgbClr val="3D85C6"/>
              </a:solidFill>
              <a:latin typeface="Open Sans Light"/>
              <a:ea typeface="Open Sans Light"/>
              <a:cs typeface="Open Sans Light"/>
              <a:sym typeface="Open Sans Light"/>
            </a:endParaRPr>
          </a:p>
        </p:txBody>
      </p:sp>
      <p:sp>
        <p:nvSpPr>
          <p:cNvPr id="237" name="Google Shape;237;p45"/>
          <p:cNvSpPr txBox="1"/>
          <p:nvPr>
            <p:ph idx="1" type="body"/>
          </p:nvPr>
        </p:nvSpPr>
        <p:spPr>
          <a:xfrm>
            <a:off x="228600" y="1085850"/>
            <a:ext cx="8763000" cy="3486300"/>
          </a:xfrm>
          <a:prstGeom prst="rect">
            <a:avLst/>
          </a:prstGeom>
        </p:spPr>
        <p:txBody>
          <a:bodyPr anchorCtr="0" anchor="ctr" bIns="91425" lIns="91425" spcFirstLastPara="1" rIns="91425" wrap="square" tIns="91425">
            <a:noAutofit/>
          </a:bodyPr>
          <a:lstStyle/>
          <a:p>
            <a:pPr indent="-323850" lvl="0" marL="457200" rtl="0" algn="l">
              <a:spcBef>
                <a:spcPts val="600"/>
              </a:spcBef>
              <a:spcAft>
                <a:spcPts val="0"/>
              </a:spcAft>
              <a:buSzPts val="1500"/>
              <a:buFont typeface="Open Sans Light"/>
              <a:buAutoNum type="arabicPeriod"/>
            </a:pPr>
            <a:r>
              <a:rPr lang="en" sz="1500" u="sng">
                <a:solidFill>
                  <a:schemeClr val="hlink"/>
                </a:solidFill>
                <a:latin typeface="Open Sans Light"/>
                <a:ea typeface="Open Sans Light"/>
                <a:cs typeface="Open Sans Light"/>
                <a:sym typeface="Open Sans Light"/>
                <a:hlinkClick r:id="rId3"/>
              </a:rPr>
              <a:t>https://web.stanford.edu/~jurafsky/slp3/6.pdf</a:t>
            </a:r>
            <a:r>
              <a:rPr lang="en" sz="1500">
                <a:latin typeface="Open Sans Light"/>
                <a:ea typeface="Open Sans Light"/>
                <a:cs typeface="Open Sans Light"/>
                <a:sym typeface="Open Sans Light"/>
              </a:rPr>
              <a:t> (vector semantics and embeddings)</a:t>
            </a:r>
            <a:endParaRPr sz="1500">
              <a:latin typeface="Open Sans Light"/>
              <a:ea typeface="Open Sans Light"/>
              <a:cs typeface="Open Sans Light"/>
              <a:sym typeface="Open Sans Light"/>
            </a:endParaRPr>
          </a:p>
          <a:p>
            <a:pPr indent="-323850" lvl="0" marL="457200" rtl="0" algn="l">
              <a:spcBef>
                <a:spcPts val="0"/>
              </a:spcBef>
              <a:spcAft>
                <a:spcPts val="0"/>
              </a:spcAft>
              <a:buSzPts val="1500"/>
              <a:buFont typeface="Open Sans Light"/>
              <a:buAutoNum type="arabicPeriod"/>
            </a:pPr>
            <a:r>
              <a:rPr lang="en" sz="1500" u="sng">
                <a:solidFill>
                  <a:schemeClr val="hlink"/>
                </a:solidFill>
                <a:latin typeface="Open Sans Light"/>
                <a:ea typeface="Open Sans Light"/>
                <a:cs typeface="Open Sans Light"/>
                <a:sym typeface="Open Sans Light"/>
                <a:hlinkClick r:id="rId4"/>
              </a:rPr>
              <a:t>Efficient Estimation of Word Representations in Vector Space</a:t>
            </a:r>
            <a:r>
              <a:rPr lang="en" sz="1500">
                <a:latin typeface="Open Sans Light"/>
                <a:ea typeface="Open Sans Light"/>
                <a:cs typeface="Open Sans Light"/>
                <a:sym typeface="Open Sans Light"/>
              </a:rPr>
              <a:t> (original word2vec paper)</a:t>
            </a:r>
            <a:endParaRPr sz="1500">
              <a:latin typeface="Open Sans Light"/>
              <a:ea typeface="Open Sans Light"/>
              <a:cs typeface="Open Sans Light"/>
              <a:sym typeface="Open Sans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6"/>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Big picture of NLP</a:t>
            </a:r>
            <a:endParaRPr sz="2600"/>
          </a:p>
        </p:txBody>
      </p:sp>
      <p:sp>
        <p:nvSpPr>
          <p:cNvPr id="243" name="Google Shape;243;p46"/>
          <p:cNvSpPr txBox="1"/>
          <p:nvPr>
            <p:ph idx="1" type="body"/>
          </p:nvPr>
        </p:nvSpPr>
        <p:spPr>
          <a:xfrm>
            <a:off x="228600" y="1009650"/>
            <a:ext cx="8555100" cy="574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500">
                <a:solidFill>
                  <a:srgbClr val="0000FF"/>
                </a:solidFill>
              </a:rPr>
              <a:t>Tokenization</a:t>
            </a:r>
            <a:r>
              <a:rPr lang="en" sz="1500"/>
              <a:t>    -&gt; Numericalization (vocabs) -&gt; </a:t>
            </a:r>
            <a:r>
              <a:rPr lang="en" sz="1500">
                <a:solidFill>
                  <a:srgbClr val="9900FF"/>
                </a:solidFill>
              </a:rPr>
              <a:t>Embeddings</a:t>
            </a:r>
            <a:r>
              <a:rPr lang="en" sz="1500"/>
              <a:t> -&gt;      </a:t>
            </a:r>
            <a:r>
              <a:rPr lang="en" sz="1500">
                <a:solidFill>
                  <a:srgbClr val="38761D"/>
                </a:solidFill>
              </a:rPr>
              <a:t>Modeling</a:t>
            </a:r>
            <a:r>
              <a:rPr lang="en" sz="1500"/>
              <a:t>     -&gt;       Inference</a:t>
            </a:r>
            <a:endParaRPr sz="1500"/>
          </a:p>
        </p:txBody>
      </p:sp>
      <p:sp>
        <p:nvSpPr>
          <p:cNvPr id="244" name="Google Shape;244;p46"/>
          <p:cNvSpPr txBox="1"/>
          <p:nvPr/>
        </p:nvSpPr>
        <p:spPr>
          <a:xfrm>
            <a:off x="432425" y="1400550"/>
            <a:ext cx="1382100" cy="1031400"/>
          </a:xfrm>
          <a:prstGeom prst="rect">
            <a:avLst/>
          </a:prstGeom>
          <a:solidFill>
            <a:srgbClr val="CFE2F3"/>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Open Sans Light"/>
              <a:buChar char="●"/>
            </a:pPr>
            <a:r>
              <a:rPr lang="en" sz="1100">
                <a:latin typeface="Open Sans Light"/>
                <a:ea typeface="Open Sans Light"/>
                <a:cs typeface="Open Sans Light"/>
                <a:sym typeface="Open Sans Light"/>
              </a:rPr>
              <a:t>Normal</a:t>
            </a:r>
            <a:endParaRPr sz="1100">
              <a:latin typeface="Open Sans Light"/>
              <a:ea typeface="Open Sans Light"/>
              <a:cs typeface="Open Sans Light"/>
              <a:sym typeface="Open Sans Light"/>
            </a:endParaRPr>
          </a:p>
          <a:p>
            <a:pPr indent="-298450" lvl="0" marL="457200" rtl="0" algn="l">
              <a:spcBef>
                <a:spcPts val="0"/>
              </a:spcBef>
              <a:spcAft>
                <a:spcPts val="0"/>
              </a:spcAft>
              <a:buSzPts val="1100"/>
              <a:buFont typeface="Open Sans Light"/>
              <a:buChar char="●"/>
            </a:pPr>
            <a:r>
              <a:rPr lang="en" sz="1100">
                <a:latin typeface="Open Sans Light"/>
                <a:ea typeface="Open Sans Light"/>
                <a:cs typeface="Open Sans Light"/>
                <a:sym typeface="Open Sans Light"/>
              </a:rPr>
              <a:t>Byte-Pair Encoding</a:t>
            </a:r>
            <a:endParaRPr sz="1100">
              <a:latin typeface="Open Sans Light"/>
              <a:ea typeface="Open Sans Light"/>
              <a:cs typeface="Open Sans Light"/>
              <a:sym typeface="Open Sans Light"/>
            </a:endParaRPr>
          </a:p>
          <a:p>
            <a:pPr indent="-298450" lvl="0" marL="457200" rtl="0" algn="l">
              <a:spcBef>
                <a:spcPts val="0"/>
              </a:spcBef>
              <a:spcAft>
                <a:spcPts val="0"/>
              </a:spcAft>
              <a:buSzPts val="1100"/>
              <a:buFont typeface="Open Sans Light"/>
              <a:buChar char="●"/>
            </a:pPr>
            <a:r>
              <a:rPr lang="en" sz="1100">
                <a:latin typeface="Open Sans Light"/>
                <a:ea typeface="Open Sans Light"/>
                <a:cs typeface="Open Sans Light"/>
                <a:sym typeface="Open Sans Light"/>
              </a:rPr>
              <a:t>WordPiece</a:t>
            </a:r>
            <a:endParaRPr sz="1100">
              <a:latin typeface="Open Sans Light"/>
              <a:ea typeface="Open Sans Light"/>
              <a:cs typeface="Open Sans Light"/>
              <a:sym typeface="Open Sans Light"/>
            </a:endParaRPr>
          </a:p>
          <a:p>
            <a:pPr indent="-298450" lvl="0" marL="457200" rtl="0" algn="l">
              <a:spcBef>
                <a:spcPts val="0"/>
              </a:spcBef>
              <a:spcAft>
                <a:spcPts val="0"/>
              </a:spcAft>
              <a:buSzPts val="1100"/>
              <a:buFont typeface="Open Sans Light"/>
              <a:buChar char="●"/>
            </a:pPr>
            <a:r>
              <a:rPr lang="en" sz="1100">
                <a:latin typeface="Open Sans Light"/>
                <a:ea typeface="Open Sans Light"/>
                <a:cs typeface="Open Sans Light"/>
                <a:sym typeface="Open Sans Light"/>
              </a:rPr>
              <a:t>Unigram</a:t>
            </a:r>
            <a:endParaRPr sz="1100">
              <a:latin typeface="Open Sans Light"/>
              <a:ea typeface="Open Sans Light"/>
              <a:cs typeface="Open Sans Light"/>
              <a:sym typeface="Open Sans Light"/>
            </a:endParaRPr>
          </a:p>
        </p:txBody>
      </p:sp>
      <p:sp>
        <p:nvSpPr>
          <p:cNvPr id="245" name="Google Shape;245;p46"/>
          <p:cNvSpPr txBox="1"/>
          <p:nvPr/>
        </p:nvSpPr>
        <p:spPr>
          <a:xfrm>
            <a:off x="4403775" y="1400550"/>
            <a:ext cx="1382100" cy="1716900"/>
          </a:xfrm>
          <a:prstGeom prst="rect">
            <a:avLst/>
          </a:prstGeom>
          <a:solidFill>
            <a:srgbClr val="D9D2E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dk1"/>
              </a:buClr>
              <a:buSzPts val="1100"/>
              <a:buFont typeface="Open Sans Light"/>
              <a:buChar char="●"/>
            </a:pPr>
            <a:r>
              <a:rPr lang="en" sz="1100">
                <a:solidFill>
                  <a:schemeClr val="dk1"/>
                </a:solidFill>
                <a:latin typeface="Open Sans Light"/>
                <a:ea typeface="Open Sans Light"/>
                <a:cs typeface="Open Sans Light"/>
                <a:sym typeface="Open Sans Light"/>
              </a:rPr>
              <a:t>Word2Vec</a:t>
            </a:r>
            <a:endParaRPr sz="1100">
              <a:solidFill>
                <a:schemeClr val="dk1"/>
              </a:solidFill>
              <a:latin typeface="Open Sans Light"/>
              <a:ea typeface="Open Sans Light"/>
              <a:cs typeface="Open Sans Light"/>
              <a:sym typeface="Open Sans Light"/>
            </a:endParaRPr>
          </a:p>
          <a:p>
            <a:pPr indent="-298450" lvl="0" marL="457200" rtl="0" algn="l">
              <a:lnSpc>
                <a:spcPct val="115000"/>
              </a:lnSpc>
              <a:spcBef>
                <a:spcPts val="0"/>
              </a:spcBef>
              <a:spcAft>
                <a:spcPts val="0"/>
              </a:spcAft>
              <a:buClr>
                <a:schemeClr val="dk1"/>
              </a:buClr>
              <a:buSzPts val="1100"/>
              <a:buFont typeface="Open Sans Light"/>
              <a:buChar char="●"/>
            </a:pPr>
            <a:r>
              <a:rPr lang="en" sz="1100">
                <a:solidFill>
                  <a:schemeClr val="dk1"/>
                </a:solidFill>
                <a:latin typeface="Open Sans Light"/>
                <a:ea typeface="Open Sans Light"/>
                <a:cs typeface="Open Sans Light"/>
                <a:sym typeface="Open Sans Light"/>
              </a:rPr>
              <a:t>GloVe</a:t>
            </a:r>
            <a:endParaRPr sz="1100">
              <a:solidFill>
                <a:schemeClr val="dk1"/>
              </a:solidFill>
              <a:latin typeface="Open Sans Light"/>
              <a:ea typeface="Open Sans Light"/>
              <a:cs typeface="Open Sans Light"/>
              <a:sym typeface="Open Sans Light"/>
            </a:endParaRPr>
          </a:p>
          <a:p>
            <a:pPr indent="-298450" lvl="0" marL="457200" rtl="0" algn="l">
              <a:lnSpc>
                <a:spcPct val="115000"/>
              </a:lnSpc>
              <a:spcBef>
                <a:spcPts val="0"/>
              </a:spcBef>
              <a:spcAft>
                <a:spcPts val="0"/>
              </a:spcAft>
              <a:buClr>
                <a:schemeClr val="dk1"/>
              </a:buClr>
              <a:buSzPts val="1100"/>
              <a:buFont typeface="Open Sans Light"/>
              <a:buChar char="●"/>
            </a:pPr>
            <a:r>
              <a:rPr lang="en" sz="1100">
                <a:solidFill>
                  <a:schemeClr val="dk1"/>
                </a:solidFill>
                <a:latin typeface="Open Sans Light"/>
                <a:ea typeface="Open Sans Light"/>
                <a:cs typeface="Open Sans Light"/>
                <a:sym typeface="Open Sans Light"/>
              </a:rPr>
              <a:t>FastText</a:t>
            </a:r>
            <a:endParaRPr sz="1100">
              <a:solidFill>
                <a:schemeClr val="dk1"/>
              </a:solidFill>
              <a:latin typeface="Open Sans Light"/>
              <a:ea typeface="Open Sans Light"/>
              <a:cs typeface="Open Sans Light"/>
              <a:sym typeface="Open Sans Light"/>
            </a:endParaRPr>
          </a:p>
          <a:p>
            <a:pPr indent="-298450" lvl="0" marL="457200" rtl="0" algn="l">
              <a:lnSpc>
                <a:spcPct val="115000"/>
              </a:lnSpc>
              <a:spcBef>
                <a:spcPts val="0"/>
              </a:spcBef>
              <a:spcAft>
                <a:spcPts val="0"/>
              </a:spcAft>
              <a:buClr>
                <a:schemeClr val="dk1"/>
              </a:buClr>
              <a:buSzPts val="1100"/>
              <a:buFont typeface="Open Sans Light"/>
              <a:buChar char="●"/>
            </a:pPr>
            <a:r>
              <a:rPr lang="en" sz="1100">
                <a:solidFill>
                  <a:schemeClr val="dk1"/>
                </a:solidFill>
                <a:latin typeface="Open Sans Light"/>
                <a:ea typeface="Open Sans Light"/>
                <a:cs typeface="Open Sans Light"/>
                <a:sym typeface="Open Sans Light"/>
              </a:rPr>
              <a:t>ElMo</a:t>
            </a:r>
            <a:endParaRPr sz="1100">
              <a:solidFill>
                <a:schemeClr val="dk1"/>
              </a:solidFill>
              <a:latin typeface="Open Sans Light"/>
              <a:ea typeface="Open Sans Light"/>
              <a:cs typeface="Open Sans Light"/>
              <a:sym typeface="Open Sans Light"/>
            </a:endParaRPr>
          </a:p>
          <a:p>
            <a:pPr indent="-298450" lvl="0" marL="457200" rtl="0" algn="l">
              <a:lnSpc>
                <a:spcPct val="115000"/>
              </a:lnSpc>
              <a:spcBef>
                <a:spcPts val="0"/>
              </a:spcBef>
              <a:spcAft>
                <a:spcPts val="0"/>
              </a:spcAft>
              <a:buClr>
                <a:schemeClr val="dk1"/>
              </a:buClr>
              <a:buSzPts val="1100"/>
              <a:buFont typeface="Open Sans Light"/>
              <a:buChar char="●"/>
            </a:pPr>
            <a:r>
              <a:rPr lang="en" sz="1100">
                <a:solidFill>
                  <a:schemeClr val="dk1"/>
                </a:solidFill>
                <a:latin typeface="Open Sans Light"/>
                <a:ea typeface="Open Sans Light"/>
                <a:cs typeface="Open Sans Light"/>
                <a:sym typeface="Open Sans Light"/>
              </a:rPr>
              <a:t>BERT</a:t>
            </a:r>
            <a:endParaRPr sz="1100">
              <a:solidFill>
                <a:schemeClr val="dk1"/>
              </a:solidFill>
              <a:latin typeface="Open Sans Light"/>
              <a:ea typeface="Open Sans Light"/>
              <a:cs typeface="Open Sans Light"/>
              <a:sym typeface="Open Sans Light"/>
            </a:endParaRPr>
          </a:p>
          <a:p>
            <a:pPr indent="-298450" lvl="0" marL="457200" rtl="0" algn="l">
              <a:lnSpc>
                <a:spcPct val="115000"/>
              </a:lnSpc>
              <a:spcBef>
                <a:spcPts val="0"/>
              </a:spcBef>
              <a:spcAft>
                <a:spcPts val="0"/>
              </a:spcAft>
              <a:buClr>
                <a:schemeClr val="dk1"/>
              </a:buClr>
              <a:buSzPts val="1100"/>
              <a:buFont typeface="Open Sans Light"/>
              <a:buChar char="●"/>
            </a:pPr>
            <a:r>
              <a:rPr lang="en" sz="1100">
                <a:solidFill>
                  <a:schemeClr val="dk1"/>
                </a:solidFill>
                <a:latin typeface="Open Sans Light"/>
                <a:ea typeface="Open Sans Light"/>
                <a:cs typeface="Open Sans Light"/>
                <a:sym typeface="Open Sans Light"/>
              </a:rPr>
              <a:t>And more BERT variants…</a:t>
            </a:r>
            <a:endParaRPr sz="1100">
              <a:latin typeface="Open Sans Light"/>
              <a:ea typeface="Open Sans Light"/>
              <a:cs typeface="Open Sans Light"/>
              <a:sym typeface="Open Sans Light"/>
            </a:endParaRPr>
          </a:p>
        </p:txBody>
      </p:sp>
      <p:sp>
        <p:nvSpPr>
          <p:cNvPr id="246" name="Google Shape;246;p46"/>
          <p:cNvSpPr txBox="1"/>
          <p:nvPr/>
        </p:nvSpPr>
        <p:spPr>
          <a:xfrm>
            <a:off x="6063400" y="1376091"/>
            <a:ext cx="2468400" cy="26907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dk1"/>
              </a:buClr>
              <a:buSzPts val="1100"/>
              <a:buFont typeface="Open Sans Light"/>
              <a:buChar char="●"/>
            </a:pPr>
            <a:r>
              <a:rPr lang="en" sz="1100">
                <a:solidFill>
                  <a:schemeClr val="dk1"/>
                </a:solidFill>
                <a:latin typeface="Open Sans Light"/>
                <a:ea typeface="Open Sans Light"/>
                <a:cs typeface="Open Sans Light"/>
                <a:sym typeface="Open Sans Light"/>
              </a:rPr>
              <a:t>Statistical / machine learning</a:t>
            </a:r>
            <a:endParaRPr sz="1100">
              <a:solidFill>
                <a:schemeClr val="dk1"/>
              </a:solidFill>
              <a:latin typeface="Open Sans Light"/>
              <a:ea typeface="Open Sans Light"/>
              <a:cs typeface="Open Sans Light"/>
              <a:sym typeface="Open Sans Light"/>
            </a:endParaRPr>
          </a:p>
          <a:p>
            <a:pPr indent="-298450" lvl="0" marL="457200" rtl="0" algn="l">
              <a:lnSpc>
                <a:spcPct val="115000"/>
              </a:lnSpc>
              <a:spcBef>
                <a:spcPts val="0"/>
              </a:spcBef>
              <a:spcAft>
                <a:spcPts val="0"/>
              </a:spcAft>
              <a:buClr>
                <a:schemeClr val="dk1"/>
              </a:buClr>
              <a:buSzPts val="1100"/>
              <a:buFont typeface="Open Sans Light"/>
              <a:buChar char="●"/>
            </a:pPr>
            <a:r>
              <a:rPr lang="en" sz="1100">
                <a:solidFill>
                  <a:schemeClr val="dk1"/>
                </a:solidFill>
                <a:latin typeface="Open Sans Light"/>
                <a:ea typeface="Open Sans Light"/>
                <a:cs typeface="Open Sans Light"/>
                <a:sym typeface="Open Sans Light"/>
              </a:rPr>
              <a:t>Shallow neural networks</a:t>
            </a:r>
            <a:endParaRPr sz="1100">
              <a:solidFill>
                <a:schemeClr val="dk1"/>
              </a:solidFill>
              <a:latin typeface="Open Sans Light"/>
              <a:ea typeface="Open Sans Light"/>
              <a:cs typeface="Open Sans Light"/>
              <a:sym typeface="Open Sans Light"/>
            </a:endParaRPr>
          </a:p>
          <a:p>
            <a:pPr indent="-298450" lvl="0" marL="457200" rtl="0" algn="l">
              <a:lnSpc>
                <a:spcPct val="115000"/>
              </a:lnSpc>
              <a:spcBef>
                <a:spcPts val="0"/>
              </a:spcBef>
              <a:spcAft>
                <a:spcPts val="0"/>
              </a:spcAft>
              <a:buClr>
                <a:schemeClr val="dk1"/>
              </a:buClr>
              <a:buSzPts val="1100"/>
              <a:buFont typeface="Open Sans Light"/>
              <a:buChar char="●"/>
            </a:pPr>
            <a:r>
              <a:rPr lang="en" sz="1100">
                <a:solidFill>
                  <a:schemeClr val="dk1"/>
                </a:solidFill>
                <a:latin typeface="Open Sans Light"/>
                <a:ea typeface="Open Sans Light"/>
                <a:cs typeface="Open Sans Light"/>
                <a:sym typeface="Open Sans Light"/>
              </a:rPr>
              <a:t>Deep learning</a:t>
            </a:r>
            <a:endParaRPr sz="1100">
              <a:solidFill>
                <a:schemeClr val="dk1"/>
              </a:solidFill>
              <a:latin typeface="Open Sans Light"/>
              <a:ea typeface="Open Sans Light"/>
              <a:cs typeface="Open Sans Light"/>
              <a:sym typeface="Open Sans Light"/>
            </a:endParaRPr>
          </a:p>
          <a:p>
            <a:pPr indent="-298450" lvl="1" marL="914400" rtl="0" algn="l">
              <a:lnSpc>
                <a:spcPct val="115000"/>
              </a:lnSpc>
              <a:spcBef>
                <a:spcPts val="0"/>
              </a:spcBef>
              <a:spcAft>
                <a:spcPts val="0"/>
              </a:spcAft>
              <a:buClr>
                <a:schemeClr val="dk1"/>
              </a:buClr>
              <a:buSzPts val="1100"/>
              <a:buFont typeface="Open Sans Light"/>
              <a:buChar char="○"/>
            </a:pPr>
            <a:r>
              <a:rPr lang="en" sz="1100">
                <a:solidFill>
                  <a:schemeClr val="dk1"/>
                </a:solidFill>
                <a:latin typeface="Open Sans Light"/>
                <a:ea typeface="Open Sans Light"/>
                <a:cs typeface="Open Sans Light"/>
                <a:sym typeface="Open Sans Light"/>
              </a:rPr>
              <a:t>LSTM</a:t>
            </a:r>
            <a:endParaRPr sz="1100">
              <a:solidFill>
                <a:schemeClr val="dk1"/>
              </a:solidFill>
              <a:latin typeface="Open Sans Light"/>
              <a:ea typeface="Open Sans Light"/>
              <a:cs typeface="Open Sans Light"/>
              <a:sym typeface="Open Sans Light"/>
            </a:endParaRPr>
          </a:p>
          <a:p>
            <a:pPr indent="-298450" lvl="1" marL="914400" rtl="0" algn="l">
              <a:lnSpc>
                <a:spcPct val="115000"/>
              </a:lnSpc>
              <a:spcBef>
                <a:spcPts val="0"/>
              </a:spcBef>
              <a:spcAft>
                <a:spcPts val="0"/>
              </a:spcAft>
              <a:buClr>
                <a:schemeClr val="dk1"/>
              </a:buClr>
              <a:buSzPts val="1100"/>
              <a:buFont typeface="Open Sans Light"/>
              <a:buChar char="○"/>
            </a:pPr>
            <a:r>
              <a:rPr lang="en" sz="1100">
                <a:solidFill>
                  <a:schemeClr val="dk1"/>
                </a:solidFill>
                <a:latin typeface="Open Sans Light"/>
                <a:ea typeface="Open Sans Light"/>
                <a:cs typeface="Open Sans Light"/>
                <a:sym typeface="Open Sans Light"/>
              </a:rPr>
              <a:t>CNN</a:t>
            </a:r>
            <a:endParaRPr sz="1100">
              <a:solidFill>
                <a:schemeClr val="dk1"/>
              </a:solidFill>
              <a:latin typeface="Open Sans Light"/>
              <a:ea typeface="Open Sans Light"/>
              <a:cs typeface="Open Sans Light"/>
              <a:sym typeface="Open Sans Light"/>
            </a:endParaRPr>
          </a:p>
          <a:p>
            <a:pPr indent="-298450" lvl="1" marL="914400" rtl="0" algn="l">
              <a:lnSpc>
                <a:spcPct val="115000"/>
              </a:lnSpc>
              <a:spcBef>
                <a:spcPts val="0"/>
              </a:spcBef>
              <a:spcAft>
                <a:spcPts val="0"/>
              </a:spcAft>
              <a:buClr>
                <a:schemeClr val="dk1"/>
              </a:buClr>
              <a:buSzPts val="1100"/>
              <a:buFont typeface="Open Sans Light"/>
              <a:buChar char="○"/>
            </a:pPr>
            <a:r>
              <a:rPr lang="en" sz="1100">
                <a:solidFill>
                  <a:schemeClr val="dk1"/>
                </a:solidFill>
                <a:latin typeface="Open Sans Light"/>
                <a:ea typeface="Open Sans Light"/>
                <a:cs typeface="Open Sans Light"/>
                <a:sym typeface="Open Sans Light"/>
              </a:rPr>
              <a:t>LSTM with attention</a:t>
            </a:r>
            <a:endParaRPr sz="1100">
              <a:solidFill>
                <a:schemeClr val="dk1"/>
              </a:solidFill>
              <a:latin typeface="Open Sans Light"/>
              <a:ea typeface="Open Sans Light"/>
              <a:cs typeface="Open Sans Light"/>
              <a:sym typeface="Open Sans Light"/>
            </a:endParaRPr>
          </a:p>
          <a:p>
            <a:pPr indent="-298450" lvl="0" marL="457200" rtl="0" algn="l">
              <a:lnSpc>
                <a:spcPct val="115000"/>
              </a:lnSpc>
              <a:spcBef>
                <a:spcPts val="0"/>
              </a:spcBef>
              <a:spcAft>
                <a:spcPts val="0"/>
              </a:spcAft>
              <a:buClr>
                <a:schemeClr val="dk1"/>
              </a:buClr>
              <a:buSzPts val="1100"/>
              <a:buFont typeface="Open Sans Light"/>
              <a:buChar char="●"/>
            </a:pPr>
            <a:r>
              <a:rPr lang="en" sz="1100">
                <a:solidFill>
                  <a:schemeClr val="dk1"/>
                </a:solidFill>
                <a:latin typeface="Open Sans Light"/>
                <a:ea typeface="Open Sans Light"/>
                <a:cs typeface="Open Sans Light"/>
                <a:sym typeface="Open Sans Light"/>
              </a:rPr>
              <a:t>Transformers</a:t>
            </a:r>
            <a:endParaRPr sz="1100">
              <a:solidFill>
                <a:schemeClr val="dk1"/>
              </a:solidFill>
              <a:latin typeface="Open Sans Light"/>
              <a:ea typeface="Open Sans Light"/>
              <a:cs typeface="Open Sans Light"/>
              <a:sym typeface="Open Sans Light"/>
            </a:endParaRPr>
          </a:p>
          <a:p>
            <a:pPr indent="-298450" lvl="0" marL="457200" rtl="0" algn="l">
              <a:lnSpc>
                <a:spcPct val="115000"/>
              </a:lnSpc>
              <a:spcBef>
                <a:spcPts val="0"/>
              </a:spcBef>
              <a:spcAft>
                <a:spcPts val="0"/>
              </a:spcAft>
              <a:buClr>
                <a:schemeClr val="dk1"/>
              </a:buClr>
              <a:buSzPts val="1100"/>
              <a:buFont typeface="Open Sans Light"/>
              <a:buChar char="●"/>
            </a:pPr>
            <a:r>
              <a:rPr lang="en" sz="1100">
                <a:solidFill>
                  <a:schemeClr val="dk1"/>
                </a:solidFill>
                <a:latin typeface="Open Sans Light"/>
                <a:ea typeface="Open Sans Light"/>
                <a:cs typeface="Open Sans Light"/>
                <a:sym typeface="Open Sans Light"/>
              </a:rPr>
              <a:t>Large pre-trained models + Finetuning</a:t>
            </a:r>
            <a:endParaRPr sz="1100">
              <a:solidFill>
                <a:schemeClr val="dk1"/>
              </a:solidFill>
              <a:latin typeface="Open Sans Light"/>
              <a:ea typeface="Open Sans Light"/>
              <a:cs typeface="Open Sans Light"/>
              <a:sym typeface="Open Sans Light"/>
            </a:endParaRPr>
          </a:p>
          <a:p>
            <a:pPr indent="-298450" lvl="0" marL="457200" rtl="0" algn="l">
              <a:lnSpc>
                <a:spcPct val="115000"/>
              </a:lnSpc>
              <a:spcBef>
                <a:spcPts val="0"/>
              </a:spcBef>
              <a:spcAft>
                <a:spcPts val="0"/>
              </a:spcAft>
              <a:buClr>
                <a:schemeClr val="dk1"/>
              </a:buClr>
              <a:buSzPts val="1100"/>
              <a:buFont typeface="Open Sans Light"/>
              <a:buChar char="●"/>
            </a:pPr>
            <a:r>
              <a:rPr lang="en" sz="1100">
                <a:solidFill>
                  <a:schemeClr val="dk1"/>
                </a:solidFill>
                <a:latin typeface="Open Sans Light"/>
                <a:ea typeface="Open Sans Light"/>
                <a:cs typeface="Open Sans Light"/>
                <a:sym typeface="Open Sans Light"/>
              </a:rPr>
              <a:t>Large pre-trained models + prompt-based learning</a:t>
            </a:r>
            <a:endParaRPr sz="1100">
              <a:solidFill>
                <a:schemeClr val="dk1"/>
              </a:solidFill>
              <a:latin typeface="Open Sans Light"/>
              <a:ea typeface="Open Sans Light"/>
              <a:cs typeface="Open Sans Light"/>
              <a:sym typeface="Open Sans Light"/>
            </a:endParaRPr>
          </a:p>
          <a:p>
            <a:pPr indent="-298450" lvl="0" marL="457200" rtl="0" algn="l">
              <a:lnSpc>
                <a:spcPct val="115000"/>
              </a:lnSpc>
              <a:spcBef>
                <a:spcPts val="0"/>
              </a:spcBef>
              <a:spcAft>
                <a:spcPts val="0"/>
              </a:spcAft>
              <a:buClr>
                <a:schemeClr val="dk1"/>
              </a:buClr>
              <a:buSzPts val="1100"/>
              <a:buFont typeface="Open Sans Light"/>
              <a:buChar char="●"/>
            </a:pPr>
            <a:r>
              <a:rPr lang="en" sz="1100">
                <a:solidFill>
                  <a:schemeClr val="dk1"/>
                </a:solidFill>
                <a:latin typeface="Open Sans Light"/>
                <a:ea typeface="Open Sans Light"/>
                <a:cs typeface="Open Sans Light"/>
                <a:sym typeface="Open Sans Light"/>
              </a:rPr>
              <a:t>Many more…!</a:t>
            </a:r>
            <a:endParaRPr sz="1100">
              <a:solidFill>
                <a:schemeClr val="dk1"/>
              </a:solidFill>
              <a:latin typeface="Open Sans Light"/>
              <a:ea typeface="Open Sans Light"/>
              <a:cs typeface="Open Sans Light"/>
              <a:sym typeface="Open Sans Light"/>
            </a:endParaRPr>
          </a:p>
        </p:txBody>
      </p:sp>
      <p:sp>
        <p:nvSpPr>
          <p:cNvPr id="247" name="Google Shape;247;p46"/>
          <p:cNvSpPr txBox="1"/>
          <p:nvPr>
            <p:ph idx="1" type="body"/>
          </p:nvPr>
        </p:nvSpPr>
        <p:spPr>
          <a:xfrm>
            <a:off x="432425" y="2776625"/>
            <a:ext cx="3855000" cy="2004000"/>
          </a:xfrm>
          <a:prstGeom prst="rect">
            <a:avLst/>
          </a:prstGeom>
          <a:solidFill>
            <a:srgbClr val="F3F3F3"/>
          </a:solid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000">
                <a:latin typeface="Open Sans"/>
                <a:ea typeface="Open Sans"/>
                <a:cs typeface="Open Sans"/>
                <a:sym typeface="Open Sans"/>
              </a:rPr>
              <a:t>TOOLS</a:t>
            </a:r>
            <a:endParaRPr b="1" sz="1000">
              <a:latin typeface="Open Sans"/>
              <a:ea typeface="Open Sans"/>
              <a:cs typeface="Open Sans"/>
              <a:sym typeface="Open Sans"/>
            </a:endParaRPr>
          </a:p>
          <a:p>
            <a:pPr indent="0" lvl="0" marL="0" rtl="0" algn="l">
              <a:lnSpc>
                <a:spcPct val="115000"/>
              </a:lnSpc>
              <a:spcBef>
                <a:spcPts val="0"/>
              </a:spcBef>
              <a:spcAft>
                <a:spcPts val="0"/>
              </a:spcAft>
              <a:buNone/>
            </a:pPr>
            <a:r>
              <a:rPr lang="en" sz="1000"/>
              <a:t>Industry</a:t>
            </a:r>
            <a:endParaRPr sz="1000"/>
          </a:p>
          <a:p>
            <a:pPr indent="-292100" lvl="0" marL="457200" rtl="0" algn="l">
              <a:lnSpc>
                <a:spcPct val="115000"/>
              </a:lnSpc>
              <a:spcBef>
                <a:spcPts val="0"/>
              </a:spcBef>
              <a:spcAft>
                <a:spcPts val="0"/>
              </a:spcAft>
              <a:buSzPts val="1000"/>
              <a:buChar char="●"/>
            </a:pPr>
            <a:r>
              <a:rPr b="1" lang="en" sz="1000">
                <a:latin typeface="Open Sans"/>
                <a:ea typeface="Open Sans"/>
                <a:cs typeface="Open Sans"/>
                <a:sym typeface="Open Sans"/>
              </a:rPr>
              <a:t>SpaCy</a:t>
            </a:r>
            <a:r>
              <a:rPr lang="en" sz="1000"/>
              <a:t> - most widely used - especially for NER, dependency parsing, pos tagging</a:t>
            </a:r>
            <a:endParaRPr sz="1000"/>
          </a:p>
          <a:p>
            <a:pPr indent="-292100" lvl="0" marL="457200" rtl="0" algn="l">
              <a:lnSpc>
                <a:spcPct val="115000"/>
              </a:lnSpc>
              <a:spcBef>
                <a:spcPts val="0"/>
              </a:spcBef>
              <a:spcAft>
                <a:spcPts val="0"/>
              </a:spcAft>
              <a:buSzPts val="1000"/>
              <a:buChar char="●"/>
            </a:pPr>
            <a:r>
              <a:rPr b="1" lang="en" sz="1000">
                <a:latin typeface="Open Sans"/>
                <a:ea typeface="Open Sans"/>
                <a:cs typeface="Open Sans"/>
                <a:sym typeface="Open Sans"/>
              </a:rPr>
              <a:t>Huggingface</a:t>
            </a:r>
            <a:r>
              <a:rPr lang="en" sz="1000"/>
              <a:t> - many pre-trained models usable right away</a:t>
            </a:r>
            <a:endParaRPr sz="1000"/>
          </a:p>
          <a:p>
            <a:pPr indent="0" lvl="0" marL="0" rtl="0" algn="l">
              <a:lnSpc>
                <a:spcPct val="115000"/>
              </a:lnSpc>
              <a:spcBef>
                <a:spcPts val="0"/>
              </a:spcBef>
              <a:spcAft>
                <a:spcPts val="0"/>
              </a:spcAft>
              <a:buNone/>
            </a:pPr>
            <a:r>
              <a:rPr lang="en" sz="1000"/>
              <a:t>Research</a:t>
            </a:r>
            <a:endParaRPr sz="1000"/>
          </a:p>
          <a:p>
            <a:pPr indent="-292100" lvl="0" marL="457200" rtl="0" algn="l">
              <a:lnSpc>
                <a:spcPct val="115000"/>
              </a:lnSpc>
              <a:spcBef>
                <a:spcPts val="0"/>
              </a:spcBef>
              <a:spcAft>
                <a:spcPts val="0"/>
              </a:spcAft>
              <a:buSzPts val="1000"/>
              <a:buChar char="●"/>
            </a:pPr>
            <a:r>
              <a:rPr b="1" lang="en" sz="1000">
                <a:latin typeface="Open Sans"/>
                <a:ea typeface="Open Sans"/>
                <a:cs typeface="Open Sans"/>
                <a:sym typeface="Open Sans"/>
              </a:rPr>
              <a:t>PyTorch</a:t>
            </a:r>
            <a:r>
              <a:rPr lang="en" sz="1000"/>
              <a:t> - building blocks</a:t>
            </a:r>
            <a:endParaRPr sz="1000"/>
          </a:p>
          <a:p>
            <a:pPr indent="-292100" lvl="0" marL="457200" rtl="0" algn="l">
              <a:lnSpc>
                <a:spcPct val="115000"/>
              </a:lnSpc>
              <a:spcBef>
                <a:spcPts val="0"/>
              </a:spcBef>
              <a:spcAft>
                <a:spcPts val="0"/>
              </a:spcAft>
              <a:buSzPts val="1000"/>
              <a:buChar char="●"/>
            </a:pPr>
            <a:r>
              <a:rPr b="1" lang="en" sz="1000">
                <a:latin typeface="Open Sans"/>
                <a:ea typeface="Open Sans"/>
                <a:cs typeface="Open Sans"/>
                <a:sym typeface="Open Sans"/>
              </a:rPr>
              <a:t>Captum</a:t>
            </a:r>
            <a:r>
              <a:rPr lang="en" sz="1000"/>
              <a:t>, </a:t>
            </a:r>
            <a:r>
              <a:rPr b="1" lang="en" sz="1000">
                <a:latin typeface="Open Sans"/>
                <a:ea typeface="Open Sans"/>
                <a:cs typeface="Open Sans"/>
                <a:sym typeface="Open Sans"/>
              </a:rPr>
              <a:t>Language Interpretability Tool</a:t>
            </a:r>
            <a:r>
              <a:rPr lang="en" sz="1000"/>
              <a:t>, </a:t>
            </a:r>
            <a:r>
              <a:rPr b="1" lang="en" sz="1000">
                <a:latin typeface="Open Sans"/>
                <a:ea typeface="Open Sans"/>
                <a:cs typeface="Open Sans"/>
                <a:sym typeface="Open Sans"/>
              </a:rPr>
              <a:t>AllenNLP interpret</a:t>
            </a:r>
            <a:r>
              <a:rPr lang="en" sz="1000"/>
              <a:t> - must use explainable tool</a:t>
            </a:r>
            <a:endParaRPr sz="1000"/>
          </a:p>
        </p:txBody>
      </p:sp>
      <p:cxnSp>
        <p:nvCxnSpPr>
          <p:cNvPr id="248" name="Google Shape;248;p46"/>
          <p:cNvCxnSpPr/>
          <p:nvPr/>
        </p:nvCxnSpPr>
        <p:spPr>
          <a:xfrm>
            <a:off x="5208500" y="650050"/>
            <a:ext cx="0" cy="4389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7"/>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latin typeface="Open Sans Light"/>
                <a:ea typeface="Open Sans Light"/>
                <a:cs typeface="Open Sans Light"/>
                <a:sym typeface="Open Sans Light"/>
              </a:rPr>
              <a:t>How do we represent the meaning of a word?</a:t>
            </a:r>
            <a:endParaRPr sz="2600">
              <a:latin typeface="Open Sans Light"/>
              <a:ea typeface="Open Sans Light"/>
              <a:cs typeface="Open Sans Light"/>
              <a:sym typeface="Open Sans Light"/>
            </a:endParaRPr>
          </a:p>
        </p:txBody>
      </p:sp>
      <p:sp>
        <p:nvSpPr>
          <p:cNvPr id="254" name="Google Shape;254;p47"/>
          <p:cNvSpPr txBox="1"/>
          <p:nvPr>
            <p:ph idx="1" type="body"/>
          </p:nvPr>
        </p:nvSpPr>
        <p:spPr>
          <a:xfrm>
            <a:off x="228600" y="1085850"/>
            <a:ext cx="8763000" cy="34863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Char char="●"/>
            </a:pPr>
            <a:r>
              <a:rPr lang="en" sz="1500">
                <a:latin typeface="Open Sans Light"/>
                <a:ea typeface="Open Sans Light"/>
                <a:cs typeface="Open Sans Light"/>
                <a:sym typeface="Open Sans Light"/>
              </a:rPr>
              <a:t>Common NLP solution:  Use, e.g., WordNet, a thesaurus containing a list of synonyms set and hypernyms (“is a” relationships).</a:t>
            </a:r>
            <a:endParaRPr sz="1500">
              <a:latin typeface="Open Sans Light"/>
              <a:ea typeface="Open Sans Light"/>
              <a:cs typeface="Open Sans Light"/>
              <a:sym typeface="Open Sans Light"/>
            </a:endParaRPr>
          </a:p>
        </p:txBody>
      </p:sp>
      <p:pic>
        <p:nvPicPr>
          <p:cNvPr id="255" name="Google Shape;255;p47"/>
          <p:cNvPicPr preferRelativeResize="0"/>
          <p:nvPr/>
        </p:nvPicPr>
        <p:blipFill>
          <a:blip r:embed="rId3">
            <a:alphaModFix/>
          </a:blip>
          <a:stretch>
            <a:fillRect/>
          </a:stretch>
        </p:blipFill>
        <p:spPr>
          <a:xfrm>
            <a:off x="1286600" y="2235700"/>
            <a:ext cx="6075475" cy="2362675"/>
          </a:xfrm>
          <a:prstGeom prst="rect">
            <a:avLst/>
          </a:prstGeom>
          <a:noFill/>
          <a:ln>
            <a:noFill/>
          </a:ln>
        </p:spPr>
      </p:pic>
      <p:sp>
        <p:nvSpPr>
          <p:cNvPr id="256" name="Google Shape;256;p47"/>
          <p:cNvSpPr txBox="1"/>
          <p:nvPr/>
        </p:nvSpPr>
        <p:spPr>
          <a:xfrm>
            <a:off x="1362800" y="1910854"/>
            <a:ext cx="340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Open Sans Light"/>
                <a:ea typeface="Open Sans Light"/>
                <a:cs typeface="Open Sans Light"/>
                <a:sym typeface="Open Sans Light"/>
              </a:rPr>
              <a:t>E.g., synonyms set containing “good”:</a:t>
            </a:r>
            <a:endParaRPr i="1">
              <a:latin typeface="Open Sans Light"/>
              <a:ea typeface="Open Sans Light"/>
              <a:cs typeface="Open Sans Light"/>
              <a:sym typeface="Open Sans Light"/>
            </a:endParaRPr>
          </a:p>
        </p:txBody>
      </p:sp>
      <p:sp>
        <p:nvSpPr>
          <p:cNvPr id="257" name="Google Shape;257;p47"/>
          <p:cNvSpPr txBox="1"/>
          <p:nvPr/>
        </p:nvSpPr>
        <p:spPr>
          <a:xfrm>
            <a:off x="4944075" y="1910850"/>
            <a:ext cx="241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Open Sans Light"/>
                <a:ea typeface="Open Sans Light"/>
                <a:cs typeface="Open Sans Light"/>
                <a:sym typeface="Open Sans Light"/>
              </a:rPr>
              <a:t>E.g., hypernyms of “panda”</a:t>
            </a:r>
            <a:endParaRPr i="1">
              <a:latin typeface="Open Sans Light"/>
              <a:ea typeface="Open Sans Light"/>
              <a:cs typeface="Open Sans Light"/>
              <a:sym typeface="Open Sans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8"/>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latin typeface="Open Sans Light"/>
                <a:ea typeface="Open Sans Light"/>
                <a:cs typeface="Open Sans Light"/>
                <a:sym typeface="Open Sans Light"/>
              </a:rPr>
              <a:t>Problems with solutions like WordNet</a:t>
            </a:r>
            <a:endParaRPr sz="2600">
              <a:latin typeface="Open Sans Light"/>
              <a:ea typeface="Open Sans Light"/>
              <a:cs typeface="Open Sans Light"/>
              <a:sym typeface="Open Sans Light"/>
            </a:endParaRPr>
          </a:p>
        </p:txBody>
      </p:sp>
      <p:sp>
        <p:nvSpPr>
          <p:cNvPr id="263" name="Google Shape;263;p48"/>
          <p:cNvSpPr txBox="1"/>
          <p:nvPr>
            <p:ph idx="1" type="body"/>
          </p:nvPr>
        </p:nvSpPr>
        <p:spPr>
          <a:xfrm>
            <a:off x="228600" y="1085850"/>
            <a:ext cx="8763000" cy="3486300"/>
          </a:xfrm>
          <a:prstGeom prst="rect">
            <a:avLst/>
          </a:prstGeom>
        </p:spPr>
        <p:txBody>
          <a:bodyPr anchorCtr="0" anchor="ctr" bIns="91425" lIns="91425" spcFirstLastPara="1" rIns="91425" wrap="square" tIns="91425">
            <a:noAutofit/>
          </a:bodyPr>
          <a:lstStyle/>
          <a:p>
            <a:pPr indent="-323850" lvl="0" marL="457200" rtl="0" algn="l">
              <a:spcBef>
                <a:spcPts val="600"/>
              </a:spcBef>
              <a:spcAft>
                <a:spcPts val="0"/>
              </a:spcAft>
              <a:buSzPts val="1500"/>
              <a:buChar char="●"/>
            </a:pPr>
            <a:r>
              <a:rPr lang="en" sz="1500">
                <a:latin typeface="Open Sans Light"/>
                <a:ea typeface="Open Sans Light"/>
                <a:cs typeface="Open Sans Light"/>
                <a:sym typeface="Open Sans Light"/>
              </a:rPr>
              <a:t>Missing context</a:t>
            </a:r>
            <a:endParaRPr sz="1500">
              <a:latin typeface="Open Sans Light"/>
              <a:ea typeface="Open Sans Light"/>
              <a:cs typeface="Open Sans Light"/>
              <a:sym typeface="Open Sans Light"/>
            </a:endParaRPr>
          </a:p>
          <a:p>
            <a:pPr indent="-323850" lvl="1" marL="914400" rtl="0" algn="l">
              <a:spcBef>
                <a:spcPts val="0"/>
              </a:spcBef>
              <a:spcAft>
                <a:spcPts val="0"/>
              </a:spcAft>
              <a:buSzPts val="1500"/>
              <a:buFont typeface="Open Sans Light"/>
              <a:buChar char="○"/>
            </a:pPr>
            <a:r>
              <a:rPr lang="en" sz="1500">
                <a:latin typeface="Open Sans Light"/>
                <a:ea typeface="Open Sans Light"/>
                <a:cs typeface="Open Sans Light"/>
                <a:sym typeface="Open Sans Light"/>
              </a:rPr>
              <a:t>E.g., “step on </a:t>
            </a:r>
            <a:r>
              <a:rPr i="1" lang="en" sz="1500">
                <a:latin typeface="Open Sans Light"/>
                <a:ea typeface="Open Sans Light"/>
                <a:cs typeface="Open Sans Light"/>
                <a:sym typeface="Open Sans Light"/>
              </a:rPr>
              <a:t>shit</a:t>
            </a:r>
            <a:r>
              <a:rPr lang="en" sz="1500">
                <a:latin typeface="Open Sans Light"/>
                <a:ea typeface="Open Sans Light"/>
                <a:cs typeface="Open Sans Light"/>
                <a:sym typeface="Open Sans Light"/>
              </a:rPr>
              <a:t>”, “</a:t>
            </a:r>
            <a:r>
              <a:rPr i="1" lang="en" sz="1500">
                <a:latin typeface="Open Sans Light"/>
                <a:ea typeface="Open Sans Light"/>
                <a:cs typeface="Open Sans Light"/>
                <a:sym typeface="Open Sans Light"/>
              </a:rPr>
              <a:t>shit</a:t>
            </a:r>
            <a:r>
              <a:rPr lang="en" sz="1500">
                <a:latin typeface="Open Sans Light"/>
                <a:ea typeface="Open Sans Light"/>
                <a:cs typeface="Open Sans Light"/>
                <a:sym typeface="Open Sans Light"/>
              </a:rPr>
              <a:t> is gonna happen”, “this is real </a:t>
            </a:r>
            <a:r>
              <a:rPr i="1" lang="en" sz="1500">
                <a:latin typeface="Open Sans Light"/>
                <a:ea typeface="Open Sans Light"/>
                <a:cs typeface="Open Sans Light"/>
                <a:sym typeface="Open Sans Light"/>
              </a:rPr>
              <a:t>shit</a:t>
            </a:r>
            <a:r>
              <a:rPr lang="en" sz="1500">
                <a:latin typeface="Open Sans Light"/>
                <a:ea typeface="Open Sans Light"/>
                <a:cs typeface="Open Sans Light"/>
                <a:sym typeface="Open Sans Light"/>
              </a:rPr>
              <a:t>”</a:t>
            </a:r>
            <a:br>
              <a:rPr lang="en" sz="1500">
                <a:latin typeface="Open Sans Light"/>
                <a:ea typeface="Open Sans Light"/>
                <a:cs typeface="Open Sans Light"/>
                <a:sym typeface="Open Sans Light"/>
              </a:rPr>
            </a:br>
            <a:endParaRPr sz="1500">
              <a:latin typeface="Open Sans Light"/>
              <a:ea typeface="Open Sans Light"/>
              <a:cs typeface="Open Sans Light"/>
              <a:sym typeface="Open Sans Light"/>
            </a:endParaRPr>
          </a:p>
          <a:p>
            <a:pPr indent="-323850" lvl="0" marL="457200" rtl="0" algn="l">
              <a:spcBef>
                <a:spcPts val="0"/>
              </a:spcBef>
              <a:spcAft>
                <a:spcPts val="0"/>
              </a:spcAft>
              <a:buSzPts val="1500"/>
              <a:buChar char="●"/>
            </a:pPr>
            <a:r>
              <a:rPr lang="en" sz="1500">
                <a:latin typeface="Open Sans Light"/>
                <a:ea typeface="Open Sans Light"/>
                <a:cs typeface="Open Sans Light"/>
                <a:sym typeface="Open Sans Light"/>
              </a:rPr>
              <a:t>Missing new meanings of words</a:t>
            </a:r>
            <a:endParaRPr sz="1500">
              <a:latin typeface="Open Sans Light"/>
              <a:ea typeface="Open Sans Light"/>
              <a:cs typeface="Open Sans Light"/>
              <a:sym typeface="Open Sans Light"/>
            </a:endParaRPr>
          </a:p>
          <a:p>
            <a:pPr indent="-323850" lvl="1" marL="914400" rtl="0" algn="l">
              <a:spcBef>
                <a:spcPts val="0"/>
              </a:spcBef>
              <a:spcAft>
                <a:spcPts val="0"/>
              </a:spcAft>
              <a:buSzPts val="1500"/>
              <a:buFont typeface="Open Sans Light"/>
              <a:buChar char="○"/>
            </a:pPr>
            <a:r>
              <a:rPr lang="en" sz="1500">
                <a:latin typeface="Open Sans Light"/>
                <a:ea typeface="Open Sans Light"/>
                <a:cs typeface="Open Sans Light"/>
                <a:sym typeface="Open Sans Light"/>
              </a:rPr>
              <a:t>E.g., wicked, badass, wizard, ninja</a:t>
            </a:r>
            <a:endParaRPr sz="1500">
              <a:latin typeface="Open Sans Light"/>
              <a:ea typeface="Open Sans Light"/>
              <a:cs typeface="Open Sans Light"/>
              <a:sym typeface="Open Sans Light"/>
            </a:endParaRPr>
          </a:p>
          <a:p>
            <a:pPr indent="-323850" lvl="1" marL="914400" rtl="0" algn="l">
              <a:spcBef>
                <a:spcPts val="0"/>
              </a:spcBef>
              <a:spcAft>
                <a:spcPts val="0"/>
              </a:spcAft>
              <a:buSzPts val="1500"/>
              <a:buFont typeface="Open Sans Light"/>
              <a:buChar char="○"/>
            </a:pPr>
            <a:r>
              <a:rPr lang="en" sz="1500">
                <a:latin typeface="Open Sans Light"/>
                <a:ea typeface="Open Sans Light"/>
                <a:cs typeface="Open Sans Light"/>
                <a:sym typeface="Open Sans Light"/>
              </a:rPr>
              <a:t>Impossible to keep up-to-date forever!</a:t>
            </a:r>
            <a:br>
              <a:rPr lang="en" sz="1500">
                <a:latin typeface="Open Sans Light"/>
                <a:ea typeface="Open Sans Light"/>
                <a:cs typeface="Open Sans Light"/>
                <a:sym typeface="Open Sans Light"/>
              </a:rPr>
            </a:br>
            <a:endParaRPr sz="1500">
              <a:latin typeface="Open Sans Light"/>
              <a:ea typeface="Open Sans Light"/>
              <a:cs typeface="Open Sans Light"/>
              <a:sym typeface="Open Sans Light"/>
            </a:endParaRPr>
          </a:p>
          <a:p>
            <a:pPr indent="-323850" lvl="0" marL="457200" rtl="0" algn="l">
              <a:spcBef>
                <a:spcPts val="0"/>
              </a:spcBef>
              <a:spcAft>
                <a:spcPts val="0"/>
              </a:spcAft>
              <a:buSzPts val="1500"/>
              <a:buChar char="●"/>
            </a:pPr>
            <a:r>
              <a:rPr lang="en" sz="1500">
                <a:latin typeface="Open Sans Light"/>
                <a:ea typeface="Open Sans Light"/>
                <a:cs typeface="Open Sans Light"/>
                <a:sym typeface="Open Sans Light"/>
              </a:rPr>
              <a:t>Requires human labor to maintain</a:t>
            </a:r>
            <a:br>
              <a:rPr lang="en" sz="1500">
                <a:latin typeface="Open Sans Light"/>
                <a:ea typeface="Open Sans Light"/>
                <a:cs typeface="Open Sans Light"/>
                <a:sym typeface="Open Sans Light"/>
              </a:rPr>
            </a:br>
            <a:endParaRPr sz="1500">
              <a:latin typeface="Open Sans Light"/>
              <a:ea typeface="Open Sans Light"/>
              <a:cs typeface="Open Sans Light"/>
              <a:sym typeface="Open Sans Light"/>
            </a:endParaRPr>
          </a:p>
          <a:p>
            <a:pPr indent="-323850" lvl="0" marL="457200" rtl="0" algn="l">
              <a:spcBef>
                <a:spcPts val="0"/>
              </a:spcBef>
              <a:spcAft>
                <a:spcPts val="0"/>
              </a:spcAft>
              <a:buSzPts val="1500"/>
              <a:buChar char="●"/>
            </a:pPr>
            <a:r>
              <a:rPr lang="en" sz="1500">
                <a:latin typeface="Open Sans Light"/>
                <a:ea typeface="Open Sans Light"/>
                <a:cs typeface="Open Sans Light"/>
                <a:sym typeface="Open Sans Light"/>
              </a:rPr>
              <a:t>Cannot compute accurate word similarity -&gt; next slide</a:t>
            </a:r>
            <a:endParaRPr sz="1500">
              <a:latin typeface="Open Sans Light"/>
              <a:ea typeface="Open Sans Light"/>
              <a:cs typeface="Open Sans Light"/>
              <a:sym typeface="Open Sans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9"/>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Word similarity</a:t>
            </a:r>
            <a:endParaRPr sz="2600"/>
          </a:p>
        </p:txBody>
      </p:sp>
      <p:sp>
        <p:nvSpPr>
          <p:cNvPr id="269" name="Google Shape;269;p49"/>
          <p:cNvSpPr txBox="1"/>
          <p:nvPr>
            <p:ph idx="1" type="body"/>
          </p:nvPr>
        </p:nvSpPr>
        <p:spPr>
          <a:xfrm>
            <a:off x="228600" y="1085850"/>
            <a:ext cx="8763000" cy="6567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Char char="●"/>
            </a:pPr>
            <a:r>
              <a:rPr i="1" lang="en" sz="1500"/>
              <a:t>Naively</a:t>
            </a:r>
            <a:r>
              <a:rPr lang="en" sz="1500"/>
              <a:t>, words can be represented by </a:t>
            </a:r>
            <a:r>
              <a:rPr b="1" lang="en" sz="1500"/>
              <a:t>one-hot </a:t>
            </a:r>
            <a:r>
              <a:rPr lang="en" sz="1500"/>
              <a:t>vectors:</a:t>
            </a:r>
            <a:endParaRPr b="1" sz="1500"/>
          </a:p>
        </p:txBody>
      </p:sp>
      <p:sp>
        <p:nvSpPr>
          <p:cNvPr id="270" name="Google Shape;270;p49"/>
          <p:cNvSpPr txBox="1"/>
          <p:nvPr>
            <p:ph idx="1" type="body"/>
          </p:nvPr>
        </p:nvSpPr>
        <p:spPr>
          <a:xfrm>
            <a:off x="2588250" y="1552200"/>
            <a:ext cx="3967500" cy="1073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500">
                <a:solidFill>
                  <a:srgbClr val="005EF6"/>
                </a:solidFill>
              </a:rPr>
              <a:t>m</a:t>
            </a:r>
            <a:r>
              <a:rPr lang="en" sz="1500">
                <a:solidFill>
                  <a:srgbClr val="005EF6"/>
                </a:solidFill>
              </a:rPr>
              <a:t>otel = [0 0 0 0 0 0 0 1 0 0 0 ]</a:t>
            </a:r>
            <a:endParaRPr sz="1500">
              <a:solidFill>
                <a:srgbClr val="005EF6"/>
              </a:solidFill>
            </a:endParaRPr>
          </a:p>
          <a:p>
            <a:pPr indent="0" lvl="0" marL="0" rtl="0" algn="l">
              <a:spcBef>
                <a:spcPts val="600"/>
              </a:spcBef>
              <a:spcAft>
                <a:spcPts val="0"/>
              </a:spcAft>
              <a:buNone/>
            </a:pPr>
            <a:r>
              <a:rPr lang="en" sz="1500">
                <a:solidFill>
                  <a:srgbClr val="005EF6"/>
                </a:solidFill>
              </a:rPr>
              <a:t>h</a:t>
            </a:r>
            <a:r>
              <a:rPr lang="en" sz="1500">
                <a:solidFill>
                  <a:srgbClr val="005EF6"/>
                </a:solidFill>
              </a:rPr>
              <a:t>otel  = [0 1 0 0 0 0 0 0 0 0 0 ]</a:t>
            </a:r>
            <a:endParaRPr sz="1500">
              <a:solidFill>
                <a:srgbClr val="005EF6"/>
              </a:solidFill>
            </a:endParaRPr>
          </a:p>
        </p:txBody>
      </p:sp>
      <p:sp>
        <p:nvSpPr>
          <p:cNvPr id="271" name="Google Shape;271;p49"/>
          <p:cNvSpPr txBox="1"/>
          <p:nvPr>
            <p:ph idx="1" type="body"/>
          </p:nvPr>
        </p:nvSpPr>
        <p:spPr>
          <a:xfrm>
            <a:off x="228600" y="2435550"/>
            <a:ext cx="8763000" cy="23205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Char char="●"/>
            </a:pPr>
            <a:r>
              <a:rPr lang="en" sz="1500"/>
              <a:t>These two vectors are </a:t>
            </a:r>
            <a:r>
              <a:rPr b="1" lang="en" sz="1500"/>
              <a:t>orthogonal</a:t>
            </a:r>
            <a:endParaRPr b="1" sz="1500"/>
          </a:p>
          <a:p>
            <a:pPr indent="-323850" lvl="0" marL="457200" rtl="0" algn="l">
              <a:spcBef>
                <a:spcPts val="0"/>
              </a:spcBef>
              <a:spcAft>
                <a:spcPts val="0"/>
              </a:spcAft>
              <a:buSzPts val="1500"/>
              <a:buChar char="●"/>
            </a:pPr>
            <a:r>
              <a:rPr lang="en" sz="1500"/>
              <a:t>There is </a:t>
            </a:r>
            <a:r>
              <a:rPr b="1" lang="en" sz="1500"/>
              <a:t>no natural notion of </a:t>
            </a:r>
            <a:r>
              <a:rPr b="1" lang="en" sz="1500"/>
              <a:t>similarity</a:t>
            </a:r>
            <a:r>
              <a:rPr lang="en" sz="1500"/>
              <a:t> for one-hot vectors</a:t>
            </a:r>
            <a:endParaRPr sz="1500"/>
          </a:p>
          <a:p>
            <a:pPr indent="-323850" lvl="0" marL="457200" rtl="0" algn="l">
              <a:spcBef>
                <a:spcPts val="0"/>
              </a:spcBef>
              <a:spcAft>
                <a:spcPts val="0"/>
              </a:spcAft>
              <a:buSzPts val="1500"/>
              <a:buChar char="●"/>
            </a:pPr>
            <a:r>
              <a:rPr b="1" lang="en" sz="1500"/>
              <a:t>Vector dimension</a:t>
            </a:r>
            <a:r>
              <a:rPr lang="en" sz="1500"/>
              <a:t> = number of words (V) (e.g., 500,000)</a:t>
            </a:r>
            <a:endParaRPr sz="1500"/>
          </a:p>
          <a:p>
            <a:pPr indent="-323850" lvl="0" marL="457200" rtl="0" algn="l">
              <a:spcBef>
                <a:spcPts val="0"/>
              </a:spcBef>
              <a:spcAft>
                <a:spcPts val="0"/>
              </a:spcAft>
              <a:buSzPts val="1500"/>
              <a:buChar char="●"/>
            </a:pPr>
            <a:r>
              <a:rPr lang="en" sz="1500"/>
              <a:t>Solution?</a:t>
            </a:r>
            <a:endParaRPr sz="1500"/>
          </a:p>
          <a:p>
            <a:pPr indent="-323850" lvl="1" marL="914400" rtl="0" algn="l">
              <a:spcBef>
                <a:spcPts val="0"/>
              </a:spcBef>
              <a:spcAft>
                <a:spcPts val="0"/>
              </a:spcAft>
              <a:buSzPts val="1500"/>
              <a:buChar char="○"/>
            </a:pPr>
            <a:r>
              <a:rPr lang="en" sz="1500"/>
              <a:t>Rely on WordNet to get similarity</a:t>
            </a:r>
            <a:endParaRPr sz="1500"/>
          </a:p>
          <a:p>
            <a:pPr indent="-323850" lvl="2" marL="1371600" rtl="0" algn="l">
              <a:spcBef>
                <a:spcPts val="0"/>
              </a:spcBef>
              <a:spcAft>
                <a:spcPts val="0"/>
              </a:spcAft>
              <a:buSzPts val="1500"/>
              <a:buChar char="■"/>
            </a:pPr>
            <a:r>
              <a:rPr lang="en" sz="1500"/>
              <a:t>Incompleteness, difficult to maintain forever</a:t>
            </a:r>
            <a:endParaRPr sz="1500"/>
          </a:p>
          <a:p>
            <a:pPr indent="-323850" lvl="1" marL="914400" rtl="0" algn="l">
              <a:spcBef>
                <a:spcPts val="0"/>
              </a:spcBef>
              <a:spcAft>
                <a:spcPts val="0"/>
              </a:spcAft>
              <a:buSzPts val="1500"/>
              <a:buChar char="○"/>
            </a:pPr>
            <a:r>
              <a:rPr b="1" lang="en" sz="1500"/>
              <a:t>Instead, learn to encode similarity in the vectors</a:t>
            </a:r>
            <a:endParaRPr b="1"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50"/>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Word similarity</a:t>
            </a:r>
            <a:endParaRPr sz="2600"/>
          </a:p>
        </p:txBody>
      </p:sp>
      <p:sp>
        <p:nvSpPr>
          <p:cNvPr id="277" name="Google Shape;277;p50"/>
          <p:cNvSpPr txBox="1"/>
          <p:nvPr>
            <p:ph idx="1" type="body"/>
          </p:nvPr>
        </p:nvSpPr>
        <p:spPr>
          <a:xfrm>
            <a:off x="228600" y="1085850"/>
            <a:ext cx="8763000" cy="36243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Char char="●"/>
            </a:pPr>
            <a:r>
              <a:rPr lang="en" sz="1500"/>
              <a:t>How to encode similarity?</a:t>
            </a:r>
            <a:endParaRPr sz="1500"/>
          </a:p>
          <a:p>
            <a:pPr indent="-323850" lvl="1" marL="914400" rtl="0" algn="l">
              <a:spcBef>
                <a:spcPts val="0"/>
              </a:spcBef>
              <a:spcAft>
                <a:spcPts val="0"/>
              </a:spcAft>
              <a:buSzPts val="1500"/>
              <a:buChar char="○"/>
            </a:pPr>
            <a:r>
              <a:rPr lang="en" sz="1500">
                <a:solidFill>
                  <a:srgbClr val="005EF6"/>
                </a:solidFill>
              </a:rPr>
              <a:t>Distributional semantics</a:t>
            </a:r>
            <a:r>
              <a:rPr lang="en" sz="1500"/>
              <a:t>:  </a:t>
            </a:r>
            <a:r>
              <a:rPr b="1" lang="en" sz="1500"/>
              <a:t>A word’s meaning is given by the words that frequently appear close-by</a:t>
            </a:r>
            <a:endParaRPr b="1" sz="1500"/>
          </a:p>
          <a:p>
            <a:pPr indent="-323850" lvl="2" marL="1371600" rtl="0" algn="l">
              <a:spcBef>
                <a:spcPts val="0"/>
              </a:spcBef>
              <a:spcAft>
                <a:spcPts val="0"/>
              </a:spcAft>
              <a:buSzPts val="1500"/>
              <a:buChar char="■"/>
            </a:pPr>
            <a:r>
              <a:rPr lang="en" sz="1500"/>
              <a:t>“</a:t>
            </a:r>
            <a:r>
              <a:rPr i="1" lang="en" sz="1500"/>
              <a:t>You shall know a word by the company it keeps</a:t>
            </a:r>
            <a:r>
              <a:rPr lang="en" sz="1500"/>
              <a:t>” (J.R. Firth 1957: 11)</a:t>
            </a:r>
            <a:endParaRPr sz="1500"/>
          </a:p>
          <a:p>
            <a:pPr indent="-323850" lvl="2" marL="1371600" rtl="0" algn="l">
              <a:spcBef>
                <a:spcPts val="0"/>
              </a:spcBef>
              <a:spcAft>
                <a:spcPts val="0"/>
              </a:spcAft>
              <a:buSzPts val="1500"/>
              <a:buChar char="■"/>
            </a:pPr>
            <a:r>
              <a:rPr lang="en" sz="1500"/>
              <a:t>“</a:t>
            </a:r>
            <a:r>
              <a:rPr i="1" lang="en" sz="1500"/>
              <a:t>You are who you </a:t>
            </a:r>
            <a:r>
              <a:rPr i="1" lang="en" sz="1500"/>
              <a:t>associate</a:t>
            </a:r>
            <a:r>
              <a:rPr i="1" lang="en" sz="1500"/>
              <a:t> with</a:t>
            </a:r>
            <a:r>
              <a:rPr lang="en" sz="1500"/>
              <a:t>” (Will Smith)</a:t>
            </a:r>
            <a:endParaRPr sz="1500"/>
          </a:p>
          <a:p>
            <a:pPr indent="-323850" lvl="2" marL="1371600" rtl="0" algn="l">
              <a:spcBef>
                <a:spcPts val="0"/>
              </a:spcBef>
              <a:spcAft>
                <a:spcPts val="0"/>
              </a:spcAft>
              <a:buSzPts val="1500"/>
              <a:buChar char="■"/>
            </a:pPr>
            <a:r>
              <a:rPr lang="en" sz="1500"/>
              <a:t>One of the most successful ideas of modern NLP!</a:t>
            </a:r>
            <a:endParaRPr sz="1500"/>
          </a:p>
          <a:p>
            <a:pPr indent="-323850" lvl="1" marL="914400" rtl="0" algn="l">
              <a:spcBef>
                <a:spcPts val="0"/>
              </a:spcBef>
              <a:spcAft>
                <a:spcPts val="0"/>
              </a:spcAft>
              <a:buSzPts val="1500"/>
              <a:buChar char="○"/>
            </a:pPr>
            <a:r>
              <a:rPr lang="en" sz="1500"/>
              <a:t>When a word </a:t>
            </a:r>
            <a:r>
              <a:rPr i="1" lang="en" sz="1500"/>
              <a:t>w </a:t>
            </a:r>
            <a:r>
              <a:rPr lang="en" sz="1500"/>
              <a:t>appears in a text, its context is the set of words that appear nearby (within a fixed size window)</a:t>
            </a:r>
            <a:endParaRPr sz="1500"/>
          </a:p>
        </p:txBody>
      </p:sp>
      <p:pic>
        <p:nvPicPr>
          <p:cNvPr id="278" name="Google Shape;278;p50"/>
          <p:cNvPicPr preferRelativeResize="0"/>
          <p:nvPr/>
        </p:nvPicPr>
        <p:blipFill>
          <a:blip r:embed="rId3">
            <a:alphaModFix/>
          </a:blip>
          <a:stretch>
            <a:fillRect/>
          </a:stretch>
        </p:blipFill>
        <p:spPr>
          <a:xfrm>
            <a:off x="1865100" y="3157575"/>
            <a:ext cx="5304900" cy="1205650"/>
          </a:xfrm>
          <a:prstGeom prst="rect">
            <a:avLst/>
          </a:prstGeom>
          <a:noFill/>
          <a:ln>
            <a:noFill/>
          </a:ln>
        </p:spPr>
      </p:pic>
      <p:pic>
        <p:nvPicPr>
          <p:cNvPr id="279" name="Google Shape;279;p50"/>
          <p:cNvPicPr preferRelativeResize="0"/>
          <p:nvPr/>
        </p:nvPicPr>
        <p:blipFill>
          <a:blip r:embed="rId4">
            <a:alphaModFix/>
          </a:blip>
          <a:stretch>
            <a:fillRect/>
          </a:stretch>
        </p:blipFill>
        <p:spPr>
          <a:xfrm>
            <a:off x="7926175" y="0"/>
            <a:ext cx="1217825" cy="1293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1"/>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Word vectors</a:t>
            </a:r>
            <a:endParaRPr sz="2600"/>
          </a:p>
        </p:txBody>
      </p:sp>
      <p:pic>
        <p:nvPicPr>
          <p:cNvPr id="285" name="Google Shape;285;p51"/>
          <p:cNvPicPr preferRelativeResize="0"/>
          <p:nvPr/>
        </p:nvPicPr>
        <p:blipFill>
          <a:blip r:embed="rId3">
            <a:alphaModFix/>
          </a:blip>
          <a:stretch>
            <a:fillRect/>
          </a:stretch>
        </p:blipFill>
        <p:spPr>
          <a:xfrm>
            <a:off x="704475" y="1227300"/>
            <a:ext cx="7525101" cy="3471975"/>
          </a:xfrm>
          <a:prstGeom prst="rect">
            <a:avLst/>
          </a:prstGeom>
          <a:noFill/>
          <a:ln>
            <a:noFill/>
          </a:ln>
        </p:spPr>
      </p:pic>
      <p:sp>
        <p:nvSpPr>
          <p:cNvPr id="286" name="Google Shape;286;p51"/>
          <p:cNvSpPr/>
          <p:nvPr/>
        </p:nvSpPr>
        <p:spPr>
          <a:xfrm>
            <a:off x="4897165" y="2808244"/>
            <a:ext cx="473100" cy="167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mer / Cambridg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mer / Cambridg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