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 id="214748366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6858000" cx="9144000"/>
  <p:notesSz cx="6858000" cy="9144000"/>
  <p:embeddedFontLs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OpenSans-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OpenSans-italic.fntdata"/><Relationship Id="rId16" Type="http://schemas.openxmlformats.org/officeDocument/2006/relationships/slide" Target="slides/slide10.xml"/><Relationship Id="rId38" Type="http://schemas.openxmlformats.org/officeDocument/2006/relationships/font" Target="fonts/OpenSans-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5e78f46d40_0_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e78f46d40_0_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3" name="Google Shape;123;g5e78f46d40_0_8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5fd7e2dfe9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fd7e2dfe9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9" name="Google Shape;199;g5fd7e2dfe9_0_1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5fd7e2dfe9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fd7e2dfe9_0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8" name="Google Shape;208;g5fd7e2dfe9_0_2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5f8e3ecd03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f8e3ecd03_0_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7" name="Google Shape;217;g5f8e3ecd03_0_4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5fd7e2dfe9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fd7e2dfe9_0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5" name="Google Shape;225;g5fd7e2dfe9_0_3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5fd7e2dfe9_0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fd7e2dfe9_0_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3" name="Google Shape;233;g5fd7e2dfe9_0_4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5fd7e2dfe9_0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fd7e2dfe9_0_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1" name="Google Shape;241;g5fd7e2dfe9_0_5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5fd7e2dfe9_0_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fd7e2dfe9_0_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8" name="Google Shape;248;g5fd7e2dfe9_0_5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5fd7e2dfe9_0_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fd7e2dfe9_0_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6" name="Google Shape;256;g5fd7e2dfe9_0_6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5fd7e2dfe9_0_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5fd7e2dfe9_0_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4" name="Google Shape;264;g5fd7e2dfe9_0_7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64bb2a2752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64bb2a2752_0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2" name="Google Shape;272;g64bb2a2752_0_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5e78f46d40_0_1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e78f46d40_0_1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3" name="Google Shape;133;g5e78f46d40_0_18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5fd7e2dfe9_0_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fd7e2dfe9_0_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2" name="Google Shape;282;g5fd7e2dfe9_0_8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5fd7e2dfe9_0_1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5fd7e2dfe9_0_1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8" name="Google Shape;308;g5fd7e2dfe9_0_13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5fd7e2dfe9_0_1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5fd7e2dfe9_0_1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0" name="Google Shape;340;g5fd7e2dfe9_0_17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5fd7e2dfe9_0_2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5fd7e2dfe9_0_2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4" name="Google Shape;384;g5fd7e2dfe9_0_21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5fd7e2dfe9_0_3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5fd7e2dfe9_0_3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9" name="Google Shape;429;g5fd7e2dfe9_0_31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5fd7e2dfe9_0_3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5fd7e2dfe9_0_3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4" name="Google Shape;474;g5fd7e2dfe9_0_36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64bb2a2752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64bb2a2752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9" name="Google Shape;519;g64bb2a2752_0_1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5fd7e2dfe9_0_4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5fd7e2dfe9_0_4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7" name="Google Shape;527;g5fd7e2dfe9_0_45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5fd7e2dfe9_0_4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5fd7e2dfe9_0_4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71" name="Google Shape;571;g5fd7e2dfe9_0_49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5fd7e2dfe9_0_5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5fd7e2dfe9_0_5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11" name="Google Shape;611;g5fd7e2dfe9_0_54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5f8e3ecd03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f8e3ecd03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1" name="Google Shape;141;g5f8e3ecd03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5fd7e2dfe9_0_3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5fd7e2dfe9_0_3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37" name="Google Shape;637;g5fd7e2dfe9_0_30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5f8e3ecd03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f8e3ecd03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9" name="Google Shape;149;g5f8e3ecd03_0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5f8e3ecd03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f8e3ecd03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7" name="Google Shape;157;g5f8e3ecd03_0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5f8e3ecd03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f8e3ecd03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6" name="Google Shape;166;g5f8e3ecd03_0_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5f8e3ecd03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f8e3ecd03_0_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5" name="Google Shape;175;g5f8e3ecd03_0_2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5fd7e2dfe9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fd7e2dfe9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3" name="Google Shape;183;g5fd7e2dfe9_0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5f8e3ecd03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f8e3ecd03_0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1" name="Google Shape;191;g5f8e3ecd03_0_3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pic>
        <p:nvPicPr>
          <p:cNvPr id="23" name="Google Shape;23;p2"/>
          <p:cNvPicPr preferRelativeResize="0"/>
          <p:nvPr/>
        </p:nvPicPr>
        <p:blipFill>
          <a:blip r:embed="rId2">
            <a:alphaModFix/>
          </a:blip>
          <a:stretch>
            <a:fillRect/>
          </a:stretch>
        </p:blipFill>
        <p:spPr>
          <a:xfrm>
            <a:off x="609600" y="533400"/>
            <a:ext cx="8001000" cy="2124075"/>
          </a:xfrm>
          <a:prstGeom prst="rect">
            <a:avLst/>
          </a:prstGeom>
          <a:noFill/>
          <a:ln>
            <a:noFill/>
          </a:ln>
        </p:spPr>
      </p:pic>
      <p:sp>
        <p:nvSpPr>
          <p:cNvPr id="24" name="Google Shape;24;p2"/>
          <p:cNvSpPr txBox="1"/>
          <p:nvPr>
            <p:ph idx="1" type="subTitle"/>
          </p:nvPr>
        </p:nvSpPr>
        <p:spPr>
          <a:xfrm>
            <a:off x="1905000" y="2895600"/>
            <a:ext cx="5334000" cy="1066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000000"/>
              </a:buClr>
              <a:buSzPts val="2800"/>
              <a:buNone/>
              <a:defRPr sz="2800">
                <a:solidFill>
                  <a:srgbClr val="000000"/>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25" name="Google Shape;25;p2"/>
          <p:cNvSpPr txBox="1"/>
          <p:nvPr>
            <p:ph type="ctrTitle"/>
          </p:nvPr>
        </p:nvSpPr>
        <p:spPr>
          <a:xfrm>
            <a:off x="685800" y="1066800"/>
            <a:ext cx="7772400" cy="144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005EF6"/>
              </a:buClr>
              <a:buSzPts val="4000"/>
              <a:buFont typeface="Open Sans"/>
              <a:buNone/>
              <a:defRPr b="0" sz="4000">
                <a:solidFill>
                  <a:srgbClr val="005EF6"/>
                </a:solidFill>
                <a:latin typeface="Open Sans"/>
                <a:ea typeface="Open Sans"/>
                <a:cs typeface="Open Sans"/>
                <a:sym typeface="Open San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26" name="Google Shape;26;p2"/>
          <p:cNvSpPr txBox="1"/>
          <p:nvPr>
            <p:ph idx="2" type="subTitle"/>
          </p:nvPr>
        </p:nvSpPr>
        <p:spPr>
          <a:xfrm>
            <a:off x="1524000" y="4724400"/>
            <a:ext cx="6019800" cy="76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2800"/>
              <a:buNone/>
              <a:defRPr sz="2800">
                <a:solidFill>
                  <a:srgbClr val="000000"/>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27" name="Google Shape;27;p2"/>
          <p:cNvSpPr txBox="1"/>
          <p:nvPr>
            <p:ph idx="3" type="subTitle"/>
          </p:nvPr>
        </p:nvSpPr>
        <p:spPr>
          <a:xfrm>
            <a:off x="2133600" y="4038600"/>
            <a:ext cx="4876800" cy="609600"/>
          </a:xfrm>
          <a:prstGeom prst="rect">
            <a:avLst/>
          </a:prstGeom>
        </p:spPr>
        <p:txBody>
          <a:bodyPr anchorCtr="0" anchor="ctr" bIns="91425" lIns="91425" spcFirstLastPara="1" rIns="91425" wrap="square" tIns="91425">
            <a:noAutofit/>
          </a:bodyPr>
          <a:lstStyle>
            <a:lvl1pPr lvl="0" rtl="0" algn="ctr">
              <a:spcBef>
                <a:spcPts val="600"/>
              </a:spcBef>
              <a:spcAft>
                <a:spcPts val="0"/>
              </a:spcAft>
              <a:buNone/>
              <a:defRPr sz="1800"/>
            </a:lvl1pPr>
            <a:lvl2pPr lvl="1" rtl="0" algn="ctr">
              <a:spcBef>
                <a:spcPts val="600"/>
              </a:spcBef>
              <a:spcAft>
                <a:spcPts val="0"/>
              </a:spcAft>
              <a:buNone/>
              <a:defRPr/>
            </a:lvl2pPr>
            <a:lvl3pPr lvl="2" rtl="0" algn="ctr">
              <a:spcBef>
                <a:spcPts val="600"/>
              </a:spcBef>
              <a:spcAft>
                <a:spcPts val="0"/>
              </a:spcAft>
              <a:buNone/>
              <a:defRPr/>
            </a:lvl3pPr>
            <a:lvl4pPr lvl="3" rtl="0" algn="ctr">
              <a:spcBef>
                <a:spcPts val="600"/>
              </a:spcBef>
              <a:spcAft>
                <a:spcPts val="0"/>
              </a:spcAft>
              <a:buNone/>
              <a:defRPr/>
            </a:lvl4pPr>
            <a:lvl5pPr lvl="4" rtl="0" algn="ctr">
              <a:spcBef>
                <a:spcPts val="600"/>
              </a:spcBef>
              <a:spcAft>
                <a:spcPts val="0"/>
              </a:spcAft>
              <a:buNone/>
              <a:defRPr/>
            </a:lvl5pPr>
            <a:lvl6pPr lvl="5" rtl="0" algn="ctr">
              <a:spcBef>
                <a:spcPts val="600"/>
              </a:spcBef>
              <a:spcAft>
                <a:spcPts val="0"/>
              </a:spcAft>
              <a:buNone/>
              <a:defRPr/>
            </a:lvl6pPr>
            <a:lvl7pPr lvl="6" rtl="0" algn="ctr">
              <a:spcBef>
                <a:spcPts val="600"/>
              </a:spcBef>
              <a:spcAft>
                <a:spcPts val="0"/>
              </a:spcAft>
              <a:buNone/>
              <a:defRPr/>
            </a:lvl7pPr>
            <a:lvl8pPr lvl="7" rtl="0" algn="ctr">
              <a:spcBef>
                <a:spcPts val="600"/>
              </a:spcBef>
              <a:spcAft>
                <a:spcPts val="0"/>
              </a:spcAft>
              <a:buNone/>
              <a:defRPr/>
            </a:lvl8pPr>
            <a:lvl9pPr lvl="8" algn="ctr">
              <a:spcBef>
                <a:spcPts val="600"/>
              </a:spcBef>
              <a:spcAft>
                <a:spcPts val="0"/>
              </a:spcAft>
              <a:buNone/>
              <a:defRPr/>
            </a:lvl9pPr>
          </a:lstStyle>
          <a:p/>
        </p:txBody>
      </p:sp>
      <p:sp>
        <p:nvSpPr>
          <p:cNvPr id="28" name="Google Shape;28;p2"/>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rtl="0" algn="ctr">
              <a:buNone/>
              <a:defRPr sz="1100">
                <a:solidFill>
                  <a:srgbClr val="980000"/>
                </a:solidFill>
                <a:latin typeface="Open Sans"/>
                <a:ea typeface="Open Sans"/>
                <a:cs typeface="Open Sans"/>
                <a:sym typeface="Open Sans"/>
              </a:defRPr>
            </a:lvl1pPr>
            <a:lvl2pPr lvl="1" rtl="0" algn="ctr">
              <a:buNone/>
              <a:defRPr sz="1100">
                <a:solidFill>
                  <a:srgbClr val="980000"/>
                </a:solidFill>
                <a:latin typeface="Open Sans"/>
                <a:ea typeface="Open Sans"/>
                <a:cs typeface="Open Sans"/>
                <a:sym typeface="Open Sans"/>
              </a:defRPr>
            </a:lvl2pPr>
            <a:lvl3pPr lvl="2" rtl="0" algn="ctr">
              <a:buNone/>
              <a:defRPr sz="1100">
                <a:solidFill>
                  <a:srgbClr val="980000"/>
                </a:solidFill>
                <a:latin typeface="Open Sans"/>
                <a:ea typeface="Open Sans"/>
                <a:cs typeface="Open Sans"/>
                <a:sym typeface="Open Sans"/>
              </a:defRPr>
            </a:lvl3pPr>
            <a:lvl4pPr lvl="3" rtl="0" algn="ctr">
              <a:buNone/>
              <a:defRPr sz="1100">
                <a:solidFill>
                  <a:srgbClr val="980000"/>
                </a:solidFill>
                <a:latin typeface="Open Sans"/>
                <a:ea typeface="Open Sans"/>
                <a:cs typeface="Open Sans"/>
                <a:sym typeface="Open Sans"/>
              </a:defRPr>
            </a:lvl4pPr>
            <a:lvl5pPr lvl="4" rtl="0" algn="ctr">
              <a:buNone/>
              <a:defRPr sz="1100">
                <a:solidFill>
                  <a:srgbClr val="980000"/>
                </a:solidFill>
                <a:latin typeface="Open Sans"/>
                <a:ea typeface="Open Sans"/>
                <a:cs typeface="Open Sans"/>
                <a:sym typeface="Open Sans"/>
              </a:defRPr>
            </a:lvl5pPr>
            <a:lvl6pPr lvl="5" rtl="0" algn="ctr">
              <a:buNone/>
              <a:defRPr sz="1100">
                <a:solidFill>
                  <a:srgbClr val="980000"/>
                </a:solidFill>
                <a:latin typeface="Open Sans"/>
                <a:ea typeface="Open Sans"/>
                <a:cs typeface="Open Sans"/>
                <a:sym typeface="Open Sans"/>
              </a:defRPr>
            </a:lvl6pPr>
            <a:lvl7pPr lvl="6" rtl="0" algn="ctr">
              <a:buNone/>
              <a:defRPr sz="1100">
                <a:solidFill>
                  <a:srgbClr val="980000"/>
                </a:solidFill>
                <a:latin typeface="Open Sans"/>
                <a:ea typeface="Open Sans"/>
                <a:cs typeface="Open Sans"/>
                <a:sym typeface="Open Sans"/>
              </a:defRPr>
            </a:lvl7pPr>
            <a:lvl8pPr lvl="7" rtl="0" algn="ctr">
              <a:buNone/>
              <a:defRPr sz="1100">
                <a:solidFill>
                  <a:srgbClr val="980000"/>
                </a:solidFill>
                <a:latin typeface="Open Sans"/>
                <a:ea typeface="Open Sans"/>
                <a:cs typeface="Open Sans"/>
                <a:sym typeface="Open Sans"/>
              </a:defRPr>
            </a:lvl8pPr>
            <a:lvl9pPr lvl="8" rtl="0" algn="ctr">
              <a:buNone/>
              <a:defRPr sz="1100">
                <a:solidFill>
                  <a:srgbClr val="980000"/>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4" name="Shape 64"/>
        <p:cNvGrpSpPr/>
        <p:nvPr/>
      </p:nvGrpSpPr>
      <p:grpSpPr>
        <a:xfrm>
          <a:off x="0" y="0"/>
          <a:ext cx="0" cy="0"/>
          <a:chOff x="0" y="0"/>
          <a:chExt cx="0" cy="0"/>
        </a:xfrm>
      </p:grpSpPr>
      <p:sp>
        <p:nvSpPr>
          <p:cNvPr id="65" name="Google Shape;65;p11"/>
          <p:cNvSpPr txBox="1"/>
          <p:nvPr>
            <p:ph type="title"/>
          </p:nvPr>
        </p:nvSpPr>
        <p:spPr>
          <a:xfrm>
            <a:off x="457200" y="228600"/>
            <a:ext cx="8229600" cy="9906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1pPr>
            <a:lvl2pPr lvl="1"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2pPr>
            <a:lvl3pPr lvl="2"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3pPr>
            <a:lvl4pPr lvl="3"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4pPr>
            <a:lvl5pPr lvl="4"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5pPr>
            <a:lvl6pPr lvl="5"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6pPr>
            <a:lvl7pPr lvl="6"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7pPr>
            <a:lvl8pPr lvl="7"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8pPr>
            <a:lvl9pPr lvl="8"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9pPr>
          </a:lstStyle>
          <a:p/>
        </p:txBody>
      </p:sp>
      <p:sp>
        <p:nvSpPr>
          <p:cNvPr id="66" name="Google Shape;66;p11"/>
          <p:cNvSpPr txBox="1"/>
          <p:nvPr>
            <p:ph idx="1" type="body"/>
          </p:nvPr>
        </p:nvSpPr>
        <p:spPr>
          <a:xfrm>
            <a:off x="457200" y="1524000"/>
            <a:ext cx="8229600" cy="4343400"/>
          </a:xfrm>
          <a:prstGeom prst="rect">
            <a:avLst/>
          </a:prstGeom>
          <a:noFill/>
          <a:ln>
            <a:noFill/>
          </a:ln>
        </p:spPr>
        <p:txBody>
          <a:bodyPr anchorCtr="0" anchor="t" bIns="46025" lIns="92075" spcFirstLastPara="1" rIns="92075" wrap="square" tIns="46025">
            <a:noAutofit/>
          </a:bodyPr>
          <a:lstStyle>
            <a:lvl1pPr indent="-482600" lvl="0" marL="457200" marR="0" rtl="0" algn="l">
              <a:spcBef>
                <a:spcPts val="640"/>
              </a:spcBef>
              <a:spcAft>
                <a:spcPts val="0"/>
              </a:spcAft>
              <a:buClr>
                <a:schemeClr val="accent1"/>
              </a:buClr>
              <a:buSzPts val="4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2"/>
              </a:buClr>
              <a:buSzPts val="2800"/>
              <a:buFont typeface="Noto Sans Symbols"/>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accent1"/>
              </a:buClr>
              <a:buSzPts val="2400"/>
              <a:buFont typeface="Times New Roman"/>
              <a:buChar char="o"/>
              <a:defRPr b="0" i="0" sz="2400" u="none" cap="none" strike="noStrike">
                <a:solidFill>
                  <a:schemeClr val="dk1"/>
                </a:solidFill>
                <a:latin typeface="Times New Roman"/>
                <a:ea typeface="Times New Roman"/>
                <a:cs typeface="Times New Roman"/>
                <a:sym typeface="Times New Roman"/>
              </a:defRPr>
            </a:lvl3pPr>
            <a:lvl4pPr indent="-311150" lvl="3" marL="1828800" marR="0" rtl="0" algn="l">
              <a:spcBef>
                <a:spcPts val="400"/>
              </a:spcBef>
              <a:spcAft>
                <a:spcPts val="0"/>
              </a:spcAft>
              <a:buClr>
                <a:schemeClr val="accent1"/>
              </a:buClr>
              <a:buSzPts val="1300"/>
              <a:buFont typeface="Arial"/>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67" name="Google Shape;67;p11"/>
          <p:cNvSpPr txBox="1"/>
          <p:nvPr>
            <p:ph idx="11" type="ftr"/>
          </p:nvPr>
        </p:nvSpPr>
        <p:spPr>
          <a:xfrm>
            <a:off x="457200" y="6553200"/>
            <a:ext cx="8229600" cy="3048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SzPts val="1400"/>
              <a:buNone/>
              <a:defRPr b="1" i="0" sz="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9pPr>
          </a:lstStyle>
          <a:p/>
        </p:txBody>
      </p:sp>
      <p:sp>
        <p:nvSpPr>
          <p:cNvPr id="68" name="Google Shape;68;p11"/>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lgn="r">
              <a:buNone/>
              <a:defRPr sz="1300">
                <a:solidFill>
                  <a:schemeClr val="dk1"/>
                </a:solidFill>
                <a:latin typeface="Times New Roman"/>
                <a:ea typeface="Times New Roman"/>
                <a:cs typeface="Times New Roman"/>
                <a:sym typeface="Times New Roman"/>
              </a:defRPr>
            </a:lvl1pPr>
            <a:lvl2pPr lvl="1" algn="r">
              <a:buNone/>
              <a:defRPr sz="1300">
                <a:solidFill>
                  <a:schemeClr val="dk1"/>
                </a:solidFill>
                <a:latin typeface="Times New Roman"/>
                <a:ea typeface="Times New Roman"/>
                <a:cs typeface="Times New Roman"/>
                <a:sym typeface="Times New Roman"/>
              </a:defRPr>
            </a:lvl2pPr>
            <a:lvl3pPr lvl="2" algn="r">
              <a:buNone/>
              <a:defRPr sz="1300">
                <a:solidFill>
                  <a:schemeClr val="dk1"/>
                </a:solidFill>
                <a:latin typeface="Times New Roman"/>
                <a:ea typeface="Times New Roman"/>
                <a:cs typeface="Times New Roman"/>
                <a:sym typeface="Times New Roman"/>
              </a:defRPr>
            </a:lvl3pPr>
            <a:lvl4pPr lvl="3" algn="r">
              <a:buNone/>
              <a:defRPr sz="1300">
                <a:solidFill>
                  <a:schemeClr val="dk1"/>
                </a:solidFill>
                <a:latin typeface="Times New Roman"/>
                <a:ea typeface="Times New Roman"/>
                <a:cs typeface="Times New Roman"/>
                <a:sym typeface="Times New Roman"/>
              </a:defRPr>
            </a:lvl4pPr>
            <a:lvl5pPr lvl="4" algn="r">
              <a:buNone/>
              <a:defRPr sz="1300">
                <a:solidFill>
                  <a:schemeClr val="dk1"/>
                </a:solidFill>
                <a:latin typeface="Times New Roman"/>
                <a:ea typeface="Times New Roman"/>
                <a:cs typeface="Times New Roman"/>
                <a:sym typeface="Times New Roman"/>
              </a:defRPr>
            </a:lvl5pPr>
            <a:lvl6pPr lvl="5" algn="r">
              <a:buNone/>
              <a:defRPr sz="1300">
                <a:solidFill>
                  <a:schemeClr val="dk1"/>
                </a:solidFill>
                <a:latin typeface="Times New Roman"/>
                <a:ea typeface="Times New Roman"/>
                <a:cs typeface="Times New Roman"/>
                <a:sym typeface="Times New Roman"/>
              </a:defRPr>
            </a:lvl6pPr>
            <a:lvl7pPr lvl="6" algn="r">
              <a:buNone/>
              <a:defRPr sz="1300">
                <a:solidFill>
                  <a:schemeClr val="dk1"/>
                </a:solidFill>
                <a:latin typeface="Times New Roman"/>
                <a:ea typeface="Times New Roman"/>
                <a:cs typeface="Times New Roman"/>
                <a:sym typeface="Times New Roman"/>
              </a:defRPr>
            </a:lvl7pPr>
            <a:lvl8pPr lvl="7" algn="r">
              <a:buNone/>
              <a:defRPr sz="1300">
                <a:solidFill>
                  <a:schemeClr val="dk1"/>
                </a:solidFill>
                <a:latin typeface="Times New Roman"/>
                <a:ea typeface="Times New Roman"/>
                <a:cs typeface="Times New Roman"/>
                <a:sym typeface="Times New Roman"/>
              </a:defRPr>
            </a:lvl8pPr>
            <a:lvl9pPr lvl="8" algn="r">
              <a:buNone/>
              <a:defRPr sz="13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2" name="Shape 82"/>
        <p:cNvGrpSpPr/>
        <p:nvPr/>
      </p:nvGrpSpPr>
      <p:grpSpPr>
        <a:xfrm>
          <a:off x="0" y="0"/>
          <a:ext cx="0" cy="0"/>
          <a:chOff x="0" y="0"/>
          <a:chExt cx="0" cy="0"/>
        </a:xfrm>
      </p:grpSpPr>
      <p:pic>
        <p:nvPicPr>
          <p:cNvPr id="83" name="Google Shape;83;p13"/>
          <p:cNvPicPr preferRelativeResize="0"/>
          <p:nvPr/>
        </p:nvPicPr>
        <p:blipFill>
          <a:blip r:embed="rId2">
            <a:alphaModFix/>
          </a:blip>
          <a:stretch>
            <a:fillRect/>
          </a:stretch>
        </p:blipFill>
        <p:spPr>
          <a:xfrm>
            <a:off x="609600" y="533400"/>
            <a:ext cx="8001000" cy="2124075"/>
          </a:xfrm>
          <a:prstGeom prst="rect">
            <a:avLst/>
          </a:prstGeom>
          <a:noFill/>
          <a:ln>
            <a:noFill/>
          </a:ln>
        </p:spPr>
      </p:pic>
      <p:sp>
        <p:nvSpPr>
          <p:cNvPr id="84" name="Google Shape;84;p13"/>
          <p:cNvSpPr txBox="1"/>
          <p:nvPr>
            <p:ph idx="1" type="subTitle"/>
          </p:nvPr>
        </p:nvSpPr>
        <p:spPr>
          <a:xfrm>
            <a:off x="1905000" y="2895600"/>
            <a:ext cx="5334000" cy="1066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2800"/>
              <a:buNone/>
              <a:defRPr sz="2800">
                <a:solidFill>
                  <a:srgbClr val="000000"/>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85" name="Google Shape;85;p13"/>
          <p:cNvSpPr txBox="1"/>
          <p:nvPr>
            <p:ph type="ctrTitle"/>
          </p:nvPr>
        </p:nvSpPr>
        <p:spPr>
          <a:xfrm>
            <a:off x="685800" y="1066800"/>
            <a:ext cx="7772400" cy="144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005EF6"/>
              </a:buClr>
              <a:buSzPts val="4000"/>
              <a:buFont typeface="Open Sans"/>
              <a:buNone/>
              <a:defRPr b="0" sz="4000">
                <a:solidFill>
                  <a:srgbClr val="005EF6"/>
                </a:solidFill>
                <a:latin typeface="Open Sans"/>
                <a:ea typeface="Open Sans"/>
                <a:cs typeface="Open Sans"/>
                <a:sym typeface="Open San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86" name="Google Shape;86;p13"/>
          <p:cNvSpPr txBox="1"/>
          <p:nvPr>
            <p:ph idx="2" type="subTitle"/>
          </p:nvPr>
        </p:nvSpPr>
        <p:spPr>
          <a:xfrm>
            <a:off x="1524000" y="4724400"/>
            <a:ext cx="6019800" cy="76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2800"/>
              <a:buNone/>
              <a:defRPr sz="2800">
                <a:solidFill>
                  <a:srgbClr val="000000"/>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87" name="Google Shape;87;p13"/>
          <p:cNvSpPr txBox="1"/>
          <p:nvPr>
            <p:ph idx="3" type="subTitle"/>
          </p:nvPr>
        </p:nvSpPr>
        <p:spPr>
          <a:xfrm>
            <a:off x="2133600" y="4038600"/>
            <a:ext cx="4876800" cy="609600"/>
          </a:xfrm>
          <a:prstGeom prst="rect">
            <a:avLst/>
          </a:prstGeom>
        </p:spPr>
        <p:txBody>
          <a:bodyPr anchorCtr="0" anchor="ctr" bIns="91425" lIns="91425" spcFirstLastPara="1" rIns="91425" wrap="square" tIns="91425">
            <a:noAutofit/>
          </a:bodyPr>
          <a:lstStyle>
            <a:lvl1pPr lvl="0" rtl="0" algn="ctr">
              <a:spcBef>
                <a:spcPts val="600"/>
              </a:spcBef>
              <a:spcAft>
                <a:spcPts val="0"/>
              </a:spcAft>
              <a:buNone/>
              <a:defRPr sz="1800"/>
            </a:lvl1pPr>
            <a:lvl2pPr lvl="1" rtl="0" algn="ctr">
              <a:spcBef>
                <a:spcPts val="600"/>
              </a:spcBef>
              <a:spcAft>
                <a:spcPts val="0"/>
              </a:spcAft>
              <a:buNone/>
              <a:defRPr/>
            </a:lvl2pPr>
            <a:lvl3pPr lvl="2" rtl="0" algn="ctr">
              <a:spcBef>
                <a:spcPts val="600"/>
              </a:spcBef>
              <a:spcAft>
                <a:spcPts val="0"/>
              </a:spcAft>
              <a:buNone/>
              <a:defRPr/>
            </a:lvl3pPr>
            <a:lvl4pPr lvl="3" rtl="0" algn="ctr">
              <a:spcBef>
                <a:spcPts val="600"/>
              </a:spcBef>
              <a:spcAft>
                <a:spcPts val="0"/>
              </a:spcAft>
              <a:buNone/>
              <a:defRPr/>
            </a:lvl4pPr>
            <a:lvl5pPr lvl="4" rtl="0" algn="ctr">
              <a:spcBef>
                <a:spcPts val="600"/>
              </a:spcBef>
              <a:spcAft>
                <a:spcPts val="0"/>
              </a:spcAft>
              <a:buNone/>
              <a:defRPr/>
            </a:lvl5pPr>
            <a:lvl6pPr lvl="5" rtl="0" algn="ctr">
              <a:spcBef>
                <a:spcPts val="600"/>
              </a:spcBef>
              <a:spcAft>
                <a:spcPts val="0"/>
              </a:spcAft>
              <a:buNone/>
              <a:defRPr/>
            </a:lvl6pPr>
            <a:lvl7pPr lvl="6" rtl="0" algn="ctr">
              <a:spcBef>
                <a:spcPts val="600"/>
              </a:spcBef>
              <a:spcAft>
                <a:spcPts val="0"/>
              </a:spcAft>
              <a:buNone/>
              <a:defRPr/>
            </a:lvl7pPr>
            <a:lvl8pPr lvl="7" rtl="0" algn="ctr">
              <a:spcBef>
                <a:spcPts val="600"/>
              </a:spcBef>
              <a:spcAft>
                <a:spcPts val="0"/>
              </a:spcAft>
              <a:buNone/>
              <a:defRPr/>
            </a:lvl8pPr>
            <a:lvl9pPr lvl="8" rtl="0" algn="ctr">
              <a:spcBef>
                <a:spcPts val="600"/>
              </a:spcBef>
              <a:spcAft>
                <a:spcPts val="0"/>
              </a:spcAft>
              <a:buNone/>
              <a:defRPr/>
            </a:lvl9pPr>
          </a:lstStyle>
          <a:p/>
        </p:txBody>
      </p:sp>
      <p:sp>
        <p:nvSpPr>
          <p:cNvPr id="88" name="Google Shape;88;p13"/>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rtl="0" algn="ctr">
              <a:buNone/>
              <a:defRPr sz="1100">
                <a:solidFill>
                  <a:srgbClr val="980000"/>
                </a:solidFill>
                <a:latin typeface="Open Sans"/>
                <a:ea typeface="Open Sans"/>
                <a:cs typeface="Open Sans"/>
                <a:sym typeface="Open Sans"/>
              </a:defRPr>
            </a:lvl1pPr>
            <a:lvl2pPr lvl="1" rtl="0" algn="ctr">
              <a:buNone/>
              <a:defRPr sz="1100">
                <a:solidFill>
                  <a:srgbClr val="980000"/>
                </a:solidFill>
                <a:latin typeface="Open Sans"/>
                <a:ea typeface="Open Sans"/>
                <a:cs typeface="Open Sans"/>
                <a:sym typeface="Open Sans"/>
              </a:defRPr>
            </a:lvl2pPr>
            <a:lvl3pPr lvl="2" rtl="0" algn="ctr">
              <a:buNone/>
              <a:defRPr sz="1100">
                <a:solidFill>
                  <a:srgbClr val="980000"/>
                </a:solidFill>
                <a:latin typeface="Open Sans"/>
                <a:ea typeface="Open Sans"/>
                <a:cs typeface="Open Sans"/>
                <a:sym typeface="Open Sans"/>
              </a:defRPr>
            </a:lvl3pPr>
            <a:lvl4pPr lvl="3" rtl="0" algn="ctr">
              <a:buNone/>
              <a:defRPr sz="1100">
                <a:solidFill>
                  <a:srgbClr val="980000"/>
                </a:solidFill>
                <a:latin typeface="Open Sans"/>
                <a:ea typeface="Open Sans"/>
                <a:cs typeface="Open Sans"/>
                <a:sym typeface="Open Sans"/>
              </a:defRPr>
            </a:lvl4pPr>
            <a:lvl5pPr lvl="4" rtl="0" algn="ctr">
              <a:buNone/>
              <a:defRPr sz="1100">
                <a:solidFill>
                  <a:srgbClr val="980000"/>
                </a:solidFill>
                <a:latin typeface="Open Sans"/>
                <a:ea typeface="Open Sans"/>
                <a:cs typeface="Open Sans"/>
                <a:sym typeface="Open Sans"/>
              </a:defRPr>
            </a:lvl5pPr>
            <a:lvl6pPr lvl="5" rtl="0" algn="ctr">
              <a:buNone/>
              <a:defRPr sz="1100">
                <a:solidFill>
                  <a:srgbClr val="980000"/>
                </a:solidFill>
                <a:latin typeface="Open Sans"/>
                <a:ea typeface="Open Sans"/>
                <a:cs typeface="Open Sans"/>
                <a:sym typeface="Open Sans"/>
              </a:defRPr>
            </a:lvl6pPr>
            <a:lvl7pPr lvl="6" rtl="0" algn="ctr">
              <a:buNone/>
              <a:defRPr sz="1100">
                <a:solidFill>
                  <a:srgbClr val="980000"/>
                </a:solidFill>
                <a:latin typeface="Open Sans"/>
                <a:ea typeface="Open Sans"/>
                <a:cs typeface="Open Sans"/>
                <a:sym typeface="Open Sans"/>
              </a:defRPr>
            </a:lvl7pPr>
            <a:lvl8pPr lvl="7" rtl="0" algn="ctr">
              <a:buNone/>
              <a:defRPr sz="1100">
                <a:solidFill>
                  <a:srgbClr val="980000"/>
                </a:solidFill>
                <a:latin typeface="Open Sans"/>
                <a:ea typeface="Open Sans"/>
                <a:cs typeface="Open Sans"/>
                <a:sym typeface="Open Sans"/>
              </a:defRPr>
            </a:lvl8pPr>
            <a:lvl9pPr lvl="8" rtl="0" algn="ctr">
              <a:buNone/>
              <a:defRPr sz="1100">
                <a:solidFill>
                  <a:srgbClr val="980000"/>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9" name="Shape 89"/>
        <p:cNvGrpSpPr/>
        <p:nvPr/>
      </p:nvGrpSpPr>
      <p:grpSpPr>
        <a:xfrm>
          <a:off x="0" y="0"/>
          <a:ext cx="0" cy="0"/>
          <a:chOff x="0" y="0"/>
          <a:chExt cx="0" cy="0"/>
        </a:xfrm>
      </p:grpSpPr>
      <p:sp>
        <p:nvSpPr>
          <p:cNvPr id="90" name="Google Shape;90;p14"/>
          <p:cNvSpPr/>
          <p:nvPr/>
        </p:nvSpPr>
        <p:spPr>
          <a:xfrm>
            <a:off x="0" y="304800"/>
            <a:ext cx="9144000" cy="990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92" name="Google Shape;92;p14"/>
          <p:cNvSpPr txBox="1"/>
          <p:nvPr>
            <p:ph idx="1" type="body"/>
          </p:nvPr>
        </p:nvSpPr>
        <p:spPr>
          <a:xfrm>
            <a:off x="228600" y="1447800"/>
            <a:ext cx="8763000" cy="46482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3" name="Google Shape;93;p14"/>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Centered">
  <p:cSld name="TITLE_AND_BODY_1">
    <p:spTree>
      <p:nvGrpSpPr>
        <p:cNvPr id="94" name="Shape 94"/>
        <p:cNvGrpSpPr/>
        <p:nvPr/>
      </p:nvGrpSpPr>
      <p:grpSpPr>
        <a:xfrm>
          <a:off x="0" y="0"/>
          <a:ext cx="0" cy="0"/>
          <a:chOff x="0" y="0"/>
          <a:chExt cx="0" cy="0"/>
        </a:xfrm>
      </p:grpSpPr>
      <p:sp>
        <p:nvSpPr>
          <p:cNvPr id="95" name="Google Shape;95;p15"/>
          <p:cNvSpPr/>
          <p:nvPr/>
        </p:nvSpPr>
        <p:spPr>
          <a:xfrm>
            <a:off x="0" y="304800"/>
            <a:ext cx="9144000" cy="990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97" name="Google Shape;97;p15"/>
          <p:cNvSpPr txBox="1"/>
          <p:nvPr>
            <p:ph idx="1" type="body"/>
          </p:nvPr>
        </p:nvSpPr>
        <p:spPr>
          <a:xfrm>
            <a:off x="228600" y="1295400"/>
            <a:ext cx="8763000" cy="4625700"/>
          </a:xfrm>
          <a:prstGeom prst="rect">
            <a:avLst/>
          </a:prstGeom>
        </p:spPr>
        <p:txBody>
          <a:bodyPr anchorCtr="0" anchor="ctr"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8" name="Google Shape;98;p15"/>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9" name="Shape 99"/>
        <p:cNvGrpSpPr/>
        <p:nvPr/>
      </p:nvGrpSpPr>
      <p:grpSpPr>
        <a:xfrm>
          <a:off x="0" y="0"/>
          <a:ext cx="0" cy="0"/>
          <a:chOff x="0" y="0"/>
          <a:chExt cx="0" cy="0"/>
        </a:xfrm>
      </p:grpSpPr>
      <p:sp>
        <p:nvSpPr>
          <p:cNvPr id="100" name="Google Shape;100;p16"/>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
        <p:nvSpPr>
          <p:cNvPr id="101" name="Google Shape;101;p16"/>
          <p:cNvSpPr/>
          <p:nvPr/>
        </p:nvSpPr>
        <p:spPr>
          <a:xfrm>
            <a:off x="0" y="304800"/>
            <a:ext cx="9144000" cy="990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03" name="Google Shape;103;p16"/>
          <p:cNvSpPr txBox="1"/>
          <p:nvPr>
            <p:ph idx="1" type="body"/>
          </p:nvPr>
        </p:nvSpPr>
        <p:spPr>
          <a:xfrm>
            <a:off x="228600" y="1447800"/>
            <a:ext cx="4059900" cy="46482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04" name="Google Shape;104;p16"/>
          <p:cNvSpPr txBox="1"/>
          <p:nvPr>
            <p:ph idx="2" type="body"/>
          </p:nvPr>
        </p:nvSpPr>
        <p:spPr>
          <a:xfrm>
            <a:off x="4648200" y="1447800"/>
            <a:ext cx="4059900" cy="46482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05" name="Google Shape;105;p16"/>
          <p:cNvSpPr txBox="1"/>
          <p:nvPr>
            <p:ph idx="3" type="subTitle"/>
          </p:nvPr>
        </p:nvSpPr>
        <p:spPr>
          <a:xfrm>
            <a:off x="0" y="0"/>
            <a:ext cx="4572000" cy="266400"/>
          </a:xfrm>
          <a:prstGeom prst="rect">
            <a:avLst/>
          </a:prstGeom>
        </p:spPr>
        <p:txBody>
          <a:bodyPr anchorCtr="0" anchor="ctr" bIns="91425" lIns="91425" spcFirstLastPara="1" rIns="91425" wrap="square" tIns="91425">
            <a:noAutofit/>
          </a:bodyPr>
          <a:lstStyle>
            <a:lvl1pPr lvl="0" rtl="0" algn="r">
              <a:spcBef>
                <a:spcPts val="600"/>
              </a:spcBef>
              <a:spcAft>
                <a:spcPts val="0"/>
              </a:spcAft>
              <a:buNone/>
              <a:defRPr sz="1100">
                <a:solidFill>
                  <a:srgbClr val="FFFFFF"/>
                </a:solidFill>
              </a:defRPr>
            </a:lvl1pPr>
            <a:lvl2pPr lvl="1" rtl="0" algn="r">
              <a:spcBef>
                <a:spcPts val="600"/>
              </a:spcBef>
              <a:spcAft>
                <a:spcPts val="0"/>
              </a:spcAft>
              <a:buNone/>
              <a:defRPr/>
            </a:lvl2pPr>
            <a:lvl3pPr lvl="2" rtl="0" algn="r">
              <a:spcBef>
                <a:spcPts val="600"/>
              </a:spcBef>
              <a:spcAft>
                <a:spcPts val="0"/>
              </a:spcAft>
              <a:buNone/>
              <a:defRPr/>
            </a:lvl3pPr>
            <a:lvl4pPr lvl="3" rtl="0" algn="r">
              <a:spcBef>
                <a:spcPts val="600"/>
              </a:spcBef>
              <a:spcAft>
                <a:spcPts val="0"/>
              </a:spcAft>
              <a:buNone/>
              <a:defRPr/>
            </a:lvl4pPr>
            <a:lvl5pPr lvl="4" rtl="0" algn="r">
              <a:spcBef>
                <a:spcPts val="600"/>
              </a:spcBef>
              <a:spcAft>
                <a:spcPts val="0"/>
              </a:spcAft>
              <a:buNone/>
              <a:defRPr/>
            </a:lvl5pPr>
            <a:lvl6pPr lvl="5" rtl="0" algn="r">
              <a:spcBef>
                <a:spcPts val="600"/>
              </a:spcBef>
              <a:spcAft>
                <a:spcPts val="0"/>
              </a:spcAft>
              <a:buNone/>
              <a:defRPr/>
            </a:lvl6pPr>
            <a:lvl7pPr lvl="6" rtl="0" algn="r">
              <a:spcBef>
                <a:spcPts val="600"/>
              </a:spcBef>
              <a:spcAft>
                <a:spcPts val="0"/>
              </a:spcAft>
              <a:buNone/>
              <a:defRPr/>
            </a:lvl7pPr>
            <a:lvl8pPr lvl="7" rtl="0" algn="r">
              <a:spcBef>
                <a:spcPts val="600"/>
              </a:spcBef>
              <a:spcAft>
                <a:spcPts val="0"/>
              </a:spcAft>
              <a:buNone/>
              <a:defRPr/>
            </a:lvl8pPr>
            <a:lvl9pPr lvl="8" rtl="0" algn="r">
              <a:spcBef>
                <a:spcPts val="600"/>
              </a:spcBef>
              <a:spcAft>
                <a:spcPts val="0"/>
              </a:spcAft>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6" name="Shape 106"/>
        <p:cNvGrpSpPr/>
        <p:nvPr/>
      </p:nvGrpSpPr>
      <p:grpSpPr>
        <a:xfrm>
          <a:off x="0" y="0"/>
          <a:ext cx="0" cy="0"/>
          <a:chOff x="0" y="0"/>
          <a:chExt cx="0" cy="0"/>
        </a:xfrm>
      </p:grpSpPr>
      <p:sp>
        <p:nvSpPr>
          <p:cNvPr id="107" name="Google Shape;107;p17"/>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
        <p:nvSpPr>
          <p:cNvPr id="108" name="Google Shape;108;p17"/>
          <p:cNvSpPr/>
          <p:nvPr/>
        </p:nvSpPr>
        <p:spPr>
          <a:xfrm>
            <a:off x="0" y="304800"/>
            <a:ext cx="9144000" cy="990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0" name="Shape 110"/>
        <p:cNvGrpSpPr/>
        <p:nvPr/>
      </p:nvGrpSpPr>
      <p:grpSpPr>
        <a:xfrm>
          <a:off x="0" y="0"/>
          <a:ext cx="0" cy="0"/>
          <a:chOff x="0" y="0"/>
          <a:chExt cx="0" cy="0"/>
        </a:xfrm>
      </p:grpSpPr>
      <p:sp>
        <p:nvSpPr>
          <p:cNvPr id="111" name="Google Shape;111;p18"/>
          <p:cNvSpPr txBox="1"/>
          <p:nvPr>
            <p:ph idx="1" type="body"/>
          </p:nvPr>
        </p:nvSpPr>
        <p:spPr>
          <a:xfrm>
            <a:off x="457200" y="5875079"/>
            <a:ext cx="8229600" cy="6927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112" name="Google Shape;112;p18"/>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
        <p:nvSpPr>
          <p:cNvPr id="113" name="Google Shape;113;p18"/>
          <p:cNvSpPr txBox="1"/>
          <p:nvPr>
            <p:ph idx="2" type="subTitle"/>
          </p:nvPr>
        </p:nvSpPr>
        <p:spPr>
          <a:xfrm>
            <a:off x="0" y="0"/>
            <a:ext cx="4572000" cy="266400"/>
          </a:xfrm>
          <a:prstGeom prst="rect">
            <a:avLst/>
          </a:prstGeom>
        </p:spPr>
        <p:txBody>
          <a:bodyPr anchorCtr="0" anchor="ctr" bIns="91425" lIns="91425" spcFirstLastPara="1" rIns="91425" wrap="square" tIns="91425">
            <a:noAutofit/>
          </a:bodyPr>
          <a:lstStyle>
            <a:lvl1pPr lvl="0" rtl="0" algn="r">
              <a:spcBef>
                <a:spcPts val="600"/>
              </a:spcBef>
              <a:spcAft>
                <a:spcPts val="0"/>
              </a:spcAft>
              <a:buNone/>
              <a:defRPr sz="1100">
                <a:solidFill>
                  <a:srgbClr val="FFFFFF"/>
                </a:solidFill>
              </a:defRPr>
            </a:lvl1pPr>
            <a:lvl2pPr lvl="1" rtl="0" algn="r">
              <a:spcBef>
                <a:spcPts val="600"/>
              </a:spcBef>
              <a:spcAft>
                <a:spcPts val="0"/>
              </a:spcAft>
              <a:buNone/>
              <a:defRPr/>
            </a:lvl2pPr>
            <a:lvl3pPr lvl="2" rtl="0" algn="r">
              <a:spcBef>
                <a:spcPts val="600"/>
              </a:spcBef>
              <a:spcAft>
                <a:spcPts val="0"/>
              </a:spcAft>
              <a:buNone/>
              <a:defRPr/>
            </a:lvl3pPr>
            <a:lvl4pPr lvl="3" rtl="0" algn="r">
              <a:spcBef>
                <a:spcPts val="600"/>
              </a:spcBef>
              <a:spcAft>
                <a:spcPts val="0"/>
              </a:spcAft>
              <a:buNone/>
              <a:defRPr/>
            </a:lvl4pPr>
            <a:lvl5pPr lvl="4" rtl="0" algn="r">
              <a:spcBef>
                <a:spcPts val="600"/>
              </a:spcBef>
              <a:spcAft>
                <a:spcPts val="0"/>
              </a:spcAft>
              <a:buNone/>
              <a:defRPr/>
            </a:lvl5pPr>
            <a:lvl6pPr lvl="5" rtl="0" algn="r">
              <a:spcBef>
                <a:spcPts val="600"/>
              </a:spcBef>
              <a:spcAft>
                <a:spcPts val="0"/>
              </a:spcAft>
              <a:buNone/>
              <a:defRPr/>
            </a:lvl6pPr>
            <a:lvl7pPr lvl="6" rtl="0" algn="r">
              <a:spcBef>
                <a:spcPts val="600"/>
              </a:spcBef>
              <a:spcAft>
                <a:spcPts val="0"/>
              </a:spcAft>
              <a:buNone/>
              <a:defRPr/>
            </a:lvl7pPr>
            <a:lvl8pPr lvl="7" rtl="0" algn="r">
              <a:spcBef>
                <a:spcPts val="600"/>
              </a:spcBef>
              <a:spcAft>
                <a:spcPts val="0"/>
              </a:spcAft>
              <a:buNone/>
              <a:defRPr/>
            </a:lvl8pPr>
            <a:lvl9pPr lvl="8" rtl="0" algn="r">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4" name="Shape 114"/>
        <p:cNvGrpSpPr/>
        <p:nvPr/>
      </p:nvGrpSpPr>
      <p:grpSpPr>
        <a:xfrm>
          <a:off x="0" y="0"/>
          <a:ext cx="0" cy="0"/>
          <a:chOff x="0" y="0"/>
          <a:chExt cx="0" cy="0"/>
        </a:xfrm>
      </p:grpSpPr>
      <p:sp>
        <p:nvSpPr>
          <p:cNvPr id="115" name="Google Shape;115;p19"/>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16" name="Shape 116"/>
        <p:cNvGrpSpPr/>
        <p:nvPr/>
      </p:nvGrpSpPr>
      <p:grpSpPr>
        <a:xfrm>
          <a:off x="0" y="0"/>
          <a:ext cx="0" cy="0"/>
          <a:chOff x="0" y="0"/>
          <a:chExt cx="0" cy="0"/>
        </a:xfrm>
      </p:grpSpPr>
      <p:sp>
        <p:nvSpPr>
          <p:cNvPr id="117" name="Google Shape;117;p20"/>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8" name="Google Shape;118;p20"/>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9" name="Google Shape;119;p2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3"/>
          <p:cNvSpPr/>
          <p:nvPr/>
        </p:nvSpPr>
        <p:spPr>
          <a:xfrm>
            <a:off x="0" y="304800"/>
            <a:ext cx="9144000" cy="990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lvl1pPr lvl="0">
              <a:spcBef>
                <a:spcPts val="0"/>
              </a:spcBef>
              <a:spcAft>
                <a:spcPts val="0"/>
              </a:spcAft>
              <a:buClr>
                <a:srgbClr val="005EF6"/>
              </a:buClr>
              <a:buSzPts val="3600"/>
              <a:buNone/>
              <a:defRPr>
                <a:solidFill>
                  <a:srgbClr val="005EF6"/>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3"/>
          <p:cNvSpPr txBox="1"/>
          <p:nvPr>
            <p:ph idx="1" type="body"/>
          </p:nvPr>
        </p:nvSpPr>
        <p:spPr>
          <a:xfrm>
            <a:off x="228600" y="1447800"/>
            <a:ext cx="8763000" cy="4648200"/>
          </a:xfrm>
          <a:prstGeom prst="rect">
            <a:avLst/>
          </a:prstGeom>
        </p:spPr>
        <p:txBody>
          <a:bodyPr anchorCtr="0" anchor="t" bIns="91425" lIns="91425" spcFirstLastPara="1" rIns="91425" wrap="square" tIns="91425">
            <a:noAutofit/>
          </a:bodyPr>
          <a:lstStyle>
            <a:lvl1pPr indent="-393700" lvl="0" marL="457200">
              <a:spcBef>
                <a:spcPts val="600"/>
              </a:spcBef>
              <a:spcAft>
                <a:spcPts val="0"/>
              </a:spcAft>
              <a:buSzPts val="2600"/>
              <a:buChar char="●"/>
              <a:defRPr sz="2600"/>
            </a:lvl1pPr>
            <a:lvl2pPr indent="-355600" lvl="1" marL="914400">
              <a:spcBef>
                <a:spcPts val="0"/>
              </a:spcBef>
              <a:spcAft>
                <a:spcPts val="0"/>
              </a:spcAft>
              <a:buSzPts val="2000"/>
              <a:buChar char="○"/>
              <a:defRPr sz="2000"/>
            </a:lvl2pPr>
            <a:lvl3pPr indent="-342900" lvl="2" marL="1371600">
              <a:spcBef>
                <a:spcPts val="0"/>
              </a:spcBef>
              <a:spcAft>
                <a:spcPts val="0"/>
              </a:spcAft>
              <a:buSzPts val="1800"/>
              <a:buChar char="■"/>
              <a:defRPr sz="18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3" name="Google Shape;33;p3"/>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Centered">
  <p:cSld name="TITLE_AND_BODY_1">
    <p:spTree>
      <p:nvGrpSpPr>
        <p:cNvPr id="34" name="Shape 34"/>
        <p:cNvGrpSpPr/>
        <p:nvPr/>
      </p:nvGrpSpPr>
      <p:grpSpPr>
        <a:xfrm>
          <a:off x="0" y="0"/>
          <a:ext cx="0" cy="0"/>
          <a:chOff x="0" y="0"/>
          <a:chExt cx="0" cy="0"/>
        </a:xfrm>
      </p:grpSpPr>
      <p:sp>
        <p:nvSpPr>
          <p:cNvPr id="35" name="Google Shape;35;p4"/>
          <p:cNvSpPr/>
          <p:nvPr/>
        </p:nvSpPr>
        <p:spPr>
          <a:xfrm>
            <a:off x="0" y="304800"/>
            <a:ext cx="9144000" cy="990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7" name="Google Shape;37;p4"/>
          <p:cNvSpPr txBox="1"/>
          <p:nvPr>
            <p:ph idx="1" type="body"/>
          </p:nvPr>
        </p:nvSpPr>
        <p:spPr>
          <a:xfrm>
            <a:off x="228600" y="1295400"/>
            <a:ext cx="8763000" cy="4625700"/>
          </a:xfrm>
          <a:prstGeom prst="rect">
            <a:avLst/>
          </a:prstGeom>
        </p:spPr>
        <p:txBody>
          <a:bodyPr anchorCtr="0" anchor="ctr"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 name="Google Shape;38;p4"/>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5"/>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US"/>
              <a:t>‹#›</a:t>
            </a:fld>
            <a:endParaRPr/>
          </a:p>
        </p:txBody>
      </p:sp>
      <p:sp>
        <p:nvSpPr>
          <p:cNvPr id="41" name="Google Shape;41;p5"/>
          <p:cNvSpPr/>
          <p:nvPr/>
        </p:nvSpPr>
        <p:spPr>
          <a:xfrm>
            <a:off x="0" y="304800"/>
            <a:ext cx="9144000" cy="990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3" name="Google Shape;43;p5"/>
          <p:cNvSpPr txBox="1"/>
          <p:nvPr>
            <p:ph idx="1" type="body"/>
          </p:nvPr>
        </p:nvSpPr>
        <p:spPr>
          <a:xfrm>
            <a:off x="228600" y="1447800"/>
            <a:ext cx="4059900" cy="46482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4" name="Google Shape;44;p5"/>
          <p:cNvSpPr txBox="1"/>
          <p:nvPr>
            <p:ph idx="2" type="body"/>
          </p:nvPr>
        </p:nvSpPr>
        <p:spPr>
          <a:xfrm>
            <a:off x="4648200" y="1447800"/>
            <a:ext cx="4059900" cy="46482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5" name="Google Shape;45;p5"/>
          <p:cNvSpPr txBox="1"/>
          <p:nvPr>
            <p:ph idx="3" type="subTitle"/>
          </p:nvPr>
        </p:nvSpPr>
        <p:spPr>
          <a:xfrm>
            <a:off x="0" y="0"/>
            <a:ext cx="4572000" cy="266400"/>
          </a:xfrm>
          <a:prstGeom prst="rect">
            <a:avLst/>
          </a:prstGeom>
        </p:spPr>
        <p:txBody>
          <a:bodyPr anchorCtr="0" anchor="ctr" bIns="91425" lIns="91425" spcFirstLastPara="1" rIns="91425" wrap="square" tIns="91425">
            <a:noAutofit/>
          </a:bodyPr>
          <a:lstStyle>
            <a:lvl1pPr lvl="0" rtl="0" algn="r">
              <a:spcBef>
                <a:spcPts val="600"/>
              </a:spcBef>
              <a:spcAft>
                <a:spcPts val="0"/>
              </a:spcAft>
              <a:buNone/>
              <a:defRPr sz="1100">
                <a:solidFill>
                  <a:srgbClr val="FFFFFF"/>
                </a:solidFill>
              </a:defRPr>
            </a:lvl1pPr>
            <a:lvl2pPr lvl="1" rtl="0" algn="r">
              <a:spcBef>
                <a:spcPts val="600"/>
              </a:spcBef>
              <a:spcAft>
                <a:spcPts val="0"/>
              </a:spcAft>
              <a:buNone/>
              <a:defRPr/>
            </a:lvl2pPr>
            <a:lvl3pPr lvl="2" rtl="0" algn="r">
              <a:spcBef>
                <a:spcPts val="600"/>
              </a:spcBef>
              <a:spcAft>
                <a:spcPts val="0"/>
              </a:spcAft>
              <a:buNone/>
              <a:defRPr/>
            </a:lvl3pPr>
            <a:lvl4pPr lvl="3" rtl="0" algn="r">
              <a:spcBef>
                <a:spcPts val="600"/>
              </a:spcBef>
              <a:spcAft>
                <a:spcPts val="0"/>
              </a:spcAft>
              <a:buNone/>
              <a:defRPr/>
            </a:lvl4pPr>
            <a:lvl5pPr lvl="4" rtl="0" algn="r">
              <a:spcBef>
                <a:spcPts val="600"/>
              </a:spcBef>
              <a:spcAft>
                <a:spcPts val="0"/>
              </a:spcAft>
              <a:buNone/>
              <a:defRPr/>
            </a:lvl5pPr>
            <a:lvl6pPr lvl="5" rtl="0" algn="r">
              <a:spcBef>
                <a:spcPts val="600"/>
              </a:spcBef>
              <a:spcAft>
                <a:spcPts val="0"/>
              </a:spcAft>
              <a:buNone/>
              <a:defRPr/>
            </a:lvl6pPr>
            <a:lvl7pPr lvl="6" rtl="0" algn="r">
              <a:spcBef>
                <a:spcPts val="600"/>
              </a:spcBef>
              <a:spcAft>
                <a:spcPts val="0"/>
              </a:spcAft>
              <a:buNone/>
              <a:defRPr/>
            </a:lvl7pPr>
            <a:lvl8pPr lvl="7" rtl="0" algn="r">
              <a:spcBef>
                <a:spcPts val="600"/>
              </a:spcBef>
              <a:spcAft>
                <a:spcPts val="0"/>
              </a:spcAft>
              <a:buNone/>
              <a:defRPr/>
            </a:lvl8pPr>
            <a:lvl9pPr lvl="8" rtl="0" algn="r">
              <a:spcBef>
                <a:spcPts val="600"/>
              </a:spcBef>
              <a:spcAft>
                <a:spcPts val="0"/>
              </a:spcAft>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6"/>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US"/>
              <a:t>‹#›</a:t>
            </a:fld>
            <a:endParaRPr/>
          </a:p>
        </p:txBody>
      </p:sp>
      <p:sp>
        <p:nvSpPr>
          <p:cNvPr id="48" name="Google Shape;48;p6"/>
          <p:cNvSpPr/>
          <p:nvPr/>
        </p:nvSpPr>
        <p:spPr>
          <a:xfrm>
            <a:off x="0" y="304800"/>
            <a:ext cx="9144000" cy="990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7"/>
          <p:cNvSpPr txBox="1"/>
          <p:nvPr>
            <p:ph idx="1" type="body"/>
          </p:nvPr>
        </p:nvSpPr>
        <p:spPr>
          <a:xfrm>
            <a:off x="457200" y="5875079"/>
            <a:ext cx="8229600" cy="692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52" name="Google Shape;52;p7"/>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US"/>
              <a:t>‹#›</a:t>
            </a:fld>
            <a:endParaRPr/>
          </a:p>
        </p:txBody>
      </p:sp>
      <p:sp>
        <p:nvSpPr>
          <p:cNvPr id="53" name="Google Shape;53;p7"/>
          <p:cNvSpPr txBox="1"/>
          <p:nvPr>
            <p:ph idx="2" type="subTitle"/>
          </p:nvPr>
        </p:nvSpPr>
        <p:spPr>
          <a:xfrm>
            <a:off x="0" y="0"/>
            <a:ext cx="4572000" cy="266400"/>
          </a:xfrm>
          <a:prstGeom prst="rect">
            <a:avLst/>
          </a:prstGeom>
        </p:spPr>
        <p:txBody>
          <a:bodyPr anchorCtr="0" anchor="ctr" bIns="91425" lIns="91425" spcFirstLastPara="1" rIns="91425" wrap="square" tIns="91425">
            <a:noAutofit/>
          </a:bodyPr>
          <a:lstStyle>
            <a:lvl1pPr lvl="0" rtl="0" algn="r">
              <a:spcBef>
                <a:spcPts val="600"/>
              </a:spcBef>
              <a:spcAft>
                <a:spcPts val="0"/>
              </a:spcAft>
              <a:buNone/>
              <a:defRPr sz="1100">
                <a:solidFill>
                  <a:srgbClr val="FFFFFF"/>
                </a:solidFill>
              </a:defRPr>
            </a:lvl1pPr>
            <a:lvl2pPr lvl="1" rtl="0" algn="r">
              <a:spcBef>
                <a:spcPts val="600"/>
              </a:spcBef>
              <a:spcAft>
                <a:spcPts val="0"/>
              </a:spcAft>
              <a:buNone/>
              <a:defRPr/>
            </a:lvl2pPr>
            <a:lvl3pPr lvl="2" rtl="0" algn="r">
              <a:spcBef>
                <a:spcPts val="600"/>
              </a:spcBef>
              <a:spcAft>
                <a:spcPts val="0"/>
              </a:spcAft>
              <a:buNone/>
              <a:defRPr/>
            </a:lvl3pPr>
            <a:lvl4pPr lvl="3" rtl="0" algn="r">
              <a:spcBef>
                <a:spcPts val="600"/>
              </a:spcBef>
              <a:spcAft>
                <a:spcPts val="0"/>
              </a:spcAft>
              <a:buNone/>
              <a:defRPr/>
            </a:lvl4pPr>
            <a:lvl5pPr lvl="4" rtl="0" algn="r">
              <a:spcBef>
                <a:spcPts val="600"/>
              </a:spcBef>
              <a:spcAft>
                <a:spcPts val="0"/>
              </a:spcAft>
              <a:buNone/>
              <a:defRPr/>
            </a:lvl5pPr>
            <a:lvl6pPr lvl="5" rtl="0" algn="r">
              <a:spcBef>
                <a:spcPts val="600"/>
              </a:spcBef>
              <a:spcAft>
                <a:spcPts val="0"/>
              </a:spcAft>
              <a:buNone/>
              <a:defRPr/>
            </a:lvl6pPr>
            <a:lvl7pPr lvl="6" rtl="0" algn="r">
              <a:spcBef>
                <a:spcPts val="600"/>
              </a:spcBef>
              <a:spcAft>
                <a:spcPts val="0"/>
              </a:spcAft>
              <a:buNone/>
              <a:defRPr/>
            </a:lvl7pPr>
            <a:lvl8pPr lvl="7" rtl="0" algn="r">
              <a:spcBef>
                <a:spcPts val="600"/>
              </a:spcBef>
              <a:spcAft>
                <a:spcPts val="0"/>
              </a:spcAft>
              <a:buNone/>
              <a:defRPr/>
            </a:lvl8pPr>
            <a:lvl9pPr lvl="8" rtl="0" algn="r">
              <a:spcBef>
                <a:spcPts val="600"/>
              </a:spcBef>
              <a:spcAft>
                <a:spcPts val="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56" name="Shape 56"/>
        <p:cNvGrpSpPr/>
        <p:nvPr/>
      </p:nvGrpSpPr>
      <p:grpSpPr>
        <a:xfrm>
          <a:off x="0" y="0"/>
          <a:ext cx="0" cy="0"/>
          <a:chOff x="0" y="0"/>
          <a:chExt cx="0" cy="0"/>
        </a:xfrm>
      </p:grpSpPr>
      <p:sp>
        <p:nvSpPr>
          <p:cNvPr id="57" name="Google Shape;57;p9"/>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8" name="Google Shape;58;p9"/>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 name="Google Shape;59;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2">
    <p:spTree>
      <p:nvGrpSpPr>
        <p:cNvPr id="60" name="Shape 60"/>
        <p:cNvGrpSpPr/>
        <p:nvPr/>
      </p:nvGrpSpPr>
      <p:grpSpPr>
        <a:xfrm>
          <a:off x="0" y="0"/>
          <a:ext cx="0" cy="0"/>
          <a:chOff x="0" y="0"/>
          <a:chExt cx="0" cy="0"/>
        </a:xfrm>
      </p:grpSpPr>
      <p:sp>
        <p:nvSpPr>
          <p:cNvPr id="61" name="Google Shape;61;p10"/>
          <p:cNvSpPr txBox="1"/>
          <p:nvPr>
            <p:ph type="title"/>
          </p:nvPr>
        </p:nvSpPr>
        <p:spPr>
          <a:xfrm>
            <a:off x="311700" y="593367"/>
            <a:ext cx="8520600" cy="763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2" name="Google Shape;62;p1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3" name="Google Shape;6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10" Type="http://schemas.openxmlformats.org/officeDocument/2006/relationships/theme" Target="../theme/theme3.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600"/>
              <a:buFont typeface="Open Sans"/>
              <a:buNone/>
              <a:defRPr sz="3600">
                <a:solidFill>
                  <a:schemeClr val="dk1"/>
                </a:solidFill>
                <a:latin typeface="Open Sans"/>
                <a:ea typeface="Open Sans"/>
                <a:cs typeface="Open Sans"/>
                <a:sym typeface="Open Sans"/>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11" name="Google Shape;11;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1"/>
              </a:buClr>
              <a:buSzPts val="3000"/>
              <a:buFont typeface="Open Sans"/>
              <a:buChar char="●"/>
              <a:defRPr sz="3000">
                <a:solidFill>
                  <a:schemeClr val="dk1"/>
                </a:solidFill>
                <a:latin typeface="Open Sans"/>
                <a:ea typeface="Open Sans"/>
                <a:cs typeface="Open Sans"/>
                <a:sym typeface="Open Sans"/>
              </a:defRPr>
            </a:lvl1pPr>
            <a:lvl2pPr indent="-381000" lvl="1" marL="914400">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2pPr>
            <a:lvl3pPr indent="-381000" lvl="2" marL="1371600">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3pPr>
            <a:lvl4pPr indent="-342900" lvl="3" marL="18288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4pPr>
            <a:lvl5pPr indent="-342900" lvl="4" marL="22860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5pPr>
            <a:lvl6pPr indent="-342900" lvl="5" marL="27432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6pPr>
            <a:lvl7pPr indent="-342900" lvl="6" marL="32004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7pPr>
            <a:lvl8pPr indent="-342900" lvl="7" marL="36576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8pPr>
            <a:lvl9pPr indent="-342900" lvl="8" marL="41148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9pPr>
          </a:lstStyle>
          <a:p/>
        </p:txBody>
      </p:sp>
      <p:sp>
        <p:nvSpPr>
          <p:cNvPr id="12" name="Google Shape;12;p1"/>
          <p:cNvSpPr/>
          <p:nvPr/>
        </p:nvSpPr>
        <p:spPr>
          <a:xfrm>
            <a:off x="0" y="0"/>
            <a:ext cx="4572000" cy="304800"/>
          </a:xfrm>
          <a:prstGeom prst="rect">
            <a:avLst/>
          </a:prstGeom>
          <a:solidFill>
            <a:srgbClr val="005EF6"/>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100">
                <a:solidFill>
                  <a:srgbClr val="FFFFFF"/>
                </a:solidFill>
                <a:latin typeface="Open Sans"/>
                <a:ea typeface="Open Sans"/>
                <a:cs typeface="Open Sans"/>
                <a:sym typeface="Open Sans"/>
              </a:rPr>
              <a:t>Data Structures and Algorithm</a:t>
            </a:r>
            <a:endParaRPr sz="1100">
              <a:solidFill>
                <a:srgbClr val="FFFFFF"/>
              </a:solidFill>
              <a:latin typeface="Open Sans"/>
              <a:ea typeface="Open Sans"/>
              <a:cs typeface="Open Sans"/>
              <a:sym typeface="Open Sans"/>
            </a:endParaRPr>
          </a:p>
        </p:txBody>
      </p:sp>
      <p:sp>
        <p:nvSpPr>
          <p:cNvPr id="13" name="Google Shape;13;p1"/>
          <p:cNvSpPr/>
          <p:nvPr/>
        </p:nvSpPr>
        <p:spPr>
          <a:xfrm>
            <a:off x="4572000" y="0"/>
            <a:ext cx="4572000" cy="3048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100">
                <a:solidFill>
                  <a:srgbClr val="005EF6"/>
                </a:solidFill>
              </a:rPr>
              <a:t>Skip Lists, Trie</a:t>
            </a:r>
            <a:endParaRPr sz="1100">
              <a:solidFill>
                <a:srgbClr val="005EF6"/>
              </a:solidFill>
            </a:endParaRPr>
          </a:p>
        </p:txBody>
      </p:sp>
      <p:sp>
        <p:nvSpPr>
          <p:cNvPr id="14" name="Google Shape;14;p1"/>
          <p:cNvSpPr/>
          <p:nvPr/>
        </p:nvSpPr>
        <p:spPr>
          <a:xfrm>
            <a:off x="0" y="6629400"/>
            <a:ext cx="3048000" cy="2286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3048000" y="6629400"/>
            <a:ext cx="3048000" cy="228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6096000" y="6629400"/>
            <a:ext cx="3048000" cy="228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txBox="1"/>
          <p:nvPr>
            <p:ph idx="12" type="sldNum"/>
          </p:nvPr>
        </p:nvSpPr>
        <p:spPr>
          <a:xfrm>
            <a:off x="8671500" y="6638100"/>
            <a:ext cx="472500" cy="219900"/>
          </a:xfrm>
          <a:prstGeom prst="rect">
            <a:avLst/>
          </a:prstGeom>
          <a:noFill/>
          <a:ln>
            <a:noFill/>
          </a:ln>
        </p:spPr>
        <p:txBody>
          <a:bodyPr anchorCtr="0" anchor="ctr" bIns="91425" lIns="91425" spcFirstLastPara="1" rIns="91425" wrap="square" tIns="91425">
            <a:noAutofit/>
          </a:bodyPr>
          <a:lstStyle>
            <a:lvl1pPr lvl="0" algn="ctr">
              <a:buNone/>
              <a:defRPr sz="1100">
                <a:solidFill>
                  <a:srgbClr val="005EF6"/>
                </a:solidFill>
                <a:latin typeface="Open Sans"/>
                <a:ea typeface="Open Sans"/>
                <a:cs typeface="Open Sans"/>
                <a:sym typeface="Open Sans"/>
              </a:defRPr>
            </a:lvl1pPr>
            <a:lvl2pPr lvl="1" algn="ctr">
              <a:buNone/>
              <a:defRPr sz="1100">
                <a:solidFill>
                  <a:srgbClr val="005EF6"/>
                </a:solidFill>
                <a:latin typeface="Open Sans"/>
                <a:ea typeface="Open Sans"/>
                <a:cs typeface="Open Sans"/>
                <a:sym typeface="Open Sans"/>
              </a:defRPr>
            </a:lvl2pPr>
            <a:lvl3pPr lvl="2" algn="ctr">
              <a:buNone/>
              <a:defRPr sz="1100">
                <a:solidFill>
                  <a:srgbClr val="005EF6"/>
                </a:solidFill>
                <a:latin typeface="Open Sans"/>
                <a:ea typeface="Open Sans"/>
                <a:cs typeface="Open Sans"/>
                <a:sym typeface="Open Sans"/>
              </a:defRPr>
            </a:lvl3pPr>
            <a:lvl4pPr lvl="3" algn="ctr">
              <a:buNone/>
              <a:defRPr sz="1100">
                <a:solidFill>
                  <a:srgbClr val="005EF6"/>
                </a:solidFill>
                <a:latin typeface="Open Sans"/>
                <a:ea typeface="Open Sans"/>
                <a:cs typeface="Open Sans"/>
                <a:sym typeface="Open Sans"/>
              </a:defRPr>
            </a:lvl4pPr>
            <a:lvl5pPr lvl="4" algn="ctr">
              <a:buNone/>
              <a:defRPr sz="1100">
                <a:solidFill>
                  <a:srgbClr val="005EF6"/>
                </a:solidFill>
                <a:latin typeface="Open Sans"/>
                <a:ea typeface="Open Sans"/>
                <a:cs typeface="Open Sans"/>
                <a:sym typeface="Open Sans"/>
              </a:defRPr>
            </a:lvl5pPr>
            <a:lvl6pPr lvl="5" algn="ctr">
              <a:buNone/>
              <a:defRPr sz="1100">
                <a:solidFill>
                  <a:srgbClr val="005EF6"/>
                </a:solidFill>
                <a:latin typeface="Open Sans"/>
                <a:ea typeface="Open Sans"/>
                <a:cs typeface="Open Sans"/>
                <a:sym typeface="Open Sans"/>
              </a:defRPr>
            </a:lvl6pPr>
            <a:lvl7pPr lvl="6" algn="ctr">
              <a:buNone/>
              <a:defRPr sz="1100">
                <a:solidFill>
                  <a:srgbClr val="005EF6"/>
                </a:solidFill>
                <a:latin typeface="Open Sans"/>
                <a:ea typeface="Open Sans"/>
                <a:cs typeface="Open Sans"/>
                <a:sym typeface="Open Sans"/>
              </a:defRPr>
            </a:lvl7pPr>
            <a:lvl8pPr lvl="7" algn="ctr">
              <a:buNone/>
              <a:defRPr sz="1100">
                <a:solidFill>
                  <a:srgbClr val="005EF6"/>
                </a:solidFill>
                <a:latin typeface="Open Sans"/>
                <a:ea typeface="Open Sans"/>
                <a:cs typeface="Open Sans"/>
                <a:sym typeface="Open Sans"/>
              </a:defRPr>
            </a:lvl8pPr>
            <a:lvl9pPr lvl="8" algn="ctr">
              <a:buNone/>
              <a:defRPr sz="1100">
                <a:solidFill>
                  <a:srgbClr val="005EF6"/>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
        <p:nvSpPr>
          <p:cNvPr id="18" name="Google Shape;18;p1"/>
          <p:cNvSpPr txBox="1"/>
          <p:nvPr/>
        </p:nvSpPr>
        <p:spPr>
          <a:xfrm>
            <a:off x="6172200" y="6629400"/>
            <a:ext cx="2590800" cy="22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rgbClr val="005EF6"/>
                </a:solidFill>
                <a:latin typeface="Open Sans"/>
                <a:ea typeface="Open Sans"/>
                <a:cs typeface="Open Sans"/>
                <a:sym typeface="Open Sans"/>
              </a:rPr>
              <a:t>September 1, 2019</a:t>
            </a:r>
            <a:endParaRPr sz="1100">
              <a:solidFill>
                <a:srgbClr val="005EF6"/>
              </a:solidFill>
              <a:latin typeface="Open Sans"/>
              <a:ea typeface="Open Sans"/>
              <a:cs typeface="Open Sans"/>
              <a:sym typeface="Open Sans"/>
            </a:endParaRPr>
          </a:p>
        </p:txBody>
      </p:sp>
      <p:sp>
        <p:nvSpPr>
          <p:cNvPr id="19" name="Google Shape;19;p1"/>
          <p:cNvSpPr txBox="1"/>
          <p:nvPr/>
        </p:nvSpPr>
        <p:spPr>
          <a:xfrm>
            <a:off x="3048000" y="6629400"/>
            <a:ext cx="3048000" cy="22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rgbClr val="005EF6"/>
                </a:solidFill>
                <a:latin typeface="Open Sans"/>
                <a:ea typeface="Open Sans"/>
                <a:cs typeface="Open Sans"/>
                <a:sym typeface="Open Sans"/>
              </a:rPr>
              <a:t>Chaklam Silpasuwanchai</a:t>
            </a:r>
            <a:endParaRPr sz="1100">
              <a:solidFill>
                <a:srgbClr val="005EF6"/>
              </a:solidFill>
              <a:latin typeface="Open Sans"/>
              <a:ea typeface="Open Sans"/>
              <a:cs typeface="Open Sans"/>
              <a:sym typeface="Open Sans"/>
            </a:endParaRPr>
          </a:p>
        </p:txBody>
      </p:sp>
      <p:sp>
        <p:nvSpPr>
          <p:cNvPr id="20" name="Google Shape;20;p1"/>
          <p:cNvSpPr txBox="1"/>
          <p:nvPr/>
        </p:nvSpPr>
        <p:spPr>
          <a:xfrm>
            <a:off x="0" y="6629400"/>
            <a:ext cx="3048000" cy="228600"/>
          </a:xfrm>
          <a:prstGeom prst="rect">
            <a:avLst/>
          </a:prstGeom>
          <a:solidFill>
            <a:srgbClr val="005EF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rgbClr val="FFFFFF"/>
                </a:solidFill>
                <a:latin typeface="Open Sans"/>
                <a:ea typeface="Open Sans"/>
                <a:cs typeface="Open Sans"/>
                <a:sym typeface="Open Sans"/>
              </a:rPr>
              <a:t>Asian Institute of Technology</a:t>
            </a:r>
            <a:endParaRPr sz="1100">
              <a:solidFill>
                <a:srgbClr val="FFFFFF"/>
              </a:solidFill>
              <a:latin typeface="Open Sans"/>
              <a:ea typeface="Open Sans"/>
              <a:cs typeface="Open Sans"/>
              <a:sym typeface="Open Sans"/>
            </a:endParaRPr>
          </a:p>
        </p:txBody>
      </p:sp>
      <p:pic>
        <p:nvPicPr>
          <p:cNvPr id="21" name="Google Shape;21;p1"/>
          <p:cNvPicPr preferRelativeResize="0"/>
          <p:nvPr/>
        </p:nvPicPr>
        <p:blipFill>
          <a:blip r:embed="rId1">
            <a:alphaModFix/>
          </a:blip>
          <a:stretch>
            <a:fillRect/>
          </a:stretch>
        </p:blipFill>
        <p:spPr>
          <a:xfrm>
            <a:off x="8555975" y="5946400"/>
            <a:ext cx="545300" cy="5453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69" name="Shape 69"/>
        <p:cNvGrpSpPr/>
        <p:nvPr/>
      </p:nvGrpSpPr>
      <p:grpSpPr>
        <a:xfrm>
          <a:off x="0" y="0"/>
          <a:ext cx="0" cy="0"/>
          <a:chOff x="0" y="0"/>
          <a:chExt cx="0" cy="0"/>
        </a:xfrm>
      </p:grpSpPr>
      <p:sp>
        <p:nvSpPr>
          <p:cNvPr id="70" name="Google Shape;70;p12"/>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3600"/>
              <a:buFont typeface="Open Sans"/>
              <a:buNone/>
              <a:defRPr sz="3600">
                <a:solidFill>
                  <a:schemeClr val="dk1"/>
                </a:solidFill>
                <a:latin typeface="Open Sans"/>
                <a:ea typeface="Open Sans"/>
                <a:cs typeface="Open Sans"/>
                <a:sym typeface="Open Sans"/>
              </a:defRPr>
            </a:lvl1pPr>
            <a:lvl2pPr lvl="1" rtl="0">
              <a:spcBef>
                <a:spcPts val="0"/>
              </a:spcBef>
              <a:spcAft>
                <a:spcPts val="0"/>
              </a:spcAft>
              <a:buClr>
                <a:schemeClr val="dk1"/>
              </a:buClr>
              <a:buSzPts val="3600"/>
              <a:buNone/>
              <a:defRPr b="1" sz="3600">
                <a:solidFill>
                  <a:schemeClr val="dk1"/>
                </a:solidFill>
              </a:defRPr>
            </a:lvl2pPr>
            <a:lvl3pPr lvl="2" rtl="0">
              <a:spcBef>
                <a:spcPts val="0"/>
              </a:spcBef>
              <a:spcAft>
                <a:spcPts val="0"/>
              </a:spcAft>
              <a:buClr>
                <a:schemeClr val="dk1"/>
              </a:buClr>
              <a:buSzPts val="3600"/>
              <a:buNone/>
              <a:defRPr b="1" sz="3600">
                <a:solidFill>
                  <a:schemeClr val="dk1"/>
                </a:solidFill>
              </a:defRPr>
            </a:lvl3pPr>
            <a:lvl4pPr lvl="3" rtl="0">
              <a:spcBef>
                <a:spcPts val="0"/>
              </a:spcBef>
              <a:spcAft>
                <a:spcPts val="0"/>
              </a:spcAft>
              <a:buClr>
                <a:schemeClr val="dk1"/>
              </a:buClr>
              <a:buSzPts val="3600"/>
              <a:buNone/>
              <a:defRPr b="1" sz="3600">
                <a:solidFill>
                  <a:schemeClr val="dk1"/>
                </a:solidFill>
              </a:defRPr>
            </a:lvl4pPr>
            <a:lvl5pPr lvl="4" rtl="0">
              <a:spcBef>
                <a:spcPts val="0"/>
              </a:spcBef>
              <a:spcAft>
                <a:spcPts val="0"/>
              </a:spcAft>
              <a:buClr>
                <a:schemeClr val="dk1"/>
              </a:buClr>
              <a:buSzPts val="3600"/>
              <a:buNone/>
              <a:defRPr b="1" sz="3600">
                <a:solidFill>
                  <a:schemeClr val="dk1"/>
                </a:solidFill>
              </a:defRPr>
            </a:lvl5pPr>
            <a:lvl6pPr lvl="5" rtl="0">
              <a:spcBef>
                <a:spcPts val="0"/>
              </a:spcBef>
              <a:spcAft>
                <a:spcPts val="0"/>
              </a:spcAft>
              <a:buClr>
                <a:schemeClr val="dk1"/>
              </a:buClr>
              <a:buSzPts val="3600"/>
              <a:buNone/>
              <a:defRPr b="1" sz="3600">
                <a:solidFill>
                  <a:schemeClr val="dk1"/>
                </a:solidFill>
              </a:defRPr>
            </a:lvl6pPr>
            <a:lvl7pPr lvl="6" rtl="0">
              <a:spcBef>
                <a:spcPts val="0"/>
              </a:spcBef>
              <a:spcAft>
                <a:spcPts val="0"/>
              </a:spcAft>
              <a:buClr>
                <a:schemeClr val="dk1"/>
              </a:buClr>
              <a:buSzPts val="3600"/>
              <a:buNone/>
              <a:defRPr b="1" sz="3600">
                <a:solidFill>
                  <a:schemeClr val="dk1"/>
                </a:solidFill>
              </a:defRPr>
            </a:lvl7pPr>
            <a:lvl8pPr lvl="7" rtl="0">
              <a:spcBef>
                <a:spcPts val="0"/>
              </a:spcBef>
              <a:spcAft>
                <a:spcPts val="0"/>
              </a:spcAft>
              <a:buClr>
                <a:schemeClr val="dk1"/>
              </a:buClr>
              <a:buSzPts val="3600"/>
              <a:buNone/>
              <a:defRPr b="1" sz="3600">
                <a:solidFill>
                  <a:schemeClr val="dk1"/>
                </a:solidFill>
              </a:defRPr>
            </a:lvl8pPr>
            <a:lvl9pPr lvl="8" rtl="0">
              <a:spcBef>
                <a:spcPts val="0"/>
              </a:spcBef>
              <a:spcAft>
                <a:spcPts val="0"/>
              </a:spcAft>
              <a:buClr>
                <a:schemeClr val="dk1"/>
              </a:buClr>
              <a:buSzPts val="3600"/>
              <a:buNone/>
              <a:defRPr b="1" sz="3600">
                <a:solidFill>
                  <a:schemeClr val="dk1"/>
                </a:solidFill>
              </a:defRPr>
            </a:lvl9pPr>
          </a:lstStyle>
          <a:p/>
        </p:txBody>
      </p:sp>
      <p:sp>
        <p:nvSpPr>
          <p:cNvPr id="71" name="Google Shape;71;p12"/>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chemeClr val="dk1"/>
              </a:buClr>
              <a:buSzPts val="3000"/>
              <a:buFont typeface="Open Sans"/>
              <a:buChar char="●"/>
              <a:defRPr sz="3000">
                <a:solidFill>
                  <a:schemeClr val="dk1"/>
                </a:solidFill>
                <a:latin typeface="Open Sans"/>
                <a:ea typeface="Open Sans"/>
                <a:cs typeface="Open Sans"/>
                <a:sym typeface="Open Sans"/>
              </a:defRPr>
            </a:lvl1pPr>
            <a:lvl2pPr indent="-381000" lvl="1" marL="914400" rtl="0">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2pPr>
            <a:lvl3pPr indent="-381000" lvl="2" marL="1371600" rtl="0">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3pPr>
            <a:lvl4pPr indent="-342900" lvl="3" marL="18288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4pPr>
            <a:lvl5pPr indent="-342900" lvl="4" marL="22860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5pPr>
            <a:lvl6pPr indent="-342900" lvl="5" marL="27432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6pPr>
            <a:lvl7pPr indent="-342900" lvl="6" marL="32004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7pPr>
            <a:lvl8pPr indent="-342900" lvl="7" marL="36576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8pPr>
            <a:lvl9pPr indent="-342900" lvl="8" marL="41148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9pPr>
          </a:lstStyle>
          <a:p/>
        </p:txBody>
      </p:sp>
      <p:sp>
        <p:nvSpPr>
          <p:cNvPr id="72" name="Google Shape;72;p12"/>
          <p:cNvSpPr/>
          <p:nvPr/>
        </p:nvSpPr>
        <p:spPr>
          <a:xfrm>
            <a:off x="0" y="0"/>
            <a:ext cx="4572000" cy="304800"/>
          </a:xfrm>
          <a:prstGeom prst="rect">
            <a:avLst/>
          </a:prstGeom>
          <a:solidFill>
            <a:srgbClr val="005EF6"/>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100">
                <a:solidFill>
                  <a:srgbClr val="FFFFFF"/>
                </a:solidFill>
                <a:latin typeface="Open Sans"/>
                <a:ea typeface="Open Sans"/>
                <a:cs typeface="Open Sans"/>
                <a:sym typeface="Open Sans"/>
              </a:rPr>
              <a:t>Data Structures and Algorithm</a:t>
            </a:r>
            <a:endParaRPr sz="1100">
              <a:solidFill>
                <a:srgbClr val="FFFFFF"/>
              </a:solidFill>
              <a:latin typeface="Open Sans"/>
              <a:ea typeface="Open Sans"/>
              <a:cs typeface="Open Sans"/>
              <a:sym typeface="Open Sans"/>
            </a:endParaRPr>
          </a:p>
        </p:txBody>
      </p:sp>
      <p:sp>
        <p:nvSpPr>
          <p:cNvPr id="73" name="Google Shape;73;p12"/>
          <p:cNvSpPr/>
          <p:nvPr/>
        </p:nvSpPr>
        <p:spPr>
          <a:xfrm>
            <a:off x="4572000" y="0"/>
            <a:ext cx="4572000" cy="3048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100">
                <a:solidFill>
                  <a:srgbClr val="005EF6"/>
                </a:solidFill>
              </a:rPr>
              <a:t>Skip Lists, Trie</a:t>
            </a:r>
            <a:endParaRPr sz="1100">
              <a:solidFill>
                <a:srgbClr val="005EF6"/>
              </a:solidFill>
            </a:endParaRPr>
          </a:p>
        </p:txBody>
      </p:sp>
      <p:sp>
        <p:nvSpPr>
          <p:cNvPr id="74" name="Google Shape;74;p12"/>
          <p:cNvSpPr/>
          <p:nvPr/>
        </p:nvSpPr>
        <p:spPr>
          <a:xfrm>
            <a:off x="0" y="6629400"/>
            <a:ext cx="3048000" cy="2286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2"/>
          <p:cNvSpPr/>
          <p:nvPr/>
        </p:nvSpPr>
        <p:spPr>
          <a:xfrm>
            <a:off x="3048000" y="6629400"/>
            <a:ext cx="3048000" cy="228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2"/>
          <p:cNvSpPr/>
          <p:nvPr/>
        </p:nvSpPr>
        <p:spPr>
          <a:xfrm>
            <a:off x="6096000" y="6629400"/>
            <a:ext cx="3048000" cy="228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2"/>
          <p:cNvSpPr txBox="1"/>
          <p:nvPr>
            <p:ph idx="12" type="sldNum"/>
          </p:nvPr>
        </p:nvSpPr>
        <p:spPr>
          <a:xfrm>
            <a:off x="8671500" y="6638100"/>
            <a:ext cx="472500" cy="219900"/>
          </a:xfrm>
          <a:prstGeom prst="rect">
            <a:avLst/>
          </a:prstGeom>
          <a:noFill/>
          <a:ln>
            <a:noFill/>
          </a:ln>
        </p:spPr>
        <p:txBody>
          <a:bodyPr anchorCtr="0" anchor="ctr" bIns="91425" lIns="91425" spcFirstLastPara="1" rIns="91425" wrap="square" tIns="91425">
            <a:noAutofit/>
          </a:bodyPr>
          <a:lstStyle>
            <a:lvl1pPr lvl="0" rtl="0" algn="ctr">
              <a:buNone/>
              <a:defRPr sz="1100">
                <a:solidFill>
                  <a:srgbClr val="005EF6"/>
                </a:solidFill>
                <a:latin typeface="Open Sans"/>
                <a:ea typeface="Open Sans"/>
                <a:cs typeface="Open Sans"/>
                <a:sym typeface="Open Sans"/>
              </a:defRPr>
            </a:lvl1pPr>
            <a:lvl2pPr lvl="1" rtl="0" algn="ctr">
              <a:buNone/>
              <a:defRPr sz="1100">
                <a:solidFill>
                  <a:srgbClr val="005EF6"/>
                </a:solidFill>
                <a:latin typeface="Open Sans"/>
                <a:ea typeface="Open Sans"/>
                <a:cs typeface="Open Sans"/>
                <a:sym typeface="Open Sans"/>
              </a:defRPr>
            </a:lvl2pPr>
            <a:lvl3pPr lvl="2" rtl="0" algn="ctr">
              <a:buNone/>
              <a:defRPr sz="1100">
                <a:solidFill>
                  <a:srgbClr val="005EF6"/>
                </a:solidFill>
                <a:latin typeface="Open Sans"/>
                <a:ea typeface="Open Sans"/>
                <a:cs typeface="Open Sans"/>
                <a:sym typeface="Open Sans"/>
              </a:defRPr>
            </a:lvl3pPr>
            <a:lvl4pPr lvl="3" rtl="0" algn="ctr">
              <a:buNone/>
              <a:defRPr sz="1100">
                <a:solidFill>
                  <a:srgbClr val="005EF6"/>
                </a:solidFill>
                <a:latin typeface="Open Sans"/>
                <a:ea typeface="Open Sans"/>
                <a:cs typeface="Open Sans"/>
                <a:sym typeface="Open Sans"/>
              </a:defRPr>
            </a:lvl4pPr>
            <a:lvl5pPr lvl="4" rtl="0" algn="ctr">
              <a:buNone/>
              <a:defRPr sz="1100">
                <a:solidFill>
                  <a:srgbClr val="005EF6"/>
                </a:solidFill>
                <a:latin typeface="Open Sans"/>
                <a:ea typeface="Open Sans"/>
                <a:cs typeface="Open Sans"/>
                <a:sym typeface="Open Sans"/>
              </a:defRPr>
            </a:lvl5pPr>
            <a:lvl6pPr lvl="5" rtl="0" algn="ctr">
              <a:buNone/>
              <a:defRPr sz="1100">
                <a:solidFill>
                  <a:srgbClr val="005EF6"/>
                </a:solidFill>
                <a:latin typeface="Open Sans"/>
                <a:ea typeface="Open Sans"/>
                <a:cs typeface="Open Sans"/>
                <a:sym typeface="Open Sans"/>
              </a:defRPr>
            </a:lvl6pPr>
            <a:lvl7pPr lvl="6" rtl="0" algn="ctr">
              <a:buNone/>
              <a:defRPr sz="1100">
                <a:solidFill>
                  <a:srgbClr val="005EF6"/>
                </a:solidFill>
                <a:latin typeface="Open Sans"/>
                <a:ea typeface="Open Sans"/>
                <a:cs typeface="Open Sans"/>
                <a:sym typeface="Open Sans"/>
              </a:defRPr>
            </a:lvl7pPr>
            <a:lvl8pPr lvl="7" rtl="0" algn="ctr">
              <a:buNone/>
              <a:defRPr sz="1100">
                <a:solidFill>
                  <a:srgbClr val="005EF6"/>
                </a:solidFill>
                <a:latin typeface="Open Sans"/>
                <a:ea typeface="Open Sans"/>
                <a:cs typeface="Open Sans"/>
                <a:sym typeface="Open Sans"/>
              </a:defRPr>
            </a:lvl8pPr>
            <a:lvl9pPr lvl="8" rtl="0" algn="ctr">
              <a:buNone/>
              <a:defRPr sz="1100">
                <a:solidFill>
                  <a:srgbClr val="005EF6"/>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
        <p:nvSpPr>
          <p:cNvPr id="78" name="Google Shape;78;p12"/>
          <p:cNvSpPr txBox="1"/>
          <p:nvPr/>
        </p:nvSpPr>
        <p:spPr>
          <a:xfrm>
            <a:off x="6172200" y="6629400"/>
            <a:ext cx="2590800" cy="22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rgbClr val="005EF6"/>
                </a:solidFill>
                <a:latin typeface="Open Sans"/>
                <a:ea typeface="Open Sans"/>
                <a:cs typeface="Open Sans"/>
                <a:sym typeface="Open Sans"/>
              </a:rPr>
              <a:t>July 22, 2019</a:t>
            </a:r>
            <a:endParaRPr sz="1100">
              <a:solidFill>
                <a:srgbClr val="005EF6"/>
              </a:solidFill>
              <a:latin typeface="Open Sans"/>
              <a:ea typeface="Open Sans"/>
              <a:cs typeface="Open Sans"/>
              <a:sym typeface="Open Sans"/>
            </a:endParaRPr>
          </a:p>
        </p:txBody>
      </p:sp>
      <p:sp>
        <p:nvSpPr>
          <p:cNvPr id="79" name="Google Shape;79;p12"/>
          <p:cNvSpPr txBox="1"/>
          <p:nvPr/>
        </p:nvSpPr>
        <p:spPr>
          <a:xfrm>
            <a:off x="3048000" y="6629400"/>
            <a:ext cx="3048000" cy="22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rgbClr val="005EF6"/>
                </a:solidFill>
                <a:latin typeface="Open Sans"/>
                <a:ea typeface="Open Sans"/>
                <a:cs typeface="Open Sans"/>
                <a:sym typeface="Open Sans"/>
              </a:rPr>
              <a:t>Chaklam Silpasuwanchai</a:t>
            </a:r>
            <a:endParaRPr sz="1100">
              <a:solidFill>
                <a:srgbClr val="005EF6"/>
              </a:solidFill>
              <a:latin typeface="Open Sans"/>
              <a:ea typeface="Open Sans"/>
              <a:cs typeface="Open Sans"/>
              <a:sym typeface="Open Sans"/>
            </a:endParaRPr>
          </a:p>
        </p:txBody>
      </p:sp>
      <p:sp>
        <p:nvSpPr>
          <p:cNvPr id="80" name="Google Shape;80;p12"/>
          <p:cNvSpPr txBox="1"/>
          <p:nvPr/>
        </p:nvSpPr>
        <p:spPr>
          <a:xfrm>
            <a:off x="0" y="6629400"/>
            <a:ext cx="3048000" cy="228600"/>
          </a:xfrm>
          <a:prstGeom prst="rect">
            <a:avLst/>
          </a:prstGeom>
          <a:solidFill>
            <a:srgbClr val="005EF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rgbClr val="FFFFFF"/>
                </a:solidFill>
                <a:latin typeface="Open Sans"/>
                <a:ea typeface="Open Sans"/>
                <a:cs typeface="Open Sans"/>
                <a:sym typeface="Open Sans"/>
              </a:rPr>
              <a:t>Asian Institute of Technology</a:t>
            </a:r>
            <a:endParaRPr sz="1100">
              <a:solidFill>
                <a:srgbClr val="FFFFFF"/>
              </a:solidFill>
              <a:latin typeface="Open Sans"/>
              <a:ea typeface="Open Sans"/>
              <a:cs typeface="Open Sans"/>
              <a:sym typeface="Open Sans"/>
            </a:endParaRPr>
          </a:p>
        </p:txBody>
      </p:sp>
      <p:pic>
        <p:nvPicPr>
          <p:cNvPr id="81" name="Google Shape;81;p12"/>
          <p:cNvPicPr preferRelativeResize="0"/>
          <p:nvPr/>
        </p:nvPicPr>
        <p:blipFill>
          <a:blip r:embed="rId1">
            <a:alphaModFix/>
          </a:blip>
          <a:stretch>
            <a:fillRect/>
          </a:stretch>
        </p:blipFill>
        <p:spPr>
          <a:xfrm>
            <a:off x="8555975" y="5946400"/>
            <a:ext cx="545300" cy="5453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en.wikipedia.org/wiki/Trie" TargetMode="External"/><Relationship Id="rId4" Type="http://schemas.openxmlformats.org/officeDocument/2006/relationships/hyperlink" Target="https://en.wikipedia.org/wiki/Skip_list" TargetMode="External"/><Relationship Id="rId5" Type="http://schemas.openxmlformats.org/officeDocument/2006/relationships/hyperlink" Target="https://ocw.mit.edu/courses/electrical-engineering-and-computer-science/6-046j-introduction-to-algorithms-sma-5503-fall-2005/"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ctrTitle"/>
          </p:nvPr>
        </p:nvSpPr>
        <p:spPr>
          <a:xfrm>
            <a:off x="685800" y="1066800"/>
            <a:ext cx="7772400" cy="14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Skip Lists, Trie</a:t>
            </a:r>
            <a:endParaRPr/>
          </a:p>
        </p:txBody>
      </p:sp>
      <p:sp>
        <p:nvSpPr>
          <p:cNvPr id="126" name="Google Shape;126;p21"/>
          <p:cNvSpPr txBox="1"/>
          <p:nvPr>
            <p:ph idx="1" type="subTitle"/>
          </p:nvPr>
        </p:nvSpPr>
        <p:spPr>
          <a:xfrm>
            <a:off x="1905000" y="2895600"/>
            <a:ext cx="5334000" cy="106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Chaklam Silpasuwanchai</a:t>
            </a:r>
            <a:endParaRPr/>
          </a:p>
        </p:txBody>
      </p:sp>
      <p:sp>
        <p:nvSpPr>
          <p:cNvPr id="127" name="Google Shape;127;p21"/>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128" name="Google Shape;128;p21"/>
          <p:cNvSpPr txBox="1"/>
          <p:nvPr>
            <p:ph idx="2" type="subTitle"/>
          </p:nvPr>
        </p:nvSpPr>
        <p:spPr>
          <a:xfrm>
            <a:off x="1524000" y="4724400"/>
            <a:ext cx="6019800" cy="76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9" name="Google Shape;129;p21"/>
          <p:cNvSpPr txBox="1"/>
          <p:nvPr>
            <p:ph idx="3" type="subTitle"/>
          </p:nvPr>
        </p:nvSpPr>
        <p:spPr>
          <a:xfrm>
            <a:off x="2133600" y="4038600"/>
            <a:ext cx="4876800" cy="6096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lang="en-US"/>
              <a:t>July 15,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Skip List - Ideal Skip List</a:t>
            </a:r>
            <a:endParaRPr/>
          </a:p>
        </p:txBody>
      </p:sp>
      <p:sp>
        <p:nvSpPr>
          <p:cNvPr id="202" name="Google Shape;202;p30"/>
          <p:cNvSpPr txBox="1"/>
          <p:nvPr>
            <p:ph idx="1" type="body"/>
          </p:nvPr>
        </p:nvSpPr>
        <p:spPr>
          <a:xfrm>
            <a:off x="228600" y="1447800"/>
            <a:ext cx="8763000" cy="464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a:t>Thus, the 1st Express Line will get ⎡9/2⎤ = 5 elements</a:t>
            </a:r>
            <a:endParaRPr/>
          </a:p>
          <a:p>
            <a:pPr indent="0" lvl="0" marL="0" rtl="0" algn="l">
              <a:spcBef>
                <a:spcPts val="600"/>
              </a:spcBef>
              <a:spcAft>
                <a:spcPts val="0"/>
              </a:spcAft>
              <a:buNone/>
            </a:pPr>
            <a:r>
              <a:rPr lang="en-US"/>
              <a:t>The 2nd Express Line will get </a:t>
            </a:r>
            <a:r>
              <a:rPr lang="en-US"/>
              <a:t>⎡5/2⎤ = 3 elements and son on.   This indeed looks like a binary tree!</a:t>
            </a:r>
            <a:endParaRPr/>
          </a:p>
        </p:txBody>
      </p:sp>
      <p:sp>
        <p:nvSpPr>
          <p:cNvPr id="203" name="Google Shape;203;p30"/>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pic>
        <p:nvPicPr>
          <p:cNvPr id="204" name="Google Shape;204;p30"/>
          <p:cNvPicPr preferRelativeResize="0"/>
          <p:nvPr/>
        </p:nvPicPr>
        <p:blipFill>
          <a:blip r:embed="rId3">
            <a:alphaModFix/>
          </a:blip>
          <a:stretch>
            <a:fillRect/>
          </a:stretch>
        </p:blipFill>
        <p:spPr>
          <a:xfrm>
            <a:off x="387800" y="3040913"/>
            <a:ext cx="8134350" cy="3438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Skip List - Search 72</a:t>
            </a:r>
            <a:endParaRPr/>
          </a:p>
        </p:txBody>
      </p:sp>
      <p:sp>
        <p:nvSpPr>
          <p:cNvPr id="211" name="Google Shape;211;p31"/>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pic>
        <p:nvPicPr>
          <p:cNvPr id="212" name="Google Shape;212;p31"/>
          <p:cNvPicPr preferRelativeResize="0"/>
          <p:nvPr/>
        </p:nvPicPr>
        <p:blipFill>
          <a:blip r:embed="rId3">
            <a:alphaModFix/>
          </a:blip>
          <a:stretch>
            <a:fillRect/>
          </a:stretch>
        </p:blipFill>
        <p:spPr>
          <a:xfrm>
            <a:off x="523875" y="1436425"/>
            <a:ext cx="8096250" cy="3600450"/>
          </a:xfrm>
          <a:prstGeom prst="rect">
            <a:avLst/>
          </a:prstGeom>
          <a:noFill/>
          <a:ln>
            <a:noFill/>
          </a:ln>
        </p:spPr>
      </p:pic>
      <p:sp>
        <p:nvSpPr>
          <p:cNvPr id="213" name="Google Shape;213;p31"/>
          <p:cNvSpPr txBox="1"/>
          <p:nvPr/>
        </p:nvSpPr>
        <p:spPr>
          <a:xfrm>
            <a:off x="152400" y="5175275"/>
            <a:ext cx="8671800" cy="1070100"/>
          </a:xfrm>
          <a:prstGeom prst="rect">
            <a:avLst/>
          </a:prstGeom>
          <a:noFill/>
          <a:ln>
            <a:noFill/>
          </a:ln>
        </p:spPr>
        <p:txBody>
          <a:bodyPr anchorCtr="0" anchor="t" bIns="91425" lIns="91425" spcFirstLastPara="1" rIns="91425" wrap="square" tIns="91425">
            <a:noAutofit/>
          </a:bodyPr>
          <a:lstStyle/>
          <a:p>
            <a:pPr indent="-393700" lvl="0" marL="457200" rtl="0" algn="l">
              <a:spcBef>
                <a:spcPts val="600"/>
              </a:spcBef>
              <a:spcAft>
                <a:spcPts val="0"/>
              </a:spcAft>
              <a:buClr>
                <a:schemeClr val="dk1"/>
              </a:buClr>
              <a:buSzPts val="2600"/>
              <a:buFont typeface="Open Sans"/>
              <a:buChar char="●"/>
            </a:pPr>
            <a:r>
              <a:rPr lang="en-US" sz="2600">
                <a:solidFill>
                  <a:schemeClr val="dk1"/>
                </a:solidFill>
                <a:latin typeface="Open Sans"/>
                <a:ea typeface="Open Sans"/>
                <a:cs typeface="Open Sans"/>
                <a:sym typeface="Open Sans"/>
              </a:rPr>
              <a:t>There are log n list, and each list it takes  roughly 2 steps (half) thus the s</a:t>
            </a:r>
            <a:r>
              <a:rPr lang="en-US" sz="2600">
                <a:solidFill>
                  <a:schemeClr val="dk1"/>
                </a:solidFill>
                <a:latin typeface="Open Sans"/>
                <a:ea typeface="Open Sans"/>
                <a:cs typeface="Open Sans"/>
                <a:sym typeface="Open Sans"/>
              </a:rPr>
              <a:t>earch complexity takes 2 log n</a:t>
            </a:r>
            <a:endParaRPr sz="2600">
              <a:solidFill>
                <a:schemeClr val="dk1"/>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Skip List - Maintain Structure</a:t>
            </a:r>
            <a:endParaRPr/>
          </a:p>
        </p:txBody>
      </p:sp>
      <p:sp>
        <p:nvSpPr>
          <p:cNvPr id="220" name="Google Shape;220;p32"/>
          <p:cNvSpPr txBox="1"/>
          <p:nvPr>
            <p:ph idx="1" type="body"/>
          </p:nvPr>
        </p:nvSpPr>
        <p:spPr>
          <a:xfrm>
            <a:off x="228600" y="1295400"/>
            <a:ext cx="8763000" cy="4648200"/>
          </a:xfrm>
          <a:prstGeom prst="rect">
            <a:avLst/>
          </a:prstGeom>
        </p:spPr>
        <p:txBody>
          <a:bodyPr anchorCtr="0" anchor="t" bIns="91425" lIns="91425" spcFirstLastPara="1" rIns="91425" wrap="square" tIns="91425">
            <a:noAutofit/>
          </a:bodyPr>
          <a:lstStyle/>
          <a:p>
            <a:pPr indent="-393700" lvl="0" marL="457200" rtl="0" algn="l">
              <a:spcBef>
                <a:spcPts val="600"/>
              </a:spcBef>
              <a:spcAft>
                <a:spcPts val="0"/>
              </a:spcAft>
              <a:buSzPts val="2600"/>
              <a:buChar char="●"/>
            </a:pPr>
            <a:r>
              <a:rPr lang="en-US"/>
              <a:t>Let’s talk about maintaining the structure when insertion happens</a:t>
            </a:r>
            <a:endParaRPr/>
          </a:p>
          <a:p>
            <a:pPr indent="-393700" lvl="0" marL="457200" rtl="0" algn="l">
              <a:spcBef>
                <a:spcPts val="0"/>
              </a:spcBef>
              <a:spcAft>
                <a:spcPts val="0"/>
              </a:spcAft>
              <a:buSzPts val="2600"/>
              <a:buChar char="●"/>
            </a:pPr>
            <a:r>
              <a:rPr lang="en-US"/>
              <a:t>To insert an element x into a skip list:</a:t>
            </a:r>
            <a:endParaRPr/>
          </a:p>
          <a:p>
            <a:pPr indent="-355600" lvl="1" marL="914400" rtl="0" algn="l">
              <a:spcBef>
                <a:spcPts val="0"/>
              </a:spcBef>
              <a:spcAft>
                <a:spcPts val="0"/>
              </a:spcAft>
              <a:buSzPts val="2000"/>
              <a:buChar char="○"/>
            </a:pPr>
            <a:r>
              <a:rPr lang="en-US"/>
              <a:t>Search(x) to see where x fits in bottom list</a:t>
            </a:r>
            <a:endParaRPr/>
          </a:p>
          <a:p>
            <a:pPr indent="-355600" lvl="1" marL="914400" rtl="0" algn="l">
              <a:spcBef>
                <a:spcPts val="0"/>
              </a:spcBef>
              <a:spcAft>
                <a:spcPts val="0"/>
              </a:spcAft>
              <a:buSzPts val="2000"/>
              <a:buChar char="○"/>
            </a:pPr>
            <a:r>
              <a:rPr lang="en-US"/>
              <a:t>Always insert into bottom list because bottom list should contains all elements</a:t>
            </a:r>
            <a:endParaRPr/>
          </a:p>
          <a:p>
            <a:pPr indent="-355600" lvl="1" marL="914400" rtl="0" algn="l">
              <a:spcBef>
                <a:spcPts val="0"/>
              </a:spcBef>
              <a:spcAft>
                <a:spcPts val="0"/>
              </a:spcAft>
              <a:buSzPts val="2000"/>
              <a:buChar char="○"/>
            </a:pPr>
            <a:r>
              <a:rPr lang="en-US"/>
              <a:t>Inserting one may not affect the skip list, but the more you insert, it will affect your skip list performance</a:t>
            </a:r>
            <a:endParaRPr/>
          </a:p>
          <a:p>
            <a:pPr indent="-355600" lvl="1" marL="914400" rtl="0" algn="l">
              <a:spcBef>
                <a:spcPts val="0"/>
              </a:spcBef>
              <a:spcAft>
                <a:spcPts val="0"/>
              </a:spcAft>
              <a:buSzPts val="2000"/>
              <a:buChar char="○"/>
            </a:pPr>
            <a:r>
              <a:rPr lang="en-US"/>
              <a:t>Thus we have to decide which Express List contains our x</a:t>
            </a:r>
            <a:endParaRPr/>
          </a:p>
          <a:p>
            <a:pPr indent="-342900" lvl="2" marL="1371600" rtl="0" algn="l">
              <a:spcBef>
                <a:spcPts val="0"/>
              </a:spcBef>
              <a:spcAft>
                <a:spcPts val="0"/>
              </a:spcAft>
              <a:buSzPts val="1800"/>
              <a:buChar char="■"/>
            </a:pPr>
            <a:r>
              <a:rPr lang="en-US"/>
              <a:t>Idea is flip the coin, if it comes out head, promote x to the next level and flip again.   If not, we stop.  The key is that this fair coin will keep the expected ratio to be half because the probability is half</a:t>
            </a:r>
            <a:endParaRPr/>
          </a:p>
          <a:p>
            <a:pPr indent="-342900" lvl="2" marL="1371600" rtl="0" algn="l">
              <a:spcBef>
                <a:spcPts val="0"/>
              </a:spcBef>
              <a:spcAft>
                <a:spcPts val="0"/>
              </a:spcAft>
              <a:buSzPts val="1800"/>
              <a:buChar char="■"/>
            </a:pPr>
            <a:r>
              <a:rPr lang="en-US"/>
              <a:t>On average</a:t>
            </a:r>
            <a:endParaRPr/>
          </a:p>
          <a:p>
            <a:pPr indent="-330200" lvl="3" marL="1828800" rtl="0" algn="l">
              <a:spcBef>
                <a:spcPts val="0"/>
              </a:spcBef>
              <a:spcAft>
                <a:spcPts val="0"/>
              </a:spcAft>
              <a:buSzPts val="1600"/>
              <a:buChar char="●"/>
            </a:pPr>
            <a:r>
              <a:rPr lang="en-US"/>
              <a:t>½ of the elements promoted 0 levels</a:t>
            </a:r>
            <a:endParaRPr/>
          </a:p>
          <a:p>
            <a:pPr indent="-330200" lvl="3" marL="1828800" rtl="0" algn="l">
              <a:spcBef>
                <a:spcPts val="0"/>
              </a:spcBef>
              <a:spcAft>
                <a:spcPts val="0"/>
              </a:spcAft>
              <a:buSzPts val="1600"/>
              <a:buChar char="●"/>
            </a:pPr>
            <a:r>
              <a:rPr lang="en-US"/>
              <a:t>¼ of the elements promoted 1 level</a:t>
            </a:r>
            <a:endParaRPr/>
          </a:p>
          <a:p>
            <a:pPr indent="-330200" lvl="3" marL="1828800" rtl="0" algn="l">
              <a:spcBef>
                <a:spcPts val="0"/>
              </a:spcBef>
              <a:spcAft>
                <a:spcPts val="0"/>
              </a:spcAft>
              <a:buSzPts val="1600"/>
              <a:buChar char="●"/>
            </a:pPr>
            <a:r>
              <a:rPr lang="en-US"/>
              <a:t>⅛ of the elements promoted 2 levels</a:t>
            </a:r>
            <a:endParaRPr/>
          </a:p>
          <a:p>
            <a:pPr indent="-330200" lvl="3" marL="1828800" rtl="0" algn="l">
              <a:spcBef>
                <a:spcPts val="0"/>
              </a:spcBef>
              <a:spcAft>
                <a:spcPts val="0"/>
              </a:spcAft>
              <a:buSzPts val="1600"/>
              <a:buChar char="●"/>
            </a:pPr>
            <a:r>
              <a:rPr lang="en-US"/>
              <a:t>etc</a:t>
            </a:r>
            <a:endParaRPr/>
          </a:p>
        </p:txBody>
      </p:sp>
      <p:sp>
        <p:nvSpPr>
          <p:cNvPr id="221" name="Google Shape;221;p32"/>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Skip List - Maintain Structure</a:t>
            </a:r>
            <a:endParaRPr/>
          </a:p>
        </p:txBody>
      </p:sp>
      <p:sp>
        <p:nvSpPr>
          <p:cNvPr id="228" name="Google Shape;228;p33"/>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pic>
        <p:nvPicPr>
          <p:cNvPr id="229" name="Google Shape;229;p33"/>
          <p:cNvPicPr preferRelativeResize="0"/>
          <p:nvPr/>
        </p:nvPicPr>
        <p:blipFill>
          <a:blip r:embed="rId3">
            <a:alphaModFix/>
          </a:blip>
          <a:stretch>
            <a:fillRect/>
          </a:stretch>
        </p:blipFill>
        <p:spPr>
          <a:xfrm>
            <a:off x="685800" y="1599350"/>
            <a:ext cx="7772400" cy="2714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Skip List - </a:t>
            </a:r>
            <a:endParaRPr/>
          </a:p>
        </p:txBody>
      </p:sp>
      <p:sp>
        <p:nvSpPr>
          <p:cNvPr id="236" name="Google Shape;236;p34"/>
          <p:cNvSpPr txBox="1"/>
          <p:nvPr>
            <p:ph idx="1" type="body"/>
          </p:nvPr>
        </p:nvSpPr>
        <p:spPr>
          <a:xfrm>
            <a:off x="228600" y="2708950"/>
            <a:ext cx="8763000" cy="3387000"/>
          </a:xfrm>
          <a:prstGeom prst="rect">
            <a:avLst/>
          </a:prstGeom>
        </p:spPr>
        <p:txBody>
          <a:bodyPr anchorCtr="0" anchor="t" bIns="91425" lIns="91425" spcFirstLastPara="1" rIns="91425" wrap="square" tIns="91425">
            <a:noAutofit/>
          </a:bodyPr>
          <a:lstStyle/>
          <a:p>
            <a:pPr indent="-393700" lvl="0" marL="457200" rtl="0" algn="l">
              <a:spcBef>
                <a:spcPts val="600"/>
              </a:spcBef>
              <a:spcAft>
                <a:spcPts val="0"/>
              </a:spcAft>
              <a:buSzPts val="2600"/>
              <a:buChar char="●"/>
            </a:pPr>
            <a:r>
              <a:rPr lang="en-US"/>
              <a:t>For delete, just search for x, and delete from all lists.</a:t>
            </a:r>
            <a:endParaRPr/>
          </a:p>
          <a:p>
            <a:pPr indent="-393700" lvl="0" marL="457200" rtl="0" algn="l">
              <a:spcBef>
                <a:spcPts val="0"/>
              </a:spcBef>
              <a:spcAft>
                <a:spcPts val="0"/>
              </a:spcAft>
              <a:buSzPts val="2600"/>
              <a:buChar char="●"/>
            </a:pPr>
            <a:r>
              <a:rPr lang="en-US"/>
              <a:t>Yah, that’s it</a:t>
            </a:r>
            <a:endParaRPr/>
          </a:p>
        </p:txBody>
      </p:sp>
      <p:sp>
        <p:nvSpPr>
          <p:cNvPr id="237" name="Google Shape;237;p34"/>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t>Trie</a:t>
            </a:r>
            <a:endParaRPr/>
          </a:p>
        </p:txBody>
      </p:sp>
      <p:sp>
        <p:nvSpPr>
          <p:cNvPr id="244" name="Google Shape;244;p3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Trie</a:t>
            </a:r>
            <a:endParaRPr/>
          </a:p>
        </p:txBody>
      </p:sp>
      <p:sp>
        <p:nvSpPr>
          <p:cNvPr id="251" name="Google Shape;251;p36"/>
          <p:cNvSpPr txBox="1"/>
          <p:nvPr>
            <p:ph idx="1" type="body"/>
          </p:nvPr>
        </p:nvSpPr>
        <p:spPr>
          <a:xfrm>
            <a:off x="228600" y="1447800"/>
            <a:ext cx="8763000" cy="4648200"/>
          </a:xfrm>
          <a:prstGeom prst="rect">
            <a:avLst/>
          </a:prstGeom>
        </p:spPr>
        <p:txBody>
          <a:bodyPr anchorCtr="0" anchor="t" bIns="91425" lIns="91425" spcFirstLastPara="1" rIns="91425" wrap="square" tIns="91425">
            <a:noAutofit/>
          </a:bodyPr>
          <a:lstStyle/>
          <a:p>
            <a:pPr indent="-393700" lvl="0" marL="457200" rtl="0" algn="l">
              <a:spcBef>
                <a:spcPts val="600"/>
              </a:spcBef>
              <a:spcAft>
                <a:spcPts val="0"/>
              </a:spcAft>
              <a:buSzPts val="2600"/>
              <a:buChar char="●"/>
            </a:pPr>
            <a:r>
              <a:rPr lang="en-US"/>
              <a:t>A prefix-based tree-like data structure for storing strings</a:t>
            </a:r>
            <a:endParaRPr/>
          </a:p>
          <a:p>
            <a:pPr indent="-393700" lvl="0" marL="457200" rtl="0" algn="l">
              <a:spcBef>
                <a:spcPts val="0"/>
              </a:spcBef>
              <a:spcAft>
                <a:spcPts val="0"/>
              </a:spcAft>
              <a:buSzPts val="2600"/>
              <a:buChar char="●"/>
            </a:pPr>
            <a:r>
              <a:rPr lang="en-US"/>
              <a:t>A string/prefix can be retrieved by traversing down the tree</a:t>
            </a:r>
            <a:endParaRPr/>
          </a:p>
          <a:p>
            <a:pPr indent="-393700" lvl="0" marL="457200" rtl="0" algn="l">
              <a:spcBef>
                <a:spcPts val="0"/>
              </a:spcBef>
              <a:spcAft>
                <a:spcPts val="0"/>
              </a:spcAft>
              <a:buSzPts val="2600"/>
              <a:buChar char="●"/>
            </a:pPr>
            <a:r>
              <a:rPr lang="en-US"/>
              <a:t>Use for “re</a:t>
            </a:r>
            <a:r>
              <a:rPr lang="en-US" u="sng"/>
              <a:t>trie</a:t>
            </a:r>
            <a:r>
              <a:rPr lang="en-US"/>
              <a:t>val” of data thus the name Trie (</a:t>
            </a:r>
            <a:r>
              <a:rPr lang="en-US"/>
              <a:t>pronounced</a:t>
            </a:r>
            <a:r>
              <a:rPr lang="en-US"/>
              <a:t>: try)</a:t>
            </a:r>
            <a:endParaRPr/>
          </a:p>
          <a:p>
            <a:pPr indent="-393700" lvl="0" marL="457200" rtl="0" algn="l">
              <a:spcBef>
                <a:spcPts val="0"/>
              </a:spcBef>
              <a:spcAft>
                <a:spcPts val="0"/>
              </a:spcAft>
              <a:buSzPts val="2600"/>
              <a:buChar char="●"/>
            </a:pPr>
            <a:r>
              <a:rPr lang="en-US"/>
              <a:t>String processing has many real-world applications such as search engines, genome analysis, data analytics, etc</a:t>
            </a:r>
            <a:endParaRPr/>
          </a:p>
        </p:txBody>
      </p:sp>
      <p:sp>
        <p:nvSpPr>
          <p:cNvPr id="252" name="Google Shape;252;p36"/>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7"/>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Trie</a:t>
            </a:r>
            <a:endParaRPr/>
          </a:p>
        </p:txBody>
      </p:sp>
      <p:sp>
        <p:nvSpPr>
          <p:cNvPr id="259" name="Google Shape;259;p37"/>
          <p:cNvSpPr txBox="1"/>
          <p:nvPr>
            <p:ph idx="1" type="body"/>
          </p:nvPr>
        </p:nvSpPr>
        <p:spPr>
          <a:xfrm>
            <a:off x="228600" y="2708950"/>
            <a:ext cx="8763000" cy="3387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a:latin typeface="Courier New"/>
                <a:ea typeface="Courier New"/>
                <a:cs typeface="Courier New"/>
                <a:sym typeface="Courier New"/>
              </a:rPr>
              <a:t>TrieNode{</a:t>
            </a:r>
            <a:endParaRPr>
              <a:latin typeface="Courier New"/>
              <a:ea typeface="Courier New"/>
              <a:cs typeface="Courier New"/>
              <a:sym typeface="Courier New"/>
            </a:endParaRPr>
          </a:p>
          <a:p>
            <a:pPr indent="0" lvl="0" marL="0" rtl="0" algn="l">
              <a:spcBef>
                <a:spcPts val="600"/>
              </a:spcBef>
              <a:spcAft>
                <a:spcPts val="0"/>
              </a:spcAft>
              <a:buNone/>
            </a:pPr>
            <a:r>
              <a:rPr lang="en-US">
                <a:latin typeface="Courier New"/>
                <a:ea typeface="Courier New"/>
                <a:cs typeface="Courier New"/>
                <a:sym typeface="Courier New"/>
              </a:rPr>
              <a:t>	hashmap&lt;Character, TrieNode&gt; children;</a:t>
            </a:r>
            <a:endParaRPr>
              <a:latin typeface="Courier New"/>
              <a:ea typeface="Courier New"/>
              <a:cs typeface="Courier New"/>
              <a:sym typeface="Courier New"/>
            </a:endParaRPr>
          </a:p>
          <a:p>
            <a:pPr indent="0" lvl="0" marL="0" rtl="0" algn="l">
              <a:spcBef>
                <a:spcPts val="600"/>
              </a:spcBef>
              <a:spcAft>
                <a:spcPts val="0"/>
              </a:spcAft>
              <a:buNone/>
            </a:pPr>
            <a:r>
              <a:rPr lang="en-US">
                <a:latin typeface="Courier New"/>
                <a:ea typeface="Courier New"/>
                <a:cs typeface="Courier New"/>
                <a:sym typeface="Courier New"/>
              </a:rPr>
              <a:t>	boolean endOfWord = false</a:t>
            </a:r>
            <a:endParaRPr>
              <a:latin typeface="Courier New"/>
              <a:ea typeface="Courier New"/>
              <a:cs typeface="Courier New"/>
              <a:sym typeface="Courier New"/>
            </a:endParaRPr>
          </a:p>
          <a:p>
            <a:pPr indent="0" lvl="0" marL="0" rtl="0" algn="l">
              <a:spcBef>
                <a:spcPts val="600"/>
              </a:spcBef>
              <a:spcAft>
                <a:spcPts val="0"/>
              </a:spcAft>
              <a:buNone/>
            </a:pPr>
            <a:r>
              <a:rPr lang="en-US">
                <a:latin typeface="Courier New"/>
                <a:ea typeface="Courier New"/>
                <a:cs typeface="Courier New"/>
                <a:sym typeface="Courier New"/>
              </a:rPr>
              <a:t>}</a:t>
            </a:r>
            <a:endParaRPr>
              <a:latin typeface="Courier New"/>
              <a:ea typeface="Courier New"/>
              <a:cs typeface="Courier New"/>
              <a:sym typeface="Courier New"/>
            </a:endParaRPr>
          </a:p>
        </p:txBody>
      </p:sp>
      <p:sp>
        <p:nvSpPr>
          <p:cNvPr id="260" name="Google Shape;260;p37"/>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8"/>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Trie - Insertion</a:t>
            </a:r>
            <a:endParaRPr/>
          </a:p>
        </p:txBody>
      </p:sp>
      <p:sp>
        <p:nvSpPr>
          <p:cNvPr id="267" name="Google Shape;267;p38"/>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268" name="Google Shape;268;p38"/>
          <p:cNvSpPr txBox="1"/>
          <p:nvPr>
            <p:ph idx="1" type="body"/>
          </p:nvPr>
        </p:nvSpPr>
        <p:spPr>
          <a:xfrm>
            <a:off x="228600" y="1295400"/>
            <a:ext cx="8763000" cy="4625700"/>
          </a:xfrm>
          <a:prstGeom prst="rect">
            <a:avLst/>
          </a:prstGeom>
        </p:spPr>
        <p:txBody>
          <a:bodyPr anchorCtr="0" anchor="ctr" bIns="91425" lIns="91425" spcFirstLastPara="1" rIns="91425" wrap="square" tIns="91425">
            <a:noAutofit/>
          </a:bodyPr>
          <a:lstStyle/>
          <a:p>
            <a:pPr indent="-393700" lvl="0" marL="457200" rtl="0" algn="l">
              <a:spcBef>
                <a:spcPts val="600"/>
              </a:spcBef>
              <a:spcAft>
                <a:spcPts val="0"/>
              </a:spcAft>
              <a:buSzPts val="2600"/>
              <a:buChar char="●"/>
            </a:pPr>
            <a:r>
              <a:rPr lang="en-US"/>
              <a:t>During insertion</a:t>
            </a:r>
            <a:endParaRPr/>
          </a:p>
          <a:p>
            <a:pPr indent="-355600" lvl="1" marL="914400" rtl="0" algn="l">
              <a:spcBef>
                <a:spcPts val="0"/>
              </a:spcBef>
              <a:spcAft>
                <a:spcPts val="0"/>
              </a:spcAft>
              <a:buSzPts val="2000"/>
              <a:buChar char="○"/>
            </a:pPr>
            <a:r>
              <a:rPr lang="en-US"/>
              <a:t>When a node does not exist, create the node and mark as F</a:t>
            </a:r>
            <a:endParaRPr/>
          </a:p>
          <a:p>
            <a:pPr indent="-355600" lvl="1" marL="914400" rtl="0" algn="l">
              <a:spcBef>
                <a:spcPts val="0"/>
              </a:spcBef>
              <a:spcAft>
                <a:spcPts val="0"/>
              </a:spcAft>
              <a:buSzPts val="2000"/>
              <a:buChar char="○"/>
            </a:pPr>
            <a:r>
              <a:rPr lang="en-US"/>
              <a:t>When a node exist, </a:t>
            </a:r>
            <a:endParaRPr/>
          </a:p>
          <a:p>
            <a:pPr indent="-342900" lvl="2" marL="1371600" rtl="0" algn="l">
              <a:spcBef>
                <a:spcPts val="0"/>
              </a:spcBef>
              <a:spcAft>
                <a:spcPts val="0"/>
              </a:spcAft>
              <a:buSzPts val="1800"/>
              <a:buChar char="■"/>
            </a:pPr>
            <a:r>
              <a:rPr lang="en-US"/>
              <a:t>the character does not exist, add the character</a:t>
            </a:r>
            <a:endParaRPr/>
          </a:p>
          <a:p>
            <a:pPr indent="-342900" lvl="2" marL="1371600" rtl="0" algn="l">
              <a:spcBef>
                <a:spcPts val="0"/>
              </a:spcBef>
              <a:spcAft>
                <a:spcPts val="0"/>
              </a:spcAft>
              <a:buSzPts val="1800"/>
              <a:buChar char="■"/>
            </a:pPr>
            <a:r>
              <a:rPr lang="en-US"/>
              <a:t>the character exist, traverse down</a:t>
            </a:r>
            <a:endParaRPr/>
          </a:p>
          <a:p>
            <a:pPr indent="-355600" lvl="1" marL="914400" rtl="0" algn="l">
              <a:spcBef>
                <a:spcPts val="0"/>
              </a:spcBef>
              <a:spcAft>
                <a:spcPts val="0"/>
              </a:spcAft>
              <a:buSzPts val="2000"/>
              <a:buChar char="○"/>
            </a:pPr>
            <a:r>
              <a:rPr lang="en-US"/>
              <a:t>At n+1 node, mark endOfWord true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9"/>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Trie - Insertion</a:t>
            </a:r>
            <a:endParaRPr/>
          </a:p>
        </p:txBody>
      </p:sp>
      <p:sp>
        <p:nvSpPr>
          <p:cNvPr id="275" name="Google Shape;275;p39"/>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276" name="Google Shape;276;p39"/>
          <p:cNvSpPr/>
          <p:nvPr/>
        </p:nvSpPr>
        <p:spPr>
          <a:xfrm>
            <a:off x="3948963" y="1654375"/>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F</a:t>
            </a:r>
            <a:endParaRPr sz="2000"/>
          </a:p>
        </p:txBody>
      </p:sp>
      <p:sp>
        <p:nvSpPr>
          <p:cNvPr id="277" name="Google Shape;277;p39"/>
          <p:cNvSpPr txBox="1"/>
          <p:nvPr/>
        </p:nvSpPr>
        <p:spPr>
          <a:xfrm>
            <a:off x="3847700" y="554315"/>
            <a:ext cx="1246200" cy="437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US">
                <a:latin typeface="Open Sans"/>
                <a:ea typeface="Open Sans"/>
                <a:cs typeface="Open Sans"/>
                <a:sym typeface="Open Sans"/>
              </a:rPr>
              <a:t>root</a:t>
            </a:r>
            <a:endParaRPr>
              <a:latin typeface="Open Sans"/>
              <a:ea typeface="Open Sans"/>
              <a:cs typeface="Open Sans"/>
              <a:sym typeface="Open Sans"/>
            </a:endParaRPr>
          </a:p>
        </p:txBody>
      </p:sp>
      <p:sp>
        <p:nvSpPr>
          <p:cNvPr id="278" name="Google Shape;278;p39"/>
          <p:cNvSpPr/>
          <p:nvPr/>
        </p:nvSpPr>
        <p:spPr>
          <a:xfrm>
            <a:off x="3948850" y="890275"/>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a</a:t>
            </a:r>
            <a:endParaRPr sz="3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Readings</a:t>
            </a:r>
            <a:endParaRPr/>
          </a:p>
        </p:txBody>
      </p:sp>
      <p:sp>
        <p:nvSpPr>
          <p:cNvPr id="136" name="Google Shape;136;p22"/>
          <p:cNvSpPr txBox="1"/>
          <p:nvPr>
            <p:ph idx="1" type="body"/>
          </p:nvPr>
        </p:nvSpPr>
        <p:spPr>
          <a:xfrm>
            <a:off x="228600" y="1295400"/>
            <a:ext cx="8763000" cy="4625700"/>
          </a:xfrm>
          <a:prstGeom prst="rect">
            <a:avLst/>
          </a:prstGeom>
        </p:spPr>
        <p:txBody>
          <a:bodyPr anchorCtr="0" anchor="ctr" bIns="91425" lIns="91425" spcFirstLastPara="1" rIns="91425" wrap="square" tIns="91425">
            <a:noAutofit/>
          </a:bodyPr>
          <a:lstStyle/>
          <a:p>
            <a:pPr indent="0" lvl="0" marL="0" rtl="0" algn="l">
              <a:lnSpc>
                <a:spcPct val="90000"/>
              </a:lnSpc>
              <a:spcBef>
                <a:spcPts val="375"/>
              </a:spcBef>
              <a:spcAft>
                <a:spcPts val="0"/>
              </a:spcAft>
              <a:buNone/>
            </a:pPr>
            <a:r>
              <a:t/>
            </a:r>
            <a:endParaRPr sz="2400">
              <a:highlight>
                <a:schemeClr val="lt1"/>
              </a:highlight>
            </a:endParaRPr>
          </a:p>
          <a:p>
            <a:pPr indent="-381000" lvl="0" marL="457200" rtl="0" algn="l">
              <a:lnSpc>
                <a:spcPct val="90000"/>
              </a:lnSpc>
              <a:spcBef>
                <a:spcPts val="375"/>
              </a:spcBef>
              <a:spcAft>
                <a:spcPts val="0"/>
              </a:spcAft>
              <a:buSzPts val="2400"/>
              <a:buChar char="●"/>
            </a:pPr>
            <a:r>
              <a:rPr lang="en-US" sz="2400" u="sng">
                <a:solidFill>
                  <a:schemeClr val="hlink"/>
                </a:solidFill>
                <a:hlinkClick r:id="rId3"/>
              </a:rPr>
              <a:t>https://en.wikipedia.org/wiki/Trie</a:t>
            </a:r>
            <a:endParaRPr sz="2400">
              <a:highlight>
                <a:schemeClr val="lt1"/>
              </a:highlight>
            </a:endParaRPr>
          </a:p>
          <a:p>
            <a:pPr indent="-381000" lvl="0" marL="457200" rtl="0" algn="l">
              <a:lnSpc>
                <a:spcPct val="90000"/>
              </a:lnSpc>
              <a:spcBef>
                <a:spcPts val="0"/>
              </a:spcBef>
              <a:spcAft>
                <a:spcPts val="0"/>
              </a:spcAft>
              <a:buSzPts val="2400"/>
              <a:buChar char="●"/>
            </a:pPr>
            <a:r>
              <a:rPr lang="en-US" sz="2400" u="sng">
                <a:solidFill>
                  <a:schemeClr val="hlink"/>
                </a:solidFill>
                <a:hlinkClick r:id="rId4"/>
              </a:rPr>
              <a:t>https://en.wikipedia.org/wiki/Skip_list</a:t>
            </a:r>
            <a:endParaRPr sz="2400">
              <a:highlight>
                <a:schemeClr val="lt1"/>
              </a:highlight>
            </a:endParaRPr>
          </a:p>
          <a:p>
            <a:pPr indent="-381000" lvl="0" marL="457200" rtl="0" algn="l">
              <a:spcBef>
                <a:spcPts val="0"/>
              </a:spcBef>
              <a:spcAft>
                <a:spcPts val="0"/>
              </a:spcAft>
              <a:buSzPts val="2400"/>
              <a:buChar char="●"/>
            </a:pPr>
            <a:r>
              <a:rPr lang="en-US" sz="2400"/>
              <a:t>Charles Lieserson and Erik Demaine, MIT CourseWare - </a:t>
            </a:r>
            <a:r>
              <a:rPr lang="en-US" sz="2400" u="sng">
                <a:solidFill>
                  <a:schemeClr val="hlink"/>
                </a:solidFill>
                <a:hlinkClick r:id="rId5"/>
              </a:rPr>
              <a:t>https://ocw.mit.edu/courses/electrical-engineering-and-computer-science/6-046j-introduction-to-algorithms-sma-5503-fall-2005/</a:t>
            </a:r>
            <a:endParaRPr sz="2400">
              <a:highlight>
                <a:schemeClr val="lt1"/>
              </a:highlight>
            </a:endParaRPr>
          </a:p>
        </p:txBody>
      </p:sp>
      <p:sp>
        <p:nvSpPr>
          <p:cNvPr id="137" name="Google Shape;137;p22"/>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0"/>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Trie - Insertion</a:t>
            </a:r>
            <a:endParaRPr/>
          </a:p>
        </p:txBody>
      </p:sp>
      <p:sp>
        <p:nvSpPr>
          <p:cNvPr id="285" name="Google Shape;285;p40"/>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grpSp>
        <p:nvGrpSpPr>
          <p:cNvPr id="286" name="Google Shape;286;p40"/>
          <p:cNvGrpSpPr/>
          <p:nvPr/>
        </p:nvGrpSpPr>
        <p:grpSpPr>
          <a:xfrm>
            <a:off x="3948850" y="890275"/>
            <a:ext cx="1246313" cy="1269300"/>
            <a:chOff x="3688038" y="1075500"/>
            <a:chExt cx="1246313" cy="1269300"/>
          </a:xfrm>
        </p:grpSpPr>
        <p:sp>
          <p:nvSpPr>
            <p:cNvPr id="287" name="Google Shape;287;p40"/>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a</a:t>
              </a:r>
              <a:endParaRPr sz="3500"/>
            </a:p>
          </p:txBody>
        </p:sp>
        <p:sp>
          <p:nvSpPr>
            <p:cNvPr id="288" name="Google Shape;288;p40"/>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F</a:t>
              </a:r>
              <a:endParaRPr sz="2000"/>
            </a:p>
          </p:txBody>
        </p:sp>
      </p:grpSp>
      <p:sp>
        <p:nvSpPr>
          <p:cNvPr id="289" name="Google Shape;289;p40"/>
          <p:cNvSpPr txBox="1"/>
          <p:nvPr/>
        </p:nvSpPr>
        <p:spPr>
          <a:xfrm>
            <a:off x="3847700" y="554315"/>
            <a:ext cx="1246200" cy="437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US">
                <a:latin typeface="Open Sans"/>
                <a:ea typeface="Open Sans"/>
                <a:cs typeface="Open Sans"/>
                <a:sym typeface="Open Sans"/>
              </a:rPr>
              <a:t>root</a:t>
            </a:r>
            <a:endParaRPr>
              <a:latin typeface="Open Sans"/>
              <a:ea typeface="Open Sans"/>
              <a:cs typeface="Open Sans"/>
              <a:sym typeface="Open Sans"/>
            </a:endParaRPr>
          </a:p>
        </p:txBody>
      </p:sp>
      <p:sp>
        <p:nvSpPr>
          <p:cNvPr id="290" name="Google Shape;290;p40"/>
          <p:cNvSpPr txBox="1"/>
          <p:nvPr/>
        </p:nvSpPr>
        <p:spPr>
          <a:xfrm>
            <a:off x="6870875" y="519775"/>
            <a:ext cx="2120700" cy="6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latin typeface="Open Sans"/>
                <a:ea typeface="Open Sans"/>
                <a:cs typeface="Open Sans"/>
                <a:sym typeface="Open Sans"/>
              </a:rPr>
              <a:t>Insert “</a:t>
            </a:r>
            <a:r>
              <a:rPr lang="en-US" sz="2800">
                <a:solidFill>
                  <a:srgbClr val="0000FF"/>
                </a:solidFill>
                <a:latin typeface="Open Sans"/>
                <a:ea typeface="Open Sans"/>
                <a:cs typeface="Open Sans"/>
                <a:sym typeface="Open Sans"/>
              </a:rPr>
              <a:t>abc”</a:t>
            </a:r>
            <a:endParaRPr sz="2800">
              <a:solidFill>
                <a:srgbClr val="0000FF"/>
              </a:solidFill>
              <a:latin typeface="Open Sans"/>
              <a:ea typeface="Open Sans"/>
              <a:cs typeface="Open Sans"/>
              <a:sym typeface="Open Sans"/>
            </a:endParaRPr>
          </a:p>
        </p:txBody>
      </p:sp>
      <p:sp>
        <p:nvSpPr>
          <p:cNvPr id="291" name="Google Shape;291;p40"/>
          <p:cNvSpPr/>
          <p:nvPr/>
        </p:nvSpPr>
        <p:spPr>
          <a:xfrm>
            <a:off x="2490718" y="1294425"/>
            <a:ext cx="1887850" cy="909350"/>
          </a:xfrm>
          <a:custGeom>
            <a:rect b="b" l="l" r="r" t="t"/>
            <a:pathLst>
              <a:path extrusionOk="0" h="36374" w="75514">
                <a:moveTo>
                  <a:pt x="75514" y="0"/>
                </a:moveTo>
                <a:cubicBezTo>
                  <a:pt x="58644" y="4600"/>
                  <a:pt x="42974" y="13063"/>
                  <a:pt x="27689" y="21555"/>
                </a:cubicBezTo>
                <a:cubicBezTo>
                  <a:pt x="21188" y="25167"/>
                  <a:pt x="14684" y="28772"/>
                  <a:pt x="8155" y="32332"/>
                </a:cubicBezTo>
                <a:cubicBezTo>
                  <a:pt x="5685" y="33679"/>
                  <a:pt x="-2067" y="36374"/>
                  <a:pt x="746" y="36374"/>
                </a:cubicBezTo>
              </a:path>
            </a:pathLst>
          </a:custGeom>
          <a:noFill/>
          <a:ln cap="flat" cmpd="sng" w="9525">
            <a:solidFill>
              <a:schemeClr val="dk2"/>
            </a:solidFill>
            <a:prstDash val="solid"/>
            <a:round/>
            <a:headEnd len="med" w="med" type="none"/>
            <a:tailEnd len="med" w="med" type="none"/>
          </a:ln>
        </p:spPr>
      </p:sp>
      <p:grpSp>
        <p:nvGrpSpPr>
          <p:cNvPr id="292" name="Google Shape;292;p40"/>
          <p:cNvGrpSpPr/>
          <p:nvPr/>
        </p:nvGrpSpPr>
        <p:grpSpPr>
          <a:xfrm>
            <a:off x="1891450" y="2185675"/>
            <a:ext cx="1246313" cy="1269300"/>
            <a:chOff x="3688038" y="1075500"/>
            <a:chExt cx="1246313" cy="1269300"/>
          </a:xfrm>
        </p:grpSpPr>
        <p:sp>
          <p:nvSpPr>
            <p:cNvPr id="293" name="Google Shape;293;p40"/>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b</a:t>
              </a:r>
              <a:endParaRPr sz="3500"/>
            </a:p>
          </p:txBody>
        </p:sp>
        <p:sp>
          <p:nvSpPr>
            <p:cNvPr id="294" name="Google Shape;294;p40"/>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F</a:t>
              </a:r>
              <a:endParaRPr sz="2000"/>
            </a:p>
          </p:txBody>
        </p:sp>
      </p:grpSp>
      <p:grpSp>
        <p:nvGrpSpPr>
          <p:cNvPr id="295" name="Google Shape;295;p40"/>
          <p:cNvGrpSpPr/>
          <p:nvPr/>
        </p:nvGrpSpPr>
        <p:grpSpPr>
          <a:xfrm>
            <a:off x="966125" y="3634750"/>
            <a:ext cx="1246313" cy="1269300"/>
            <a:chOff x="3688038" y="1075500"/>
            <a:chExt cx="1246313" cy="1269300"/>
          </a:xfrm>
        </p:grpSpPr>
        <p:sp>
          <p:nvSpPr>
            <p:cNvPr id="296" name="Google Shape;296;p40"/>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c</a:t>
              </a:r>
              <a:endParaRPr sz="3500"/>
            </a:p>
          </p:txBody>
        </p:sp>
        <p:sp>
          <p:nvSpPr>
            <p:cNvPr id="297" name="Google Shape;297;p40"/>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F</a:t>
              </a:r>
              <a:endParaRPr sz="2000"/>
            </a:p>
          </p:txBody>
        </p:sp>
      </p:grpSp>
      <p:grpSp>
        <p:nvGrpSpPr>
          <p:cNvPr id="298" name="Google Shape;298;p40"/>
          <p:cNvGrpSpPr/>
          <p:nvPr/>
        </p:nvGrpSpPr>
        <p:grpSpPr>
          <a:xfrm>
            <a:off x="242875" y="5134325"/>
            <a:ext cx="1246313" cy="1269300"/>
            <a:chOff x="3688038" y="1075500"/>
            <a:chExt cx="1246313" cy="1269300"/>
          </a:xfrm>
        </p:grpSpPr>
        <p:sp>
          <p:nvSpPr>
            <p:cNvPr id="299" name="Google Shape;299;p40"/>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500"/>
            </a:p>
          </p:txBody>
        </p:sp>
        <p:sp>
          <p:nvSpPr>
            <p:cNvPr id="300" name="Google Shape;300;p40"/>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T</a:t>
              </a:r>
              <a:endParaRPr sz="2000"/>
            </a:p>
          </p:txBody>
        </p:sp>
      </p:grpSp>
      <p:sp>
        <p:nvSpPr>
          <p:cNvPr id="301" name="Google Shape;301;p40"/>
          <p:cNvSpPr/>
          <p:nvPr/>
        </p:nvSpPr>
        <p:spPr>
          <a:xfrm>
            <a:off x="640150" y="4106650"/>
            <a:ext cx="774625" cy="926200"/>
          </a:xfrm>
          <a:custGeom>
            <a:rect b="b" l="l" r="r" t="t"/>
            <a:pathLst>
              <a:path extrusionOk="0" h="37048" w="30985">
                <a:moveTo>
                  <a:pt x="30985" y="0"/>
                </a:moveTo>
                <a:cubicBezTo>
                  <a:pt x="23755" y="0"/>
                  <a:pt x="15463" y="3416"/>
                  <a:pt x="11451" y="9431"/>
                </a:cubicBezTo>
                <a:cubicBezTo>
                  <a:pt x="5921" y="17722"/>
                  <a:pt x="7047" y="30001"/>
                  <a:pt x="0" y="37048"/>
                </a:cubicBezTo>
              </a:path>
            </a:pathLst>
          </a:custGeom>
          <a:noFill/>
          <a:ln cap="flat" cmpd="sng" w="9525">
            <a:solidFill>
              <a:schemeClr val="dk2"/>
            </a:solidFill>
            <a:prstDash val="solid"/>
            <a:round/>
            <a:headEnd len="med" w="med" type="none"/>
            <a:tailEnd len="med" w="med" type="none"/>
          </a:ln>
        </p:spPr>
      </p:sp>
      <p:sp>
        <p:nvSpPr>
          <p:cNvPr id="302" name="Google Shape;302;p40"/>
          <p:cNvSpPr/>
          <p:nvPr/>
        </p:nvSpPr>
        <p:spPr>
          <a:xfrm>
            <a:off x="1734725" y="6026400"/>
            <a:ext cx="1549200" cy="3771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0"/>
          <p:cNvSpPr txBox="1"/>
          <p:nvPr/>
        </p:nvSpPr>
        <p:spPr>
          <a:xfrm>
            <a:off x="3351350" y="5825150"/>
            <a:ext cx="4546800" cy="7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latin typeface="Open Sans"/>
                <a:ea typeface="Open Sans"/>
                <a:cs typeface="Open Sans"/>
                <a:sym typeface="Open Sans"/>
              </a:rPr>
              <a:t>True marks the end of the word, which will help facilitate our search later on</a:t>
            </a:r>
            <a:endParaRPr sz="1600">
              <a:latin typeface="Open Sans"/>
              <a:ea typeface="Open Sans"/>
              <a:cs typeface="Open Sans"/>
              <a:sym typeface="Open Sans"/>
            </a:endParaRPr>
          </a:p>
        </p:txBody>
      </p:sp>
      <p:sp>
        <p:nvSpPr>
          <p:cNvPr id="304" name="Google Shape;304;p40"/>
          <p:cNvSpPr/>
          <p:nvPr/>
        </p:nvSpPr>
        <p:spPr>
          <a:xfrm>
            <a:off x="1266595" y="2641567"/>
            <a:ext cx="1023850" cy="892525"/>
          </a:xfrm>
          <a:custGeom>
            <a:rect b="b" l="l" r="r" t="t"/>
            <a:pathLst>
              <a:path extrusionOk="0" h="35701" w="40954">
                <a:moveTo>
                  <a:pt x="40954" y="1"/>
                </a:moveTo>
                <a:cubicBezTo>
                  <a:pt x="29296" y="1"/>
                  <a:pt x="14100" y="-20"/>
                  <a:pt x="7274" y="9431"/>
                </a:cubicBezTo>
                <a:cubicBezTo>
                  <a:pt x="2120" y="16567"/>
                  <a:pt x="-4223" y="35701"/>
                  <a:pt x="4580" y="35701"/>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1"/>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Trie - Insertion</a:t>
            </a:r>
            <a:endParaRPr/>
          </a:p>
        </p:txBody>
      </p:sp>
      <p:sp>
        <p:nvSpPr>
          <p:cNvPr id="311" name="Google Shape;311;p41"/>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grpSp>
        <p:nvGrpSpPr>
          <p:cNvPr id="312" name="Google Shape;312;p41"/>
          <p:cNvGrpSpPr/>
          <p:nvPr/>
        </p:nvGrpSpPr>
        <p:grpSpPr>
          <a:xfrm>
            <a:off x="3948850" y="890275"/>
            <a:ext cx="1246313" cy="1269300"/>
            <a:chOff x="3688038" y="1075500"/>
            <a:chExt cx="1246313" cy="1269300"/>
          </a:xfrm>
        </p:grpSpPr>
        <p:sp>
          <p:nvSpPr>
            <p:cNvPr id="313" name="Google Shape;313;p41"/>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a</a:t>
              </a:r>
              <a:endParaRPr sz="3500"/>
            </a:p>
          </p:txBody>
        </p:sp>
        <p:sp>
          <p:nvSpPr>
            <p:cNvPr id="314" name="Google Shape;314;p41"/>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F</a:t>
              </a:r>
              <a:endParaRPr sz="2000"/>
            </a:p>
          </p:txBody>
        </p:sp>
      </p:grpSp>
      <p:sp>
        <p:nvSpPr>
          <p:cNvPr id="315" name="Google Shape;315;p41"/>
          <p:cNvSpPr txBox="1"/>
          <p:nvPr/>
        </p:nvSpPr>
        <p:spPr>
          <a:xfrm>
            <a:off x="3847700" y="554315"/>
            <a:ext cx="1246200" cy="437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US">
                <a:latin typeface="Open Sans"/>
                <a:ea typeface="Open Sans"/>
                <a:cs typeface="Open Sans"/>
                <a:sym typeface="Open Sans"/>
              </a:rPr>
              <a:t>root</a:t>
            </a:r>
            <a:endParaRPr>
              <a:latin typeface="Open Sans"/>
              <a:ea typeface="Open Sans"/>
              <a:cs typeface="Open Sans"/>
              <a:sym typeface="Open Sans"/>
            </a:endParaRPr>
          </a:p>
        </p:txBody>
      </p:sp>
      <p:sp>
        <p:nvSpPr>
          <p:cNvPr id="316" name="Google Shape;316;p41"/>
          <p:cNvSpPr txBox="1"/>
          <p:nvPr/>
        </p:nvSpPr>
        <p:spPr>
          <a:xfrm>
            <a:off x="6298325" y="519775"/>
            <a:ext cx="2693100" cy="6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latin typeface="Open Sans"/>
                <a:ea typeface="Open Sans"/>
                <a:cs typeface="Open Sans"/>
                <a:sym typeface="Open Sans"/>
              </a:rPr>
              <a:t>Insert “</a:t>
            </a:r>
            <a:r>
              <a:rPr lang="en-US" sz="2800">
                <a:solidFill>
                  <a:srgbClr val="0000FF"/>
                </a:solidFill>
                <a:latin typeface="Open Sans"/>
                <a:ea typeface="Open Sans"/>
                <a:cs typeface="Open Sans"/>
                <a:sym typeface="Open Sans"/>
              </a:rPr>
              <a:t>abgl”</a:t>
            </a:r>
            <a:endParaRPr sz="2800">
              <a:solidFill>
                <a:srgbClr val="0000FF"/>
              </a:solidFill>
              <a:latin typeface="Open Sans"/>
              <a:ea typeface="Open Sans"/>
              <a:cs typeface="Open Sans"/>
              <a:sym typeface="Open Sans"/>
            </a:endParaRPr>
          </a:p>
        </p:txBody>
      </p:sp>
      <p:sp>
        <p:nvSpPr>
          <p:cNvPr id="317" name="Google Shape;317;p41"/>
          <p:cNvSpPr/>
          <p:nvPr/>
        </p:nvSpPr>
        <p:spPr>
          <a:xfrm>
            <a:off x="2490718" y="1294425"/>
            <a:ext cx="1887850" cy="909350"/>
          </a:xfrm>
          <a:custGeom>
            <a:rect b="b" l="l" r="r" t="t"/>
            <a:pathLst>
              <a:path extrusionOk="0" h="36374" w="75514">
                <a:moveTo>
                  <a:pt x="75514" y="0"/>
                </a:moveTo>
                <a:cubicBezTo>
                  <a:pt x="58644" y="4600"/>
                  <a:pt x="42974" y="13063"/>
                  <a:pt x="27689" y="21555"/>
                </a:cubicBezTo>
                <a:cubicBezTo>
                  <a:pt x="21188" y="25167"/>
                  <a:pt x="14684" y="28772"/>
                  <a:pt x="8155" y="32332"/>
                </a:cubicBezTo>
                <a:cubicBezTo>
                  <a:pt x="5685" y="33679"/>
                  <a:pt x="-2067" y="36374"/>
                  <a:pt x="746" y="36374"/>
                </a:cubicBezTo>
              </a:path>
            </a:pathLst>
          </a:custGeom>
          <a:noFill/>
          <a:ln cap="flat" cmpd="sng" w="9525">
            <a:solidFill>
              <a:schemeClr val="dk2"/>
            </a:solidFill>
            <a:prstDash val="solid"/>
            <a:round/>
            <a:headEnd len="med" w="med" type="none"/>
            <a:tailEnd len="med" w="med" type="none"/>
          </a:ln>
        </p:spPr>
      </p:sp>
      <p:grpSp>
        <p:nvGrpSpPr>
          <p:cNvPr id="318" name="Google Shape;318;p41"/>
          <p:cNvGrpSpPr/>
          <p:nvPr/>
        </p:nvGrpSpPr>
        <p:grpSpPr>
          <a:xfrm>
            <a:off x="1891450" y="2185675"/>
            <a:ext cx="1246313" cy="1269300"/>
            <a:chOff x="3688038" y="1075500"/>
            <a:chExt cx="1246313" cy="1269300"/>
          </a:xfrm>
        </p:grpSpPr>
        <p:sp>
          <p:nvSpPr>
            <p:cNvPr id="319" name="Google Shape;319;p41"/>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b</a:t>
              </a:r>
              <a:endParaRPr sz="3500"/>
            </a:p>
          </p:txBody>
        </p:sp>
        <p:sp>
          <p:nvSpPr>
            <p:cNvPr id="320" name="Google Shape;320;p41"/>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F</a:t>
              </a:r>
              <a:endParaRPr sz="2000"/>
            </a:p>
          </p:txBody>
        </p:sp>
      </p:grpSp>
      <p:grpSp>
        <p:nvGrpSpPr>
          <p:cNvPr id="321" name="Google Shape;321;p41"/>
          <p:cNvGrpSpPr/>
          <p:nvPr/>
        </p:nvGrpSpPr>
        <p:grpSpPr>
          <a:xfrm>
            <a:off x="966125" y="3634750"/>
            <a:ext cx="1246313" cy="1269300"/>
            <a:chOff x="3688038" y="1075500"/>
            <a:chExt cx="1246313" cy="1269300"/>
          </a:xfrm>
        </p:grpSpPr>
        <p:sp>
          <p:nvSpPr>
            <p:cNvPr id="322" name="Google Shape;322;p41"/>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c g</a:t>
              </a:r>
              <a:endParaRPr sz="3500"/>
            </a:p>
          </p:txBody>
        </p:sp>
        <p:sp>
          <p:nvSpPr>
            <p:cNvPr id="323" name="Google Shape;323;p41"/>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F</a:t>
              </a:r>
              <a:endParaRPr sz="2000"/>
            </a:p>
          </p:txBody>
        </p:sp>
      </p:grpSp>
      <p:grpSp>
        <p:nvGrpSpPr>
          <p:cNvPr id="324" name="Google Shape;324;p41"/>
          <p:cNvGrpSpPr/>
          <p:nvPr/>
        </p:nvGrpSpPr>
        <p:grpSpPr>
          <a:xfrm>
            <a:off x="242875" y="5134325"/>
            <a:ext cx="1246313" cy="1269300"/>
            <a:chOff x="3688038" y="1075500"/>
            <a:chExt cx="1246313" cy="1269300"/>
          </a:xfrm>
        </p:grpSpPr>
        <p:sp>
          <p:nvSpPr>
            <p:cNvPr id="325" name="Google Shape;325;p41"/>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500"/>
            </a:p>
          </p:txBody>
        </p:sp>
        <p:sp>
          <p:nvSpPr>
            <p:cNvPr id="326" name="Google Shape;326;p41"/>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T</a:t>
              </a:r>
              <a:endParaRPr sz="2000"/>
            </a:p>
          </p:txBody>
        </p:sp>
      </p:grpSp>
      <p:sp>
        <p:nvSpPr>
          <p:cNvPr id="327" name="Google Shape;327;p41"/>
          <p:cNvSpPr/>
          <p:nvPr/>
        </p:nvSpPr>
        <p:spPr>
          <a:xfrm>
            <a:off x="487750" y="4106650"/>
            <a:ext cx="774625" cy="926200"/>
          </a:xfrm>
          <a:custGeom>
            <a:rect b="b" l="l" r="r" t="t"/>
            <a:pathLst>
              <a:path extrusionOk="0" h="37048" w="30985">
                <a:moveTo>
                  <a:pt x="30985" y="0"/>
                </a:moveTo>
                <a:cubicBezTo>
                  <a:pt x="23755" y="0"/>
                  <a:pt x="15463" y="3416"/>
                  <a:pt x="11451" y="9431"/>
                </a:cubicBezTo>
                <a:cubicBezTo>
                  <a:pt x="5921" y="17722"/>
                  <a:pt x="7047" y="30001"/>
                  <a:pt x="0" y="37048"/>
                </a:cubicBezTo>
              </a:path>
            </a:pathLst>
          </a:custGeom>
          <a:noFill/>
          <a:ln cap="flat" cmpd="sng" w="9525">
            <a:solidFill>
              <a:schemeClr val="dk2"/>
            </a:solidFill>
            <a:prstDash val="solid"/>
            <a:round/>
            <a:headEnd len="med" w="med" type="none"/>
            <a:tailEnd len="med" w="med" type="none"/>
          </a:ln>
        </p:spPr>
      </p:sp>
      <p:sp>
        <p:nvSpPr>
          <p:cNvPr id="328" name="Google Shape;328;p41"/>
          <p:cNvSpPr/>
          <p:nvPr/>
        </p:nvSpPr>
        <p:spPr>
          <a:xfrm>
            <a:off x="1266595" y="2641567"/>
            <a:ext cx="1023850" cy="892525"/>
          </a:xfrm>
          <a:custGeom>
            <a:rect b="b" l="l" r="r" t="t"/>
            <a:pathLst>
              <a:path extrusionOk="0" h="35701" w="40954">
                <a:moveTo>
                  <a:pt x="40954" y="1"/>
                </a:moveTo>
                <a:cubicBezTo>
                  <a:pt x="29296" y="1"/>
                  <a:pt x="14100" y="-20"/>
                  <a:pt x="7274" y="9431"/>
                </a:cubicBezTo>
                <a:cubicBezTo>
                  <a:pt x="2120" y="16567"/>
                  <a:pt x="-4223" y="35701"/>
                  <a:pt x="4580" y="35701"/>
                </a:cubicBezTo>
              </a:path>
            </a:pathLst>
          </a:custGeom>
          <a:noFill/>
          <a:ln cap="flat" cmpd="sng" w="9525">
            <a:solidFill>
              <a:schemeClr val="dk2"/>
            </a:solidFill>
            <a:prstDash val="solid"/>
            <a:round/>
            <a:headEnd len="med" w="med" type="none"/>
            <a:tailEnd len="med" w="med" type="none"/>
          </a:ln>
        </p:spPr>
      </p:sp>
      <p:grpSp>
        <p:nvGrpSpPr>
          <p:cNvPr id="329" name="Google Shape;329;p41"/>
          <p:cNvGrpSpPr/>
          <p:nvPr/>
        </p:nvGrpSpPr>
        <p:grpSpPr>
          <a:xfrm>
            <a:off x="2424850" y="4166875"/>
            <a:ext cx="1246313" cy="1269300"/>
            <a:chOff x="3688038" y="1075500"/>
            <a:chExt cx="1246313" cy="1269300"/>
          </a:xfrm>
        </p:grpSpPr>
        <p:sp>
          <p:nvSpPr>
            <p:cNvPr id="330" name="Google Shape;330;p41"/>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l</a:t>
              </a:r>
              <a:endParaRPr sz="3500"/>
            </a:p>
          </p:txBody>
        </p:sp>
        <p:sp>
          <p:nvSpPr>
            <p:cNvPr id="331" name="Google Shape;331;p41"/>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F</a:t>
              </a:r>
              <a:endParaRPr sz="2000"/>
            </a:p>
          </p:txBody>
        </p:sp>
      </p:grpSp>
      <p:grpSp>
        <p:nvGrpSpPr>
          <p:cNvPr id="332" name="Google Shape;332;p41"/>
          <p:cNvGrpSpPr/>
          <p:nvPr/>
        </p:nvGrpSpPr>
        <p:grpSpPr>
          <a:xfrm>
            <a:off x="3900475" y="5134325"/>
            <a:ext cx="1246313" cy="1269300"/>
            <a:chOff x="3688038" y="1075500"/>
            <a:chExt cx="1246313" cy="1269300"/>
          </a:xfrm>
        </p:grpSpPr>
        <p:sp>
          <p:nvSpPr>
            <p:cNvPr id="333" name="Google Shape;333;p41"/>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500"/>
            </a:p>
          </p:txBody>
        </p:sp>
        <p:sp>
          <p:nvSpPr>
            <p:cNvPr id="334" name="Google Shape;334;p41"/>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T</a:t>
              </a:r>
              <a:endParaRPr sz="2000"/>
            </a:p>
          </p:txBody>
        </p:sp>
      </p:grpSp>
      <p:sp>
        <p:nvSpPr>
          <p:cNvPr id="335" name="Google Shape;335;p41"/>
          <p:cNvSpPr/>
          <p:nvPr/>
        </p:nvSpPr>
        <p:spPr>
          <a:xfrm>
            <a:off x="1903125" y="3939840"/>
            <a:ext cx="1077750" cy="116300"/>
          </a:xfrm>
          <a:custGeom>
            <a:rect b="b" l="l" r="r" t="t"/>
            <a:pathLst>
              <a:path extrusionOk="0" h="4652" w="43110">
                <a:moveTo>
                  <a:pt x="0" y="4652"/>
                </a:moveTo>
                <a:cubicBezTo>
                  <a:pt x="4281" y="3224"/>
                  <a:pt x="9246" y="4889"/>
                  <a:pt x="13472" y="3304"/>
                </a:cubicBezTo>
                <a:cubicBezTo>
                  <a:pt x="22732" y="-169"/>
                  <a:pt x="36122" y="-2346"/>
                  <a:pt x="43110" y="4652"/>
                </a:cubicBezTo>
              </a:path>
            </a:pathLst>
          </a:custGeom>
          <a:noFill/>
          <a:ln cap="flat" cmpd="sng" w="9525">
            <a:solidFill>
              <a:schemeClr val="dk2"/>
            </a:solidFill>
            <a:prstDash val="solid"/>
            <a:round/>
            <a:headEnd len="med" w="med" type="none"/>
            <a:tailEnd len="med" w="med" type="none"/>
          </a:ln>
        </p:spPr>
      </p:sp>
      <p:sp>
        <p:nvSpPr>
          <p:cNvPr id="336" name="Google Shape;336;p41"/>
          <p:cNvSpPr/>
          <p:nvPr/>
        </p:nvSpPr>
        <p:spPr>
          <a:xfrm>
            <a:off x="3166125" y="4405671"/>
            <a:ext cx="1145100" cy="627175"/>
          </a:xfrm>
          <a:custGeom>
            <a:rect b="b" l="l" r="r" t="t"/>
            <a:pathLst>
              <a:path extrusionOk="0" h="25087" w="45804">
                <a:moveTo>
                  <a:pt x="0" y="164"/>
                </a:moveTo>
                <a:cubicBezTo>
                  <a:pt x="10591" y="164"/>
                  <a:pt x="21611" y="-493"/>
                  <a:pt x="31658" y="2858"/>
                </a:cubicBezTo>
                <a:cubicBezTo>
                  <a:pt x="36858" y="4592"/>
                  <a:pt x="38638" y="11427"/>
                  <a:pt x="41089" y="16330"/>
                </a:cubicBezTo>
                <a:cubicBezTo>
                  <a:pt x="42572" y="19295"/>
                  <a:pt x="45804" y="21772"/>
                  <a:pt x="45804" y="25087"/>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2"/>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Trie - Insertion</a:t>
            </a:r>
            <a:endParaRPr/>
          </a:p>
        </p:txBody>
      </p:sp>
      <p:sp>
        <p:nvSpPr>
          <p:cNvPr id="343" name="Google Shape;343;p42"/>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grpSp>
        <p:nvGrpSpPr>
          <p:cNvPr id="344" name="Google Shape;344;p42"/>
          <p:cNvGrpSpPr/>
          <p:nvPr/>
        </p:nvGrpSpPr>
        <p:grpSpPr>
          <a:xfrm>
            <a:off x="3948850" y="890275"/>
            <a:ext cx="1246313" cy="1269300"/>
            <a:chOff x="3688038" y="1075500"/>
            <a:chExt cx="1246313" cy="1269300"/>
          </a:xfrm>
        </p:grpSpPr>
        <p:sp>
          <p:nvSpPr>
            <p:cNvPr id="345" name="Google Shape;345;p42"/>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a c</a:t>
              </a:r>
              <a:endParaRPr sz="3500"/>
            </a:p>
          </p:txBody>
        </p:sp>
        <p:sp>
          <p:nvSpPr>
            <p:cNvPr id="346" name="Google Shape;346;p42"/>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F</a:t>
              </a:r>
              <a:endParaRPr sz="2000"/>
            </a:p>
          </p:txBody>
        </p:sp>
      </p:grpSp>
      <p:sp>
        <p:nvSpPr>
          <p:cNvPr id="347" name="Google Shape;347;p42"/>
          <p:cNvSpPr txBox="1"/>
          <p:nvPr/>
        </p:nvSpPr>
        <p:spPr>
          <a:xfrm>
            <a:off x="3847700" y="554315"/>
            <a:ext cx="1246200" cy="437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US">
                <a:latin typeface="Open Sans"/>
                <a:ea typeface="Open Sans"/>
                <a:cs typeface="Open Sans"/>
                <a:sym typeface="Open Sans"/>
              </a:rPr>
              <a:t>root</a:t>
            </a:r>
            <a:endParaRPr>
              <a:latin typeface="Open Sans"/>
              <a:ea typeface="Open Sans"/>
              <a:cs typeface="Open Sans"/>
              <a:sym typeface="Open Sans"/>
            </a:endParaRPr>
          </a:p>
        </p:txBody>
      </p:sp>
      <p:sp>
        <p:nvSpPr>
          <p:cNvPr id="348" name="Google Shape;348;p42"/>
          <p:cNvSpPr txBox="1"/>
          <p:nvPr/>
        </p:nvSpPr>
        <p:spPr>
          <a:xfrm>
            <a:off x="6298325" y="519775"/>
            <a:ext cx="2693100" cy="6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latin typeface="Open Sans"/>
                <a:ea typeface="Open Sans"/>
                <a:cs typeface="Open Sans"/>
                <a:sym typeface="Open Sans"/>
              </a:rPr>
              <a:t>Insert “</a:t>
            </a:r>
            <a:r>
              <a:rPr lang="en-US" sz="2800">
                <a:solidFill>
                  <a:srgbClr val="0000FF"/>
                </a:solidFill>
                <a:latin typeface="Open Sans"/>
                <a:ea typeface="Open Sans"/>
                <a:cs typeface="Open Sans"/>
                <a:sym typeface="Open Sans"/>
              </a:rPr>
              <a:t>cdf</a:t>
            </a:r>
            <a:r>
              <a:rPr lang="en-US" sz="2800">
                <a:solidFill>
                  <a:srgbClr val="0000FF"/>
                </a:solidFill>
                <a:latin typeface="Open Sans"/>
                <a:ea typeface="Open Sans"/>
                <a:cs typeface="Open Sans"/>
                <a:sym typeface="Open Sans"/>
              </a:rPr>
              <a:t>”</a:t>
            </a:r>
            <a:endParaRPr sz="2800">
              <a:solidFill>
                <a:srgbClr val="0000FF"/>
              </a:solidFill>
              <a:latin typeface="Open Sans"/>
              <a:ea typeface="Open Sans"/>
              <a:cs typeface="Open Sans"/>
              <a:sym typeface="Open Sans"/>
            </a:endParaRPr>
          </a:p>
        </p:txBody>
      </p:sp>
      <p:sp>
        <p:nvSpPr>
          <p:cNvPr id="349" name="Google Shape;349;p42"/>
          <p:cNvSpPr/>
          <p:nvPr/>
        </p:nvSpPr>
        <p:spPr>
          <a:xfrm>
            <a:off x="2490718" y="1294425"/>
            <a:ext cx="1887850" cy="909350"/>
          </a:xfrm>
          <a:custGeom>
            <a:rect b="b" l="l" r="r" t="t"/>
            <a:pathLst>
              <a:path extrusionOk="0" h="36374" w="75514">
                <a:moveTo>
                  <a:pt x="75514" y="0"/>
                </a:moveTo>
                <a:cubicBezTo>
                  <a:pt x="58644" y="4600"/>
                  <a:pt x="42974" y="13063"/>
                  <a:pt x="27689" y="21555"/>
                </a:cubicBezTo>
                <a:cubicBezTo>
                  <a:pt x="21188" y="25167"/>
                  <a:pt x="14684" y="28772"/>
                  <a:pt x="8155" y="32332"/>
                </a:cubicBezTo>
                <a:cubicBezTo>
                  <a:pt x="5685" y="33679"/>
                  <a:pt x="-2067" y="36374"/>
                  <a:pt x="746" y="36374"/>
                </a:cubicBezTo>
              </a:path>
            </a:pathLst>
          </a:custGeom>
          <a:noFill/>
          <a:ln cap="flat" cmpd="sng" w="9525">
            <a:solidFill>
              <a:schemeClr val="dk2"/>
            </a:solidFill>
            <a:prstDash val="solid"/>
            <a:round/>
            <a:headEnd len="med" w="med" type="none"/>
            <a:tailEnd len="med" w="med" type="none"/>
          </a:ln>
        </p:spPr>
      </p:sp>
      <p:grpSp>
        <p:nvGrpSpPr>
          <p:cNvPr id="350" name="Google Shape;350;p42"/>
          <p:cNvGrpSpPr/>
          <p:nvPr/>
        </p:nvGrpSpPr>
        <p:grpSpPr>
          <a:xfrm>
            <a:off x="1891450" y="2185675"/>
            <a:ext cx="1246313" cy="1269300"/>
            <a:chOff x="3688038" y="1075500"/>
            <a:chExt cx="1246313" cy="1269300"/>
          </a:xfrm>
        </p:grpSpPr>
        <p:sp>
          <p:nvSpPr>
            <p:cNvPr id="351" name="Google Shape;351;p42"/>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b</a:t>
              </a:r>
              <a:endParaRPr sz="3500"/>
            </a:p>
          </p:txBody>
        </p:sp>
        <p:sp>
          <p:nvSpPr>
            <p:cNvPr id="352" name="Google Shape;352;p42"/>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F</a:t>
              </a:r>
              <a:endParaRPr sz="2000"/>
            </a:p>
          </p:txBody>
        </p:sp>
      </p:grpSp>
      <p:grpSp>
        <p:nvGrpSpPr>
          <p:cNvPr id="353" name="Google Shape;353;p42"/>
          <p:cNvGrpSpPr/>
          <p:nvPr/>
        </p:nvGrpSpPr>
        <p:grpSpPr>
          <a:xfrm>
            <a:off x="966125" y="3634750"/>
            <a:ext cx="1246313" cy="1269300"/>
            <a:chOff x="3688038" y="1075500"/>
            <a:chExt cx="1246313" cy="1269300"/>
          </a:xfrm>
        </p:grpSpPr>
        <p:sp>
          <p:nvSpPr>
            <p:cNvPr id="354" name="Google Shape;354;p42"/>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c g</a:t>
              </a:r>
              <a:endParaRPr sz="3500"/>
            </a:p>
          </p:txBody>
        </p:sp>
        <p:sp>
          <p:nvSpPr>
            <p:cNvPr id="355" name="Google Shape;355;p42"/>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F</a:t>
              </a:r>
              <a:endParaRPr sz="2000"/>
            </a:p>
          </p:txBody>
        </p:sp>
      </p:grpSp>
      <p:grpSp>
        <p:nvGrpSpPr>
          <p:cNvPr id="356" name="Google Shape;356;p42"/>
          <p:cNvGrpSpPr/>
          <p:nvPr/>
        </p:nvGrpSpPr>
        <p:grpSpPr>
          <a:xfrm>
            <a:off x="242875" y="5134325"/>
            <a:ext cx="1246313" cy="1269300"/>
            <a:chOff x="3688038" y="1075500"/>
            <a:chExt cx="1246313" cy="1269300"/>
          </a:xfrm>
        </p:grpSpPr>
        <p:sp>
          <p:nvSpPr>
            <p:cNvPr id="357" name="Google Shape;357;p42"/>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500"/>
            </a:p>
          </p:txBody>
        </p:sp>
        <p:sp>
          <p:nvSpPr>
            <p:cNvPr id="358" name="Google Shape;358;p42"/>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T</a:t>
              </a:r>
              <a:endParaRPr sz="2000"/>
            </a:p>
          </p:txBody>
        </p:sp>
      </p:grpSp>
      <p:sp>
        <p:nvSpPr>
          <p:cNvPr id="359" name="Google Shape;359;p42"/>
          <p:cNvSpPr/>
          <p:nvPr/>
        </p:nvSpPr>
        <p:spPr>
          <a:xfrm>
            <a:off x="487750" y="4106650"/>
            <a:ext cx="774625" cy="926200"/>
          </a:xfrm>
          <a:custGeom>
            <a:rect b="b" l="l" r="r" t="t"/>
            <a:pathLst>
              <a:path extrusionOk="0" h="37048" w="30985">
                <a:moveTo>
                  <a:pt x="30985" y="0"/>
                </a:moveTo>
                <a:cubicBezTo>
                  <a:pt x="23755" y="0"/>
                  <a:pt x="15463" y="3416"/>
                  <a:pt x="11451" y="9431"/>
                </a:cubicBezTo>
                <a:cubicBezTo>
                  <a:pt x="5921" y="17722"/>
                  <a:pt x="7047" y="30001"/>
                  <a:pt x="0" y="37048"/>
                </a:cubicBezTo>
              </a:path>
            </a:pathLst>
          </a:custGeom>
          <a:noFill/>
          <a:ln cap="flat" cmpd="sng" w="9525">
            <a:solidFill>
              <a:schemeClr val="dk2"/>
            </a:solidFill>
            <a:prstDash val="solid"/>
            <a:round/>
            <a:headEnd len="med" w="med" type="none"/>
            <a:tailEnd len="med" w="med" type="none"/>
          </a:ln>
        </p:spPr>
      </p:sp>
      <p:sp>
        <p:nvSpPr>
          <p:cNvPr id="360" name="Google Shape;360;p42"/>
          <p:cNvSpPr/>
          <p:nvPr/>
        </p:nvSpPr>
        <p:spPr>
          <a:xfrm>
            <a:off x="1266595" y="2641567"/>
            <a:ext cx="1023850" cy="892525"/>
          </a:xfrm>
          <a:custGeom>
            <a:rect b="b" l="l" r="r" t="t"/>
            <a:pathLst>
              <a:path extrusionOk="0" h="35701" w="40954">
                <a:moveTo>
                  <a:pt x="40954" y="1"/>
                </a:moveTo>
                <a:cubicBezTo>
                  <a:pt x="29296" y="1"/>
                  <a:pt x="14100" y="-20"/>
                  <a:pt x="7274" y="9431"/>
                </a:cubicBezTo>
                <a:cubicBezTo>
                  <a:pt x="2120" y="16567"/>
                  <a:pt x="-4223" y="35701"/>
                  <a:pt x="4580" y="35701"/>
                </a:cubicBezTo>
              </a:path>
            </a:pathLst>
          </a:custGeom>
          <a:noFill/>
          <a:ln cap="flat" cmpd="sng" w="9525">
            <a:solidFill>
              <a:schemeClr val="dk2"/>
            </a:solidFill>
            <a:prstDash val="solid"/>
            <a:round/>
            <a:headEnd len="med" w="med" type="none"/>
            <a:tailEnd len="med" w="med" type="none"/>
          </a:ln>
        </p:spPr>
      </p:sp>
      <p:grpSp>
        <p:nvGrpSpPr>
          <p:cNvPr id="361" name="Google Shape;361;p42"/>
          <p:cNvGrpSpPr/>
          <p:nvPr/>
        </p:nvGrpSpPr>
        <p:grpSpPr>
          <a:xfrm>
            <a:off x="2424850" y="4166875"/>
            <a:ext cx="1246313" cy="1269300"/>
            <a:chOff x="3688038" y="1075500"/>
            <a:chExt cx="1246313" cy="1269300"/>
          </a:xfrm>
        </p:grpSpPr>
        <p:sp>
          <p:nvSpPr>
            <p:cNvPr id="362" name="Google Shape;362;p42"/>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l</a:t>
              </a:r>
              <a:endParaRPr sz="3500"/>
            </a:p>
          </p:txBody>
        </p:sp>
        <p:sp>
          <p:nvSpPr>
            <p:cNvPr id="363" name="Google Shape;363;p42"/>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F</a:t>
              </a:r>
              <a:endParaRPr sz="2000"/>
            </a:p>
          </p:txBody>
        </p:sp>
      </p:grpSp>
      <p:grpSp>
        <p:nvGrpSpPr>
          <p:cNvPr id="364" name="Google Shape;364;p42"/>
          <p:cNvGrpSpPr/>
          <p:nvPr/>
        </p:nvGrpSpPr>
        <p:grpSpPr>
          <a:xfrm>
            <a:off x="3900475" y="5134325"/>
            <a:ext cx="1246313" cy="1269300"/>
            <a:chOff x="3688038" y="1075500"/>
            <a:chExt cx="1246313" cy="1269300"/>
          </a:xfrm>
        </p:grpSpPr>
        <p:sp>
          <p:nvSpPr>
            <p:cNvPr id="365" name="Google Shape;365;p42"/>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500"/>
            </a:p>
          </p:txBody>
        </p:sp>
        <p:sp>
          <p:nvSpPr>
            <p:cNvPr id="366" name="Google Shape;366;p42"/>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T</a:t>
              </a:r>
              <a:endParaRPr sz="2000"/>
            </a:p>
          </p:txBody>
        </p:sp>
      </p:grpSp>
      <p:sp>
        <p:nvSpPr>
          <p:cNvPr id="367" name="Google Shape;367;p42"/>
          <p:cNvSpPr/>
          <p:nvPr/>
        </p:nvSpPr>
        <p:spPr>
          <a:xfrm>
            <a:off x="1903125" y="3939840"/>
            <a:ext cx="1077750" cy="116300"/>
          </a:xfrm>
          <a:custGeom>
            <a:rect b="b" l="l" r="r" t="t"/>
            <a:pathLst>
              <a:path extrusionOk="0" h="4652" w="43110">
                <a:moveTo>
                  <a:pt x="0" y="4652"/>
                </a:moveTo>
                <a:cubicBezTo>
                  <a:pt x="4281" y="3224"/>
                  <a:pt x="9246" y="4889"/>
                  <a:pt x="13472" y="3304"/>
                </a:cubicBezTo>
                <a:cubicBezTo>
                  <a:pt x="22732" y="-169"/>
                  <a:pt x="36122" y="-2346"/>
                  <a:pt x="43110" y="4652"/>
                </a:cubicBezTo>
              </a:path>
            </a:pathLst>
          </a:custGeom>
          <a:noFill/>
          <a:ln cap="flat" cmpd="sng" w="9525">
            <a:solidFill>
              <a:schemeClr val="dk2"/>
            </a:solidFill>
            <a:prstDash val="solid"/>
            <a:round/>
            <a:headEnd len="med" w="med" type="none"/>
            <a:tailEnd len="med" w="med" type="none"/>
          </a:ln>
        </p:spPr>
      </p:sp>
      <p:sp>
        <p:nvSpPr>
          <p:cNvPr id="368" name="Google Shape;368;p42"/>
          <p:cNvSpPr/>
          <p:nvPr/>
        </p:nvSpPr>
        <p:spPr>
          <a:xfrm>
            <a:off x="3166125" y="4405671"/>
            <a:ext cx="1145100" cy="627175"/>
          </a:xfrm>
          <a:custGeom>
            <a:rect b="b" l="l" r="r" t="t"/>
            <a:pathLst>
              <a:path extrusionOk="0" h="25087" w="45804">
                <a:moveTo>
                  <a:pt x="0" y="164"/>
                </a:moveTo>
                <a:cubicBezTo>
                  <a:pt x="10591" y="164"/>
                  <a:pt x="21611" y="-493"/>
                  <a:pt x="31658" y="2858"/>
                </a:cubicBezTo>
                <a:cubicBezTo>
                  <a:pt x="36858" y="4592"/>
                  <a:pt x="38638" y="11427"/>
                  <a:pt x="41089" y="16330"/>
                </a:cubicBezTo>
                <a:cubicBezTo>
                  <a:pt x="42572" y="19295"/>
                  <a:pt x="45804" y="21772"/>
                  <a:pt x="45804" y="25087"/>
                </a:cubicBezTo>
              </a:path>
            </a:pathLst>
          </a:custGeom>
          <a:noFill/>
          <a:ln cap="flat" cmpd="sng" w="9525">
            <a:solidFill>
              <a:schemeClr val="dk2"/>
            </a:solidFill>
            <a:prstDash val="solid"/>
            <a:round/>
            <a:headEnd len="med" w="med" type="none"/>
            <a:tailEnd len="med" w="med" type="none"/>
          </a:ln>
        </p:spPr>
      </p:sp>
      <p:grpSp>
        <p:nvGrpSpPr>
          <p:cNvPr id="369" name="Google Shape;369;p42"/>
          <p:cNvGrpSpPr/>
          <p:nvPr/>
        </p:nvGrpSpPr>
        <p:grpSpPr>
          <a:xfrm>
            <a:off x="5411800" y="1613975"/>
            <a:ext cx="1246313" cy="1269300"/>
            <a:chOff x="3688038" y="1075500"/>
            <a:chExt cx="1246313" cy="1269300"/>
          </a:xfrm>
        </p:grpSpPr>
        <p:sp>
          <p:nvSpPr>
            <p:cNvPr id="370" name="Google Shape;370;p42"/>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d</a:t>
              </a:r>
              <a:endParaRPr sz="3500"/>
            </a:p>
          </p:txBody>
        </p:sp>
        <p:sp>
          <p:nvSpPr>
            <p:cNvPr id="371" name="Google Shape;371;p42"/>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F</a:t>
              </a:r>
              <a:endParaRPr sz="2000"/>
            </a:p>
          </p:txBody>
        </p:sp>
      </p:grpSp>
      <p:grpSp>
        <p:nvGrpSpPr>
          <p:cNvPr id="372" name="Google Shape;372;p42"/>
          <p:cNvGrpSpPr/>
          <p:nvPr/>
        </p:nvGrpSpPr>
        <p:grpSpPr>
          <a:xfrm>
            <a:off x="4253650" y="2947675"/>
            <a:ext cx="1246313" cy="1269300"/>
            <a:chOff x="3688038" y="1075500"/>
            <a:chExt cx="1246313" cy="1269300"/>
          </a:xfrm>
        </p:grpSpPr>
        <p:sp>
          <p:nvSpPr>
            <p:cNvPr id="373" name="Google Shape;373;p42"/>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f</a:t>
              </a:r>
              <a:endParaRPr sz="3500"/>
            </a:p>
          </p:txBody>
        </p:sp>
        <p:sp>
          <p:nvSpPr>
            <p:cNvPr id="374" name="Google Shape;374;p42"/>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F</a:t>
              </a:r>
              <a:endParaRPr sz="2000"/>
            </a:p>
          </p:txBody>
        </p:sp>
      </p:grpSp>
      <p:grpSp>
        <p:nvGrpSpPr>
          <p:cNvPr id="375" name="Google Shape;375;p42"/>
          <p:cNvGrpSpPr/>
          <p:nvPr/>
        </p:nvGrpSpPr>
        <p:grpSpPr>
          <a:xfrm>
            <a:off x="5653075" y="4219925"/>
            <a:ext cx="1246313" cy="1269300"/>
            <a:chOff x="3688038" y="1075500"/>
            <a:chExt cx="1246313" cy="1269300"/>
          </a:xfrm>
        </p:grpSpPr>
        <p:sp>
          <p:nvSpPr>
            <p:cNvPr id="376" name="Google Shape;376;p42"/>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500"/>
            </a:p>
          </p:txBody>
        </p:sp>
        <p:sp>
          <p:nvSpPr>
            <p:cNvPr id="377" name="Google Shape;377;p42"/>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T</a:t>
              </a:r>
              <a:endParaRPr sz="2000"/>
            </a:p>
          </p:txBody>
        </p:sp>
      </p:grpSp>
      <p:sp>
        <p:nvSpPr>
          <p:cNvPr id="378" name="Google Shape;378;p42"/>
          <p:cNvSpPr/>
          <p:nvPr/>
        </p:nvSpPr>
        <p:spPr>
          <a:xfrm>
            <a:off x="4917450" y="1328100"/>
            <a:ext cx="1492600" cy="252600"/>
          </a:xfrm>
          <a:custGeom>
            <a:rect b="b" l="l" r="r" t="t"/>
            <a:pathLst>
              <a:path extrusionOk="0" h="10104" w="59704">
                <a:moveTo>
                  <a:pt x="0" y="0"/>
                </a:moveTo>
                <a:cubicBezTo>
                  <a:pt x="12894" y="1610"/>
                  <a:pt x="25698" y="3976"/>
                  <a:pt x="38395" y="6736"/>
                </a:cubicBezTo>
                <a:cubicBezTo>
                  <a:pt x="44137" y="7984"/>
                  <a:pt x="50061" y="8172"/>
                  <a:pt x="55908" y="8756"/>
                </a:cubicBezTo>
                <a:cubicBezTo>
                  <a:pt x="57111" y="8876"/>
                  <a:pt x="60131" y="9249"/>
                  <a:pt x="59276" y="10104"/>
                </a:cubicBezTo>
              </a:path>
            </a:pathLst>
          </a:custGeom>
          <a:noFill/>
          <a:ln cap="flat" cmpd="sng" w="9525">
            <a:solidFill>
              <a:schemeClr val="dk2"/>
            </a:solidFill>
            <a:prstDash val="solid"/>
            <a:round/>
            <a:headEnd len="med" w="med" type="none"/>
            <a:tailEnd len="med" w="med" type="none"/>
          </a:ln>
        </p:spPr>
      </p:sp>
      <p:sp>
        <p:nvSpPr>
          <p:cNvPr id="379" name="Google Shape;379;p42"/>
          <p:cNvSpPr/>
          <p:nvPr/>
        </p:nvSpPr>
        <p:spPr>
          <a:xfrm>
            <a:off x="4967975" y="2069050"/>
            <a:ext cx="909350" cy="791475"/>
          </a:xfrm>
          <a:custGeom>
            <a:rect b="b" l="l" r="r" t="t"/>
            <a:pathLst>
              <a:path extrusionOk="0" h="31659" w="36374">
                <a:moveTo>
                  <a:pt x="36374" y="0"/>
                </a:moveTo>
                <a:cubicBezTo>
                  <a:pt x="30656" y="1428"/>
                  <a:pt x="24438" y="2119"/>
                  <a:pt x="19534" y="5389"/>
                </a:cubicBezTo>
                <a:cubicBezTo>
                  <a:pt x="16776" y="7228"/>
                  <a:pt x="16890" y="11556"/>
                  <a:pt x="14819" y="14145"/>
                </a:cubicBezTo>
                <a:cubicBezTo>
                  <a:pt x="10042" y="20117"/>
                  <a:pt x="5408" y="26251"/>
                  <a:pt x="0" y="31659"/>
                </a:cubicBezTo>
              </a:path>
            </a:pathLst>
          </a:custGeom>
          <a:noFill/>
          <a:ln cap="flat" cmpd="sng" w="9525">
            <a:solidFill>
              <a:schemeClr val="dk2"/>
            </a:solidFill>
            <a:prstDash val="solid"/>
            <a:round/>
            <a:headEnd len="med" w="med" type="none"/>
            <a:tailEnd len="med" w="med" type="none"/>
          </a:ln>
        </p:spPr>
      </p:sp>
      <p:sp>
        <p:nvSpPr>
          <p:cNvPr id="380" name="Google Shape;380;p42"/>
          <p:cNvSpPr/>
          <p:nvPr/>
        </p:nvSpPr>
        <p:spPr>
          <a:xfrm>
            <a:off x="4984825" y="3264675"/>
            <a:ext cx="1145100" cy="841975"/>
          </a:xfrm>
          <a:custGeom>
            <a:rect b="b" l="l" r="r" t="t"/>
            <a:pathLst>
              <a:path extrusionOk="0" h="33679" w="45804">
                <a:moveTo>
                  <a:pt x="0" y="0"/>
                </a:moveTo>
                <a:cubicBezTo>
                  <a:pt x="5380" y="1344"/>
                  <a:pt x="9586" y="5600"/>
                  <a:pt x="14145" y="8756"/>
                </a:cubicBezTo>
                <a:cubicBezTo>
                  <a:pt x="22188" y="14324"/>
                  <a:pt x="29789" y="21153"/>
                  <a:pt x="39068" y="24249"/>
                </a:cubicBezTo>
                <a:cubicBezTo>
                  <a:pt x="42732" y="25472"/>
                  <a:pt x="43070" y="30950"/>
                  <a:pt x="45804" y="33679"/>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3"/>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Trie - Insertion</a:t>
            </a:r>
            <a:endParaRPr/>
          </a:p>
        </p:txBody>
      </p:sp>
      <p:sp>
        <p:nvSpPr>
          <p:cNvPr id="387" name="Google Shape;387;p43"/>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grpSp>
        <p:nvGrpSpPr>
          <p:cNvPr id="388" name="Google Shape;388;p43"/>
          <p:cNvGrpSpPr/>
          <p:nvPr/>
        </p:nvGrpSpPr>
        <p:grpSpPr>
          <a:xfrm>
            <a:off x="3948850" y="890275"/>
            <a:ext cx="1246313" cy="1269300"/>
            <a:chOff x="3688038" y="1075500"/>
            <a:chExt cx="1246313" cy="1269300"/>
          </a:xfrm>
        </p:grpSpPr>
        <p:sp>
          <p:nvSpPr>
            <p:cNvPr id="389" name="Google Shape;389;p43"/>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a c</a:t>
              </a:r>
              <a:endParaRPr sz="3500"/>
            </a:p>
          </p:txBody>
        </p:sp>
        <p:sp>
          <p:nvSpPr>
            <p:cNvPr id="390" name="Google Shape;390;p43"/>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F</a:t>
              </a:r>
              <a:endParaRPr sz="2000"/>
            </a:p>
          </p:txBody>
        </p:sp>
      </p:grpSp>
      <p:sp>
        <p:nvSpPr>
          <p:cNvPr id="391" name="Google Shape;391;p43"/>
          <p:cNvSpPr txBox="1"/>
          <p:nvPr/>
        </p:nvSpPr>
        <p:spPr>
          <a:xfrm>
            <a:off x="3847700" y="554315"/>
            <a:ext cx="1246200" cy="437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US">
                <a:latin typeface="Open Sans"/>
                <a:ea typeface="Open Sans"/>
                <a:cs typeface="Open Sans"/>
                <a:sym typeface="Open Sans"/>
              </a:rPr>
              <a:t>root</a:t>
            </a:r>
            <a:endParaRPr>
              <a:latin typeface="Open Sans"/>
              <a:ea typeface="Open Sans"/>
              <a:cs typeface="Open Sans"/>
              <a:sym typeface="Open Sans"/>
            </a:endParaRPr>
          </a:p>
        </p:txBody>
      </p:sp>
      <p:sp>
        <p:nvSpPr>
          <p:cNvPr id="392" name="Google Shape;392;p43"/>
          <p:cNvSpPr txBox="1"/>
          <p:nvPr/>
        </p:nvSpPr>
        <p:spPr>
          <a:xfrm>
            <a:off x="6298325" y="519775"/>
            <a:ext cx="2693100" cy="6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latin typeface="Open Sans"/>
                <a:ea typeface="Open Sans"/>
                <a:cs typeface="Open Sans"/>
                <a:sym typeface="Open Sans"/>
              </a:rPr>
              <a:t>Insert “</a:t>
            </a:r>
            <a:r>
              <a:rPr lang="en-US" sz="2800">
                <a:solidFill>
                  <a:srgbClr val="0000FF"/>
                </a:solidFill>
                <a:latin typeface="Open Sans"/>
                <a:ea typeface="Open Sans"/>
                <a:cs typeface="Open Sans"/>
                <a:sym typeface="Open Sans"/>
              </a:rPr>
              <a:t>cd”</a:t>
            </a:r>
            <a:endParaRPr sz="2800">
              <a:solidFill>
                <a:srgbClr val="0000FF"/>
              </a:solidFill>
              <a:latin typeface="Open Sans"/>
              <a:ea typeface="Open Sans"/>
              <a:cs typeface="Open Sans"/>
              <a:sym typeface="Open Sans"/>
            </a:endParaRPr>
          </a:p>
        </p:txBody>
      </p:sp>
      <p:sp>
        <p:nvSpPr>
          <p:cNvPr id="393" name="Google Shape;393;p43"/>
          <p:cNvSpPr/>
          <p:nvPr/>
        </p:nvSpPr>
        <p:spPr>
          <a:xfrm>
            <a:off x="2490718" y="1294425"/>
            <a:ext cx="1887850" cy="909350"/>
          </a:xfrm>
          <a:custGeom>
            <a:rect b="b" l="l" r="r" t="t"/>
            <a:pathLst>
              <a:path extrusionOk="0" h="36374" w="75514">
                <a:moveTo>
                  <a:pt x="75514" y="0"/>
                </a:moveTo>
                <a:cubicBezTo>
                  <a:pt x="58644" y="4600"/>
                  <a:pt x="42974" y="13063"/>
                  <a:pt x="27689" y="21555"/>
                </a:cubicBezTo>
                <a:cubicBezTo>
                  <a:pt x="21188" y="25167"/>
                  <a:pt x="14684" y="28772"/>
                  <a:pt x="8155" y="32332"/>
                </a:cubicBezTo>
                <a:cubicBezTo>
                  <a:pt x="5685" y="33679"/>
                  <a:pt x="-2067" y="36374"/>
                  <a:pt x="746" y="36374"/>
                </a:cubicBezTo>
              </a:path>
            </a:pathLst>
          </a:custGeom>
          <a:noFill/>
          <a:ln cap="flat" cmpd="sng" w="9525">
            <a:solidFill>
              <a:schemeClr val="dk2"/>
            </a:solidFill>
            <a:prstDash val="solid"/>
            <a:round/>
            <a:headEnd len="med" w="med" type="none"/>
            <a:tailEnd len="med" w="med" type="none"/>
          </a:ln>
        </p:spPr>
      </p:sp>
      <p:grpSp>
        <p:nvGrpSpPr>
          <p:cNvPr id="394" name="Google Shape;394;p43"/>
          <p:cNvGrpSpPr/>
          <p:nvPr/>
        </p:nvGrpSpPr>
        <p:grpSpPr>
          <a:xfrm>
            <a:off x="1891450" y="2185675"/>
            <a:ext cx="1246313" cy="1269300"/>
            <a:chOff x="3688038" y="1075500"/>
            <a:chExt cx="1246313" cy="1269300"/>
          </a:xfrm>
        </p:grpSpPr>
        <p:sp>
          <p:nvSpPr>
            <p:cNvPr id="395" name="Google Shape;395;p43"/>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b</a:t>
              </a:r>
              <a:endParaRPr sz="3500"/>
            </a:p>
          </p:txBody>
        </p:sp>
        <p:sp>
          <p:nvSpPr>
            <p:cNvPr id="396" name="Google Shape;396;p43"/>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F</a:t>
              </a:r>
              <a:endParaRPr sz="2000"/>
            </a:p>
          </p:txBody>
        </p:sp>
      </p:grpSp>
      <p:grpSp>
        <p:nvGrpSpPr>
          <p:cNvPr id="397" name="Google Shape;397;p43"/>
          <p:cNvGrpSpPr/>
          <p:nvPr/>
        </p:nvGrpSpPr>
        <p:grpSpPr>
          <a:xfrm>
            <a:off x="966125" y="3634750"/>
            <a:ext cx="1246313" cy="1269300"/>
            <a:chOff x="3688038" y="1075500"/>
            <a:chExt cx="1246313" cy="1269300"/>
          </a:xfrm>
        </p:grpSpPr>
        <p:sp>
          <p:nvSpPr>
            <p:cNvPr id="398" name="Google Shape;398;p43"/>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c g</a:t>
              </a:r>
              <a:endParaRPr sz="3500"/>
            </a:p>
          </p:txBody>
        </p:sp>
        <p:sp>
          <p:nvSpPr>
            <p:cNvPr id="399" name="Google Shape;399;p43"/>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F</a:t>
              </a:r>
              <a:endParaRPr sz="2000"/>
            </a:p>
          </p:txBody>
        </p:sp>
      </p:grpSp>
      <p:grpSp>
        <p:nvGrpSpPr>
          <p:cNvPr id="400" name="Google Shape;400;p43"/>
          <p:cNvGrpSpPr/>
          <p:nvPr/>
        </p:nvGrpSpPr>
        <p:grpSpPr>
          <a:xfrm>
            <a:off x="242875" y="5134325"/>
            <a:ext cx="1246313" cy="1269300"/>
            <a:chOff x="3688038" y="1075500"/>
            <a:chExt cx="1246313" cy="1269300"/>
          </a:xfrm>
        </p:grpSpPr>
        <p:sp>
          <p:nvSpPr>
            <p:cNvPr id="401" name="Google Shape;401;p43"/>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500"/>
            </a:p>
          </p:txBody>
        </p:sp>
        <p:sp>
          <p:nvSpPr>
            <p:cNvPr id="402" name="Google Shape;402;p43"/>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T</a:t>
              </a:r>
              <a:endParaRPr sz="2000"/>
            </a:p>
          </p:txBody>
        </p:sp>
      </p:grpSp>
      <p:sp>
        <p:nvSpPr>
          <p:cNvPr id="403" name="Google Shape;403;p43"/>
          <p:cNvSpPr/>
          <p:nvPr/>
        </p:nvSpPr>
        <p:spPr>
          <a:xfrm>
            <a:off x="487750" y="4106650"/>
            <a:ext cx="774625" cy="926200"/>
          </a:xfrm>
          <a:custGeom>
            <a:rect b="b" l="l" r="r" t="t"/>
            <a:pathLst>
              <a:path extrusionOk="0" h="37048" w="30985">
                <a:moveTo>
                  <a:pt x="30985" y="0"/>
                </a:moveTo>
                <a:cubicBezTo>
                  <a:pt x="23755" y="0"/>
                  <a:pt x="15463" y="3416"/>
                  <a:pt x="11451" y="9431"/>
                </a:cubicBezTo>
                <a:cubicBezTo>
                  <a:pt x="5921" y="17722"/>
                  <a:pt x="7047" y="30001"/>
                  <a:pt x="0" y="37048"/>
                </a:cubicBezTo>
              </a:path>
            </a:pathLst>
          </a:custGeom>
          <a:noFill/>
          <a:ln cap="flat" cmpd="sng" w="9525">
            <a:solidFill>
              <a:schemeClr val="dk2"/>
            </a:solidFill>
            <a:prstDash val="solid"/>
            <a:round/>
            <a:headEnd len="med" w="med" type="none"/>
            <a:tailEnd len="med" w="med" type="none"/>
          </a:ln>
        </p:spPr>
      </p:sp>
      <p:sp>
        <p:nvSpPr>
          <p:cNvPr id="404" name="Google Shape;404;p43"/>
          <p:cNvSpPr/>
          <p:nvPr/>
        </p:nvSpPr>
        <p:spPr>
          <a:xfrm>
            <a:off x="1266595" y="2641567"/>
            <a:ext cx="1023850" cy="892525"/>
          </a:xfrm>
          <a:custGeom>
            <a:rect b="b" l="l" r="r" t="t"/>
            <a:pathLst>
              <a:path extrusionOk="0" h="35701" w="40954">
                <a:moveTo>
                  <a:pt x="40954" y="1"/>
                </a:moveTo>
                <a:cubicBezTo>
                  <a:pt x="29296" y="1"/>
                  <a:pt x="14100" y="-20"/>
                  <a:pt x="7274" y="9431"/>
                </a:cubicBezTo>
                <a:cubicBezTo>
                  <a:pt x="2120" y="16567"/>
                  <a:pt x="-4223" y="35701"/>
                  <a:pt x="4580" y="35701"/>
                </a:cubicBezTo>
              </a:path>
            </a:pathLst>
          </a:custGeom>
          <a:noFill/>
          <a:ln cap="flat" cmpd="sng" w="9525">
            <a:solidFill>
              <a:schemeClr val="dk2"/>
            </a:solidFill>
            <a:prstDash val="solid"/>
            <a:round/>
            <a:headEnd len="med" w="med" type="none"/>
            <a:tailEnd len="med" w="med" type="none"/>
          </a:ln>
        </p:spPr>
      </p:sp>
      <p:grpSp>
        <p:nvGrpSpPr>
          <p:cNvPr id="405" name="Google Shape;405;p43"/>
          <p:cNvGrpSpPr/>
          <p:nvPr/>
        </p:nvGrpSpPr>
        <p:grpSpPr>
          <a:xfrm>
            <a:off x="2424850" y="4166875"/>
            <a:ext cx="1246313" cy="1269300"/>
            <a:chOff x="3688038" y="1075500"/>
            <a:chExt cx="1246313" cy="1269300"/>
          </a:xfrm>
        </p:grpSpPr>
        <p:sp>
          <p:nvSpPr>
            <p:cNvPr id="406" name="Google Shape;406;p43"/>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l</a:t>
              </a:r>
              <a:endParaRPr sz="3500"/>
            </a:p>
          </p:txBody>
        </p:sp>
        <p:sp>
          <p:nvSpPr>
            <p:cNvPr id="407" name="Google Shape;407;p43"/>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F</a:t>
              </a:r>
              <a:endParaRPr sz="2000"/>
            </a:p>
          </p:txBody>
        </p:sp>
      </p:grpSp>
      <p:grpSp>
        <p:nvGrpSpPr>
          <p:cNvPr id="408" name="Google Shape;408;p43"/>
          <p:cNvGrpSpPr/>
          <p:nvPr/>
        </p:nvGrpSpPr>
        <p:grpSpPr>
          <a:xfrm>
            <a:off x="3900475" y="5134325"/>
            <a:ext cx="1246313" cy="1269300"/>
            <a:chOff x="3688038" y="1075500"/>
            <a:chExt cx="1246313" cy="1269300"/>
          </a:xfrm>
        </p:grpSpPr>
        <p:sp>
          <p:nvSpPr>
            <p:cNvPr id="409" name="Google Shape;409;p43"/>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500"/>
            </a:p>
          </p:txBody>
        </p:sp>
        <p:sp>
          <p:nvSpPr>
            <p:cNvPr id="410" name="Google Shape;410;p43"/>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T</a:t>
              </a:r>
              <a:endParaRPr sz="2000"/>
            </a:p>
          </p:txBody>
        </p:sp>
      </p:grpSp>
      <p:sp>
        <p:nvSpPr>
          <p:cNvPr id="411" name="Google Shape;411;p43"/>
          <p:cNvSpPr/>
          <p:nvPr/>
        </p:nvSpPr>
        <p:spPr>
          <a:xfrm>
            <a:off x="1903125" y="3939840"/>
            <a:ext cx="1077750" cy="116300"/>
          </a:xfrm>
          <a:custGeom>
            <a:rect b="b" l="l" r="r" t="t"/>
            <a:pathLst>
              <a:path extrusionOk="0" h="4652" w="43110">
                <a:moveTo>
                  <a:pt x="0" y="4652"/>
                </a:moveTo>
                <a:cubicBezTo>
                  <a:pt x="4281" y="3224"/>
                  <a:pt x="9246" y="4889"/>
                  <a:pt x="13472" y="3304"/>
                </a:cubicBezTo>
                <a:cubicBezTo>
                  <a:pt x="22732" y="-169"/>
                  <a:pt x="36122" y="-2346"/>
                  <a:pt x="43110" y="4652"/>
                </a:cubicBezTo>
              </a:path>
            </a:pathLst>
          </a:custGeom>
          <a:noFill/>
          <a:ln cap="flat" cmpd="sng" w="9525">
            <a:solidFill>
              <a:schemeClr val="dk2"/>
            </a:solidFill>
            <a:prstDash val="solid"/>
            <a:round/>
            <a:headEnd len="med" w="med" type="none"/>
            <a:tailEnd len="med" w="med" type="none"/>
          </a:ln>
        </p:spPr>
      </p:sp>
      <p:sp>
        <p:nvSpPr>
          <p:cNvPr id="412" name="Google Shape;412;p43"/>
          <p:cNvSpPr/>
          <p:nvPr/>
        </p:nvSpPr>
        <p:spPr>
          <a:xfrm>
            <a:off x="3166125" y="4405671"/>
            <a:ext cx="1145100" cy="627175"/>
          </a:xfrm>
          <a:custGeom>
            <a:rect b="b" l="l" r="r" t="t"/>
            <a:pathLst>
              <a:path extrusionOk="0" h="25087" w="45804">
                <a:moveTo>
                  <a:pt x="0" y="164"/>
                </a:moveTo>
                <a:cubicBezTo>
                  <a:pt x="10591" y="164"/>
                  <a:pt x="21611" y="-493"/>
                  <a:pt x="31658" y="2858"/>
                </a:cubicBezTo>
                <a:cubicBezTo>
                  <a:pt x="36858" y="4592"/>
                  <a:pt x="38638" y="11427"/>
                  <a:pt x="41089" y="16330"/>
                </a:cubicBezTo>
                <a:cubicBezTo>
                  <a:pt x="42572" y="19295"/>
                  <a:pt x="45804" y="21772"/>
                  <a:pt x="45804" y="25087"/>
                </a:cubicBezTo>
              </a:path>
            </a:pathLst>
          </a:custGeom>
          <a:noFill/>
          <a:ln cap="flat" cmpd="sng" w="9525">
            <a:solidFill>
              <a:schemeClr val="dk2"/>
            </a:solidFill>
            <a:prstDash val="solid"/>
            <a:round/>
            <a:headEnd len="med" w="med" type="none"/>
            <a:tailEnd len="med" w="med" type="none"/>
          </a:ln>
        </p:spPr>
      </p:sp>
      <p:grpSp>
        <p:nvGrpSpPr>
          <p:cNvPr id="413" name="Google Shape;413;p43"/>
          <p:cNvGrpSpPr/>
          <p:nvPr/>
        </p:nvGrpSpPr>
        <p:grpSpPr>
          <a:xfrm>
            <a:off x="5411800" y="1613975"/>
            <a:ext cx="1246313" cy="1269300"/>
            <a:chOff x="3688038" y="1075500"/>
            <a:chExt cx="1246313" cy="1269300"/>
          </a:xfrm>
        </p:grpSpPr>
        <p:sp>
          <p:nvSpPr>
            <p:cNvPr id="414" name="Google Shape;414;p43"/>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d</a:t>
              </a:r>
              <a:endParaRPr sz="3500"/>
            </a:p>
          </p:txBody>
        </p:sp>
        <p:sp>
          <p:nvSpPr>
            <p:cNvPr id="415" name="Google Shape;415;p43"/>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F</a:t>
              </a:r>
              <a:endParaRPr sz="2000"/>
            </a:p>
          </p:txBody>
        </p:sp>
      </p:grpSp>
      <p:grpSp>
        <p:nvGrpSpPr>
          <p:cNvPr id="416" name="Google Shape;416;p43"/>
          <p:cNvGrpSpPr/>
          <p:nvPr/>
        </p:nvGrpSpPr>
        <p:grpSpPr>
          <a:xfrm>
            <a:off x="4253650" y="2947675"/>
            <a:ext cx="1246313" cy="1269300"/>
            <a:chOff x="3688038" y="1075500"/>
            <a:chExt cx="1246313" cy="1269300"/>
          </a:xfrm>
        </p:grpSpPr>
        <p:sp>
          <p:nvSpPr>
            <p:cNvPr id="417" name="Google Shape;417;p43"/>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f</a:t>
              </a:r>
              <a:endParaRPr sz="3500"/>
            </a:p>
          </p:txBody>
        </p:sp>
        <p:sp>
          <p:nvSpPr>
            <p:cNvPr id="418" name="Google Shape;418;p43"/>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solidFill>
                    <a:srgbClr val="FF0000"/>
                  </a:solidFill>
                </a:rPr>
                <a:t>T</a:t>
              </a:r>
              <a:endParaRPr sz="2000">
                <a:solidFill>
                  <a:srgbClr val="FF0000"/>
                </a:solidFill>
              </a:endParaRPr>
            </a:p>
          </p:txBody>
        </p:sp>
      </p:grpSp>
      <p:grpSp>
        <p:nvGrpSpPr>
          <p:cNvPr id="419" name="Google Shape;419;p43"/>
          <p:cNvGrpSpPr/>
          <p:nvPr/>
        </p:nvGrpSpPr>
        <p:grpSpPr>
          <a:xfrm>
            <a:off x="5653075" y="4219925"/>
            <a:ext cx="1246313" cy="1269300"/>
            <a:chOff x="3688038" y="1075500"/>
            <a:chExt cx="1246313" cy="1269300"/>
          </a:xfrm>
        </p:grpSpPr>
        <p:sp>
          <p:nvSpPr>
            <p:cNvPr id="420" name="Google Shape;420;p43"/>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500"/>
            </a:p>
          </p:txBody>
        </p:sp>
        <p:sp>
          <p:nvSpPr>
            <p:cNvPr id="421" name="Google Shape;421;p43"/>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T</a:t>
              </a:r>
              <a:endParaRPr sz="2000"/>
            </a:p>
          </p:txBody>
        </p:sp>
      </p:grpSp>
      <p:sp>
        <p:nvSpPr>
          <p:cNvPr id="422" name="Google Shape;422;p43"/>
          <p:cNvSpPr/>
          <p:nvPr/>
        </p:nvSpPr>
        <p:spPr>
          <a:xfrm>
            <a:off x="4917450" y="1328100"/>
            <a:ext cx="1492600" cy="252600"/>
          </a:xfrm>
          <a:custGeom>
            <a:rect b="b" l="l" r="r" t="t"/>
            <a:pathLst>
              <a:path extrusionOk="0" h="10104" w="59704">
                <a:moveTo>
                  <a:pt x="0" y="0"/>
                </a:moveTo>
                <a:cubicBezTo>
                  <a:pt x="12894" y="1610"/>
                  <a:pt x="25698" y="3976"/>
                  <a:pt x="38395" y="6736"/>
                </a:cubicBezTo>
                <a:cubicBezTo>
                  <a:pt x="44137" y="7984"/>
                  <a:pt x="50061" y="8172"/>
                  <a:pt x="55908" y="8756"/>
                </a:cubicBezTo>
                <a:cubicBezTo>
                  <a:pt x="57111" y="8876"/>
                  <a:pt x="60131" y="9249"/>
                  <a:pt x="59276" y="10104"/>
                </a:cubicBezTo>
              </a:path>
            </a:pathLst>
          </a:custGeom>
          <a:noFill/>
          <a:ln cap="flat" cmpd="sng" w="9525">
            <a:solidFill>
              <a:schemeClr val="dk2"/>
            </a:solidFill>
            <a:prstDash val="solid"/>
            <a:round/>
            <a:headEnd len="med" w="med" type="none"/>
            <a:tailEnd len="med" w="med" type="none"/>
          </a:ln>
        </p:spPr>
      </p:sp>
      <p:sp>
        <p:nvSpPr>
          <p:cNvPr id="423" name="Google Shape;423;p43"/>
          <p:cNvSpPr/>
          <p:nvPr/>
        </p:nvSpPr>
        <p:spPr>
          <a:xfrm>
            <a:off x="4967975" y="2069050"/>
            <a:ext cx="909350" cy="791475"/>
          </a:xfrm>
          <a:custGeom>
            <a:rect b="b" l="l" r="r" t="t"/>
            <a:pathLst>
              <a:path extrusionOk="0" h="31659" w="36374">
                <a:moveTo>
                  <a:pt x="36374" y="0"/>
                </a:moveTo>
                <a:cubicBezTo>
                  <a:pt x="30656" y="1428"/>
                  <a:pt x="24438" y="2119"/>
                  <a:pt x="19534" y="5389"/>
                </a:cubicBezTo>
                <a:cubicBezTo>
                  <a:pt x="16776" y="7228"/>
                  <a:pt x="16890" y="11556"/>
                  <a:pt x="14819" y="14145"/>
                </a:cubicBezTo>
                <a:cubicBezTo>
                  <a:pt x="10042" y="20117"/>
                  <a:pt x="5408" y="26251"/>
                  <a:pt x="0" y="31659"/>
                </a:cubicBezTo>
              </a:path>
            </a:pathLst>
          </a:custGeom>
          <a:noFill/>
          <a:ln cap="flat" cmpd="sng" w="9525">
            <a:solidFill>
              <a:schemeClr val="dk2"/>
            </a:solidFill>
            <a:prstDash val="solid"/>
            <a:round/>
            <a:headEnd len="med" w="med" type="none"/>
            <a:tailEnd len="med" w="med" type="none"/>
          </a:ln>
        </p:spPr>
      </p:sp>
      <p:sp>
        <p:nvSpPr>
          <p:cNvPr id="424" name="Google Shape;424;p43"/>
          <p:cNvSpPr/>
          <p:nvPr/>
        </p:nvSpPr>
        <p:spPr>
          <a:xfrm>
            <a:off x="4984825" y="3264675"/>
            <a:ext cx="1145100" cy="841975"/>
          </a:xfrm>
          <a:custGeom>
            <a:rect b="b" l="l" r="r" t="t"/>
            <a:pathLst>
              <a:path extrusionOk="0" h="33679" w="45804">
                <a:moveTo>
                  <a:pt x="0" y="0"/>
                </a:moveTo>
                <a:cubicBezTo>
                  <a:pt x="5380" y="1344"/>
                  <a:pt x="9586" y="5600"/>
                  <a:pt x="14145" y="8756"/>
                </a:cubicBezTo>
                <a:cubicBezTo>
                  <a:pt x="22188" y="14324"/>
                  <a:pt x="29789" y="21153"/>
                  <a:pt x="39068" y="24249"/>
                </a:cubicBezTo>
                <a:cubicBezTo>
                  <a:pt x="42732" y="25472"/>
                  <a:pt x="43070" y="30950"/>
                  <a:pt x="45804" y="33679"/>
                </a:cubicBezTo>
              </a:path>
            </a:pathLst>
          </a:custGeom>
          <a:noFill/>
          <a:ln cap="flat" cmpd="sng" w="9525">
            <a:solidFill>
              <a:schemeClr val="dk2"/>
            </a:solidFill>
            <a:prstDash val="solid"/>
            <a:round/>
            <a:headEnd len="med" w="med" type="none"/>
            <a:tailEnd len="med" w="med" type="none"/>
          </a:ln>
        </p:spPr>
      </p:sp>
      <p:sp>
        <p:nvSpPr>
          <p:cNvPr id="425" name="Google Shape;425;p43"/>
          <p:cNvSpPr/>
          <p:nvPr/>
        </p:nvSpPr>
        <p:spPr>
          <a:xfrm>
            <a:off x="5697125" y="3664200"/>
            <a:ext cx="1549200" cy="3771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4"/>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Trie - Search</a:t>
            </a:r>
            <a:endParaRPr/>
          </a:p>
        </p:txBody>
      </p:sp>
      <p:sp>
        <p:nvSpPr>
          <p:cNvPr id="432" name="Google Shape;432;p44"/>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grpSp>
        <p:nvGrpSpPr>
          <p:cNvPr id="433" name="Google Shape;433;p44"/>
          <p:cNvGrpSpPr/>
          <p:nvPr/>
        </p:nvGrpSpPr>
        <p:grpSpPr>
          <a:xfrm>
            <a:off x="3948850" y="890275"/>
            <a:ext cx="1246313" cy="1269300"/>
            <a:chOff x="3688038" y="1075500"/>
            <a:chExt cx="1246313" cy="1269300"/>
          </a:xfrm>
        </p:grpSpPr>
        <p:sp>
          <p:nvSpPr>
            <p:cNvPr id="434" name="Google Shape;434;p44"/>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a c</a:t>
              </a:r>
              <a:endParaRPr sz="3500"/>
            </a:p>
          </p:txBody>
        </p:sp>
        <p:sp>
          <p:nvSpPr>
            <p:cNvPr id="435" name="Google Shape;435;p44"/>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F</a:t>
              </a:r>
              <a:endParaRPr sz="2000"/>
            </a:p>
          </p:txBody>
        </p:sp>
      </p:grpSp>
      <p:sp>
        <p:nvSpPr>
          <p:cNvPr id="436" name="Google Shape;436;p44"/>
          <p:cNvSpPr txBox="1"/>
          <p:nvPr/>
        </p:nvSpPr>
        <p:spPr>
          <a:xfrm>
            <a:off x="3847700" y="554315"/>
            <a:ext cx="1246200" cy="437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US">
                <a:latin typeface="Open Sans"/>
                <a:ea typeface="Open Sans"/>
                <a:cs typeface="Open Sans"/>
                <a:sym typeface="Open Sans"/>
              </a:rPr>
              <a:t>root</a:t>
            </a:r>
            <a:endParaRPr>
              <a:latin typeface="Open Sans"/>
              <a:ea typeface="Open Sans"/>
              <a:cs typeface="Open Sans"/>
              <a:sym typeface="Open Sans"/>
            </a:endParaRPr>
          </a:p>
        </p:txBody>
      </p:sp>
      <p:sp>
        <p:nvSpPr>
          <p:cNvPr id="437" name="Google Shape;437;p44"/>
          <p:cNvSpPr txBox="1"/>
          <p:nvPr/>
        </p:nvSpPr>
        <p:spPr>
          <a:xfrm>
            <a:off x="5877325" y="519775"/>
            <a:ext cx="3114000" cy="6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latin typeface="Open Sans"/>
                <a:ea typeface="Open Sans"/>
                <a:cs typeface="Open Sans"/>
                <a:sym typeface="Open Sans"/>
              </a:rPr>
              <a:t>Search</a:t>
            </a:r>
            <a:r>
              <a:rPr lang="en-US" sz="2800">
                <a:latin typeface="Open Sans"/>
                <a:ea typeface="Open Sans"/>
                <a:cs typeface="Open Sans"/>
                <a:sym typeface="Open Sans"/>
              </a:rPr>
              <a:t> “</a:t>
            </a:r>
            <a:r>
              <a:rPr lang="en-US" sz="2800">
                <a:solidFill>
                  <a:srgbClr val="0000FF"/>
                </a:solidFill>
                <a:latin typeface="Open Sans"/>
                <a:ea typeface="Open Sans"/>
                <a:cs typeface="Open Sans"/>
                <a:sym typeface="Open Sans"/>
              </a:rPr>
              <a:t>ab”</a:t>
            </a:r>
            <a:endParaRPr sz="2800">
              <a:solidFill>
                <a:srgbClr val="0000FF"/>
              </a:solidFill>
              <a:latin typeface="Open Sans"/>
              <a:ea typeface="Open Sans"/>
              <a:cs typeface="Open Sans"/>
              <a:sym typeface="Open Sans"/>
            </a:endParaRPr>
          </a:p>
        </p:txBody>
      </p:sp>
      <p:sp>
        <p:nvSpPr>
          <p:cNvPr id="438" name="Google Shape;438;p44"/>
          <p:cNvSpPr/>
          <p:nvPr/>
        </p:nvSpPr>
        <p:spPr>
          <a:xfrm>
            <a:off x="2490718" y="1294425"/>
            <a:ext cx="1887850" cy="909350"/>
          </a:xfrm>
          <a:custGeom>
            <a:rect b="b" l="l" r="r" t="t"/>
            <a:pathLst>
              <a:path extrusionOk="0" h="36374" w="75514">
                <a:moveTo>
                  <a:pt x="75514" y="0"/>
                </a:moveTo>
                <a:cubicBezTo>
                  <a:pt x="58644" y="4600"/>
                  <a:pt x="42974" y="13063"/>
                  <a:pt x="27689" y="21555"/>
                </a:cubicBezTo>
                <a:cubicBezTo>
                  <a:pt x="21188" y="25167"/>
                  <a:pt x="14684" y="28772"/>
                  <a:pt x="8155" y="32332"/>
                </a:cubicBezTo>
                <a:cubicBezTo>
                  <a:pt x="5685" y="33679"/>
                  <a:pt x="-2067" y="36374"/>
                  <a:pt x="746" y="36374"/>
                </a:cubicBezTo>
              </a:path>
            </a:pathLst>
          </a:custGeom>
          <a:noFill/>
          <a:ln cap="flat" cmpd="sng" w="38100">
            <a:solidFill>
              <a:srgbClr val="FF0000"/>
            </a:solidFill>
            <a:prstDash val="solid"/>
            <a:round/>
            <a:headEnd len="med" w="med" type="none"/>
            <a:tailEnd len="med" w="med" type="none"/>
          </a:ln>
        </p:spPr>
      </p:sp>
      <p:grpSp>
        <p:nvGrpSpPr>
          <p:cNvPr id="439" name="Google Shape;439;p44"/>
          <p:cNvGrpSpPr/>
          <p:nvPr/>
        </p:nvGrpSpPr>
        <p:grpSpPr>
          <a:xfrm>
            <a:off x="1891450" y="2185675"/>
            <a:ext cx="1246313" cy="1269300"/>
            <a:chOff x="3688038" y="1075500"/>
            <a:chExt cx="1246313" cy="1269300"/>
          </a:xfrm>
        </p:grpSpPr>
        <p:sp>
          <p:nvSpPr>
            <p:cNvPr id="440" name="Google Shape;440;p44"/>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b</a:t>
              </a:r>
              <a:endParaRPr sz="3500"/>
            </a:p>
          </p:txBody>
        </p:sp>
        <p:sp>
          <p:nvSpPr>
            <p:cNvPr id="441" name="Google Shape;441;p44"/>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F</a:t>
              </a:r>
              <a:endParaRPr sz="2000"/>
            </a:p>
          </p:txBody>
        </p:sp>
      </p:grpSp>
      <p:grpSp>
        <p:nvGrpSpPr>
          <p:cNvPr id="442" name="Google Shape;442;p44"/>
          <p:cNvGrpSpPr/>
          <p:nvPr/>
        </p:nvGrpSpPr>
        <p:grpSpPr>
          <a:xfrm>
            <a:off x="966125" y="3634750"/>
            <a:ext cx="1246313" cy="1269300"/>
            <a:chOff x="3688038" y="1075500"/>
            <a:chExt cx="1246313" cy="1269300"/>
          </a:xfrm>
        </p:grpSpPr>
        <p:sp>
          <p:nvSpPr>
            <p:cNvPr id="443" name="Google Shape;443;p44"/>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c g</a:t>
              </a:r>
              <a:endParaRPr sz="3500"/>
            </a:p>
          </p:txBody>
        </p:sp>
        <p:sp>
          <p:nvSpPr>
            <p:cNvPr id="444" name="Google Shape;444;p44"/>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b="1" lang="en-US" sz="2000">
                  <a:solidFill>
                    <a:srgbClr val="FF0000"/>
                  </a:solidFill>
                </a:rPr>
                <a:t>F</a:t>
              </a:r>
              <a:endParaRPr b="1" sz="2000">
                <a:solidFill>
                  <a:srgbClr val="FF0000"/>
                </a:solidFill>
              </a:endParaRPr>
            </a:p>
          </p:txBody>
        </p:sp>
      </p:grpSp>
      <p:grpSp>
        <p:nvGrpSpPr>
          <p:cNvPr id="445" name="Google Shape;445;p44"/>
          <p:cNvGrpSpPr/>
          <p:nvPr/>
        </p:nvGrpSpPr>
        <p:grpSpPr>
          <a:xfrm>
            <a:off x="242875" y="5134325"/>
            <a:ext cx="1246313" cy="1269300"/>
            <a:chOff x="3688038" y="1075500"/>
            <a:chExt cx="1246313" cy="1269300"/>
          </a:xfrm>
        </p:grpSpPr>
        <p:sp>
          <p:nvSpPr>
            <p:cNvPr id="446" name="Google Shape;446;p44"/>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500"/>
            </a:p>
          </p:txBody>
        </p:sp>
        <p:sp>
          <p:nvSpPr>
            <p:cNvPr id="447" name="Google Shape;447;p44"/>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T</a:t>
              </a:r>
              <a:endParaRPr sz="2000"/>
            </a:p>
          </p:txBody>
        </p:sp>
      </p:grpSp>
      <p:sp>
        <p:nvSpPr>
          <p:cNvPr id="448" name="Google Shape;448;p44"/>
          <p:cNvSpPr/>
          <p:nvPr/>
        </p:nvSpPr>
        <p:spPr>
          <a:xfrm>
            <a:off x="487750" y="4106650"/>
            <a:ext cx="774625" cy="926200"/>
          </a:xfrm>
          <a:custGeom>
            <a:rect b="b" l="l" r="r" t="t"/>
            <a:pathLst>
              <a:path extrusionOk="0" h="37048" w="30985">
                <a:moveTo>
                  <a:pt x="30985" y="0"/>
                </a:moveTo>
                <a:cubicBezTo>
                  <a:pt x="23755" y="0"/>
                  <a:pt x="15463" y="3416"/>
                  <a:pt x="11451" y="9431"/>
                </a:cubicBezTo>
                <a:cubicBezTo>
                  <a:pt x="5921" y="17722"/>
                  <a:pt x="7047" y="30001"/>
                  <a:pt x="0" y="37048"/>
                </a:cubicBezTo>
              </a:path>
            </a:pathLst>
          </a:custGeom>
          <a:noFill/>
          <a:ln cap="flat" cmpd="sng" w="9525">
            <a:solidFill>
              <a:schemeClr val="dk2"/>
            </a:solidFill>
            <a:prstDash val="solid"/>
            <a:round/>
            <a:headEnd len="med" w="med" type="none"/>
            <a:tailEnd len="med" w="med" type="none"/>
          </a:ln>
        </p:spPr>
      </p:sp>
      <p:sp>
        <p:nvSpPr>
          <p:cNvPr id="449" name="Google Shape;449;p44"/>
          <p:cNvSpPr/>
          <p:nvPr/>
        </p:nvSpPr>
        <p:spPr>
          <a:xfrm>
            <a:off x="1266595" y="2641567"/>
            <a:ext cx="1023850" cy="892525"/>
          </a:xfrm>
          <a:custGeom>
            <a:rect b="b" l="l" r="r" t="t"/>
            <a:pathLst>
              <a:path extrusionOk="0" h="35701" w="40954">
                <a:moveTo>
                  <a:pt x="40954" y="1"/>
                </a:moveTo>
                <a:cubicBezTo>
                  <a:pt x="29296" y="1"/>
                  <a:pt x="14100" y="-20"/>
                  <a:pt x="7274" y="9431"/>
                </a:cubicBezTo>
                <a:cubicBezTo>
                  <a:pt x="2120" y="16567"/>
                  <a:pt x="-4223" y="35701"/>
                  <a:pt x="4580" y="35701"/>
                </a:cubicBezTo>
              </a:path>
            </a:pathLst>
          </a:custGeom>
          <a:noFill/>
          <a:ln cap="flat" cmpd="sng" w="38100">
            <a:solidFill>
              <a:srgbClr val="FF0000"/>
            </a:solidFill>
            <a:prstDash val="solid"/>
            <a:round/>
            <a:headEnd len="med" w="med" type="none"/>
            <a:tailEnd len="med" w="med" type="none"/>
          </a:ln>
        </p:spPr>
      </p:sp>
      <p:grpSp>
        <p:nvGrpSpPr>
          <p:cNvPr id="450" name="Google Shape;450;p44"/>
          <p:cNvGrpSpPr/>
          <p:nvPr/>
        </p:nvGrpSpPr>
        <p:grpSpPr>
          <a:xfrm>
            <a:off x="2424850" y="4166875"/>
            <a:ext cx="1246313" cy="1269300"/>
            <a:chOff x="3688038" y="1075500"/>
            <a:chExt cx="1246313" cy="1269300"/>
          </a:xfrm>
        </p:grpSpPr>
        <p:sp>
          <p:nvSpPr>
            <p:cNvPr id="451" name="Google Shape;451;p44"/>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l</a:t>
              </a:r>
              <a:endParaRPr sz="3500"/>
            </a:p>
          </p:txBody>
        </p:sp>
        <p:sp>
          <p:nvSpPr>
            <p:cNvPr id="452" name="Google Shape;452;p44"/>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F</a:t>
              </a:r>
              <a:endParaRPr sz="2000"/>
            </a:p>
          </p:txBody>
        </p:sp>
      </p:grpSp>
      <p:grpSp>
        <p:nvGrpSpPr>
          <p:cNvPr id="453" name="Google Shape;453;p44"/>
          <p:cNvGrpSpPr/>
          <p:nvPr/>
        </p:nvGrpSpPr>
        <p:grpSpPr>
          <a:xfrm>
            <a:off x="3900475" y="5134325"/>
            <a:ext cx="1246313" cy="1269300"/>
            <a:chOff x="3688038" y="1075500"/>
            <a:chExt cx="1246313" cy="1269300"/>
          </a:xfrm>
        </p:grpSpPr>
        <p:sp>
          <p:nvSpPr>
            <p:cNvPr id="454" name="Google Shape;454;p44"/>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500"/>
            </a:p>
          </p:txBody>
        </p:sp>
        <p:sp>
          <p:nvSpPr>
            <p:cNvPr id="455" name="Google Shape;455;p44"/>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T</a:t>
              </a:r>
              <a:endParaRPr sz="2000"/>
            </a:p>
          </p:txBody>
        </p:sp>
      </p:grpSp>
      <p:sp>
        <p:nvSpPr>
          <p:cNvPr id="456" name="Google Shape;456;p44"/>
          <p:cNvSpPr/>
          <p:nvPr/>
        </p:nvSpPr>
        <p:spPr>
          <a:xfrm>
            <a:off x="1903125" y="3939840"/>
            <a:ext cx="1077750" cy="116300"/>
          </a:xfrm>
          <a:custGeom>
            <a:rect b="b" l="l" r="r" t="t"/>
            <a:pathLst>
              <a:path extrusionOk="0" h="4652" w="43110">
                <a:moveTo>
                  <a:pt x="0" y="4652"/>
                </a:moveTo>
                <a:cubicBezTo>
                  <a:pt x="4281" y="3224"/>
                  <a:pt x="9246" y="4889"/>
                  <a:pt x="13472" y="3304"/>
                </a:cubicBezTo>
                <a:cubicBezTo>
                  <a:pt x="22732" y="-169"/>
                  <a:pt x="36122" y="-2346"/>
                  <a:pt x="43110" y="4652"/>
                </a:cubicBezTo>
              </a:path>
            </a:pathLst>
          </a:custGeom>
          <a:noFill/>
          <a:ln cap="flat" cmpd="sng" w="9525">
            <a:solidFill>
              <a:schemeClr val="dk2"/>
            </a:solidFill>
            <a:prstDash val="solid"/>
            <a:round/>
            <a:headEnd len="med" w="med" type="none"/>
            <a:tailEnd len="med" w="med" type="none"/>
          </a:ln>
        </p:spPr>
      </p:sp>
      <p:sp>
        <p:nvSpPr>
          <p:cNvPr id="457" name="Google Shape;457;p44"/>
          <p:cNvSpPr/>
          <p:nvPr/>
        </p:nvSpPr>
        <p:spPr>
          <a:xfrm>
            <a:off x="3166125" y="4405671"/>
            <a:ext cx="1145100" cy="627175"/>
          </a:xfrm>
          <a:custGeom>
            <a:rect b="b" l="l" r="r" t="t"/>
            <a:pathLst>
              <a:path extrusionOk="0" h="25087" w="45804">
                <a:moveTo>
                  <a:pt x="0" y="164"/>
                </a:moveTo>
                <a:cubicBezTo>
                  <a:pt x="10591" y="164"/>
                  <a:pt x="21611" y="-493"/>
                  <a:pt x="31658" y="2858"/>
                </a:cubicBezTo>
                <a:cubicBezTo>
                  <a:pt x="36858" y="4592"/>
                  <a:pt x="38638" y="11427"/>
                  <a:pt x="41089" y="16330"/>
                </a:cubicBezTo>
                <a:cubicBezTo>
                  <a:pt x="42572" y="19295"/>
                  <a:pt x="45804" y="21772"/>
                  <a:pt x="45804" y="25087"/>
                </a:cubicBezTo>
              </a:path>
            </a:pathLst>
          </a:custGeom>
          <a:noFill/>
          <a:ln cap="flat" cmpd="sng" w="9525">
            <a:solidFill>
              <a:schemeClr val="dk2"/>
            </a:solidFill>
            <a:prstDash val="solid"/>
            <a:round/>
            <a:headEnd len="med" w="med" type="none"/>
            <a:tailEnd len="med" w="med" type="none"/>
          </a:ln>
        </p:spPr>
      </p:sp>
      <p:grpSp>
        <p:nvGrpSpPr>
          <p:cNvPr id="458" name="Google Shape;458;p44"/>
          <p:cNvGrpSpPr/>
          <p:nvPr/>
        </p:nvGrpSpPr>
        <p:grpSpPr>
          <a:xfrm>
            <a:off x="5411800" y="1613975"/>
            <a:ext cx="1246313" cy="1269300"/>
            <a:chOff x="3688038" y="1075500"/>
            <a:chExt cx="1246313" cy="1269300"/>
          </a:xfrm>
        </p:grpSpPr>
        <p:sp>
          <p:nvSpPr>
            <p:cNvPr id="459" name="Google Shape;459;p44"/>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d</a:t>
              </a:r>
              <a:endParaRPr sz="3500"/>
            </a:p>
          </p:txBody>
        </p:sp>
        <p:sp>
          <p:nvSpPr>
            <p:cNvPr id="460" name="Google Shape;460;p44"/>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F</a:t>
              </a:r>
              <a:endParaRPr sz="2000"/>
            </a:p>
          </p:txBody>
        </p:sp>
      </p:grpSp>
      <p:grpSp>
        <p:nvGrpSpPr>
          <p:cNvPr id="461" name="Google Shape;461;p44"/>
          <p:cNvGrpSpPr/>
          <p:nvPr/>
        </p:nvGrpSpPr>
        <p:grpSpPr>
          <a:xfrm>
            <a:off x="4253650" y="2947675"/>
            <a:ext cx="1246313" cy="1269300"/>
            <a:chOff x="3688038" y="1075500"/>
            <a:chExt cx="1246313" cy="1269300"/>
          </a:xfrm>
        </p:grpSpPr>
        <p:sp>
          <p:nvSpPr>
            <p:cNvPr id="462" name="Google Shape;462;p44"/>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f</a:t>
              </a:r>
              <a:endParaRPr sz="3500"/>
            </a:p>
          </p:txBody>
        </p:sp>
        <p:sp>
          <p:nvSpPr>
            <p:cNvPr id="463" name="Google Shape;463;p44"/>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solidFill>
                    <a:srgbClr val="FF0000"/>
                  </a:solidFill>
                </a:rPr>
                <a:t>T</a:t>
              </a:r>
              <a:endParaRPr sz="2000">
                <a:solidFill>
                  <a:srgbClr val="FF0000"/>
                </a:solidFill>
              </a:endParaRPr>
            </a:p>
          </p:txBody>
        </p:sp>
      </p:grpSp>
      <p:grpSp>
        <p:nvGrpSpPr>
          <p:cNvPr id="464" name="Google Shape;464;p44"/>
          <p:cNvGrpSpPr/>
          <p:nvPr/>
        </p:nvGrpSpPr>
        <p:grpSpPr>
          <a:xfrm>
            <a:off x="5653075" y="4219925"/>
            <a:ext cx="1246313" cy="1269300"/>
            <a:chOff x="3688038" y="1075500"/>
            <a:chExt cx="1246313" cy="1269300"/>
          </a:xfrm>
        </p:grpSpPr>
        <p:sp>
          <p:nvSpPr>
            <p:cNvPr id="465" name="Google Shape;465;p44"/>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500"/>
            </a:p>
          </p:txBody>
        </p:sp>
        <p:sp>
          <p:nvSpPr>
            <p:cNvPr id="466" name="Google Shape;466;p44"/>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T</a:t>
              </a:r>
              <a:endParaRPr sz="2000"/>
            </a:p>
          </p:txBody>
        </p:sp>
      </p:grpSp>
      <p:sp>
        <p:nvSpPr>
          <p:cNvPr id="467" name="Google Shape;467;p44"/>
          <p:cNvSpPr/>
          <p:nvPr/>
        </p:nvSpPr>
        <p:spPr>
          <a:xfrm>
            <a:off x="4917450" y="1328100"/>
            <a:ext cx="1492600" cy="252600"/>
          </a:xfrm>
          <a:custGeom>
            <a:rect b="b" l="l" r="r" t="t"/>
            <a:pathLst>
              <a:path extrusionOk="0" h="10104" w="59704">
                <a:moveTo>
                  <a:pt x="0" y="0"/>
                </a:moveTo>
                <a:cubicBezTo>
                  <a:pt x="12894" y="1610"/>
                  <a:pt x="25698" y="3976"/>
                  <a:pt x="38395" y="6736"/>
                </a:cubicBezTo>
                <a:cubicBezTo>
                  <a:pt x="44137" y="7984"/>
                  <a:pt x="50061" y="8172"/>
                  <a:pt x="55908" y="8756"/>
                </a:cubicBezTo>
                <a:cubicBezTo>
                  <a:pt x="57111" y="8876"/>
                  <a:pt x="60131" y="9249"/>
                  <a:pt x="59276" y="10104"/>
                </a:cubicBezTo>
              </a:path>
            </a:pathLst>
          </a:custGeom>
          <a:noFill/>
          <a:ln cap="flat" cmpd="sng" w="9525">
            <a:solidFill>
              <a:schemeClr val="dk2"/>
            </a:solidFill>
            <a:prstDash val="solid"/>
            <a:round/>
            <a:headEnd len="med" w="med" type="none"/>
            <a:tailEnd len="med" w="med" type="none"/>
          </a:ln>
        </p:spPr>
      </p:sp>
      <p:sp>
        <p:nvSpPr>
          <p:cNvPr id="468" name="Google Shape;468;p44"/>
          <p:cNvSpPr/>
          <p:nvPr/>
        </p:nvSpPr>
        <p:spPr>
          <a:xfrm>
            <a:off x="4967975" y="2069050"/>
            <a:ext cx="909350" cy="791475"/>
          </a:xfrm>
          <a:custGeom>
            <a:rect b="b" l="l" r="r" t="t"/>
            <a:pathLst>
              <a:path extrusionOk="0" h="31659" w="36374">
                <a:moveTo>
                  <a:pt x="36374" y="0"/>
                </a:moveTo>
                <a:cubicBezTo>
                  <a:pt x="30656" y="1428"/>
                  <a:pt x="24438" y="2119"/>
                  <a:pt x="19534" y="5389"/>
                </a:cubicBezTo>
                <a:cubicBezTo>
                  <a:pt x="16776" y="7228"/>
                  <a:pt x="16890" y="11556"/>
                  <a:pt x="14819" y="14145"/>
                </a:cubicBezTo>
                <a:cubicBezTo>
                  <a:pt x="10042" y="20117"/>
                  <a:pt x="5408" y="26251"/>
                  <a:pt x="0" y="31659"/>
                </a:cubicBezTo>
              </a:path>
            </a:pathLst>
          </a:custGeom>
          <a:noFill/>
          <a:ln cap="flat" cmpd="sng" w="9525">
            <a:solidFill>
              <a:schemeClr val="dk2"/>
            </a:solidFill>
            <a:prstDash val="solid"/>
            <a:round/>
            <a:headEnd len="med" w="med" type="none"/>
            <a:tailEnd len="med" w="med" type="none"/>
          </a:ln>
        </p:spPr>
      </p:sp>
      <p:sp>
        <p:nvSpPr>
          <p:cNvPr id="469" name="Google Shape;469;p44"/>
          <p:cNvSpPr/>
          <p:nvPr/>
        </p:nvSpPr>
        <p:spPr>
          <a:xfrm>
            <a:off x="4984825" y="3264675"/>
            <a:ext cx="1145100" cy="841975"/>
          </a:xfrm>
          <a:custGeom>
            <a:rect b="b" l="l" r="r" t="t"/>
            <a:pathLst>
              <a:path extrusionOk="0" h="33679" w="45804">
                <a:moveTo>
                  <a:pt x="0" y="0"/>
                </a:moveTo>
                <a:cubicBezTo>
                  <a:pt x="5380" y="1344"/>
                  <a:pt x="9586" y="5600"/>
                  <a:pt x="14145" y="8756"/>
                </a:cubicBezTo>
                <a:cubicBezTo>
                  <a:pt x="22188" y="14324"/>
                  <a:pt x="29789" y="21153"/>
                  <a:pt x="39068" y="24249"/>
                </a:cubicBezTo>
                <a:cubicBezTo>
                  <a:pt x="42732" y="25472"/>
                  <a:pt x="43070" y="30950"/>
                  <a:pt x="45804" y="33679"/>
                </a:cubicBezTo>
              </a:path>
            </a:pathLst>
          </a:custGeom>
          <a:noFill/>
          <a:ln cap="flat" cmpd="sng" w="9525">
            <a:solidFill>
              <a:schemeClr val="dk2"/>
            </a:solidFill>
            <a:prstDash val="solid"/>
            <a:round/>
            <a:headEnd len="med" w="med" type="none"/>
            <a:tailEnd len="med" w="med" type="none"/>
          </a:ln>
        </p:spPr>
      </p:sp>
      <p:sp>
        <p:nvSpPr>
          <p:cNvPr id="470" name="Google Shape;470;p44"/>
          <p:cNvSpPr txBox="1"/>
          <p:nvPr/>
        </p:nvSpPr>
        <p:spPr>
          <a:xfrm>
            <a:off x="101275" y="1782775"/>
            <a:ext cx="1246200" cy="9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0000"/>
                </a:solidFill>
                <a:latin typeface="Open Sans"/>
                <a:ea typeface="Open Sans"/>
                <a:cs typeface="Open Sans"/>
                <a:sym typeface="Open Sans"/>
              </a:rPr>
              <a:t>return false</a:t>
            </a:r>
            <a:endParaRPr sz="2400">
              <a:solidFill>
                <a:srgbClr val="FF0000"/>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5"/>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Trie - Search</a:t>
            </a:r>
            <a:endParaRPr/>
          </a:p>
        </p:txBody>
      </p:sp>
      <p:sp>
        <p:nvSpPr>
          <p:cNvPr id="477" name="Google Shape;477;p45"/>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grpSp>
        <p:nvGrpSpPr>
          <p:cNvPr id="478" name="Google Shape;478;p45"/>
          <p:cNvGrpSpPr/>
          <p:nvPr/>
        </p:nvGrpSpPr>
        <p:grpSpPr>
          <a:xfrm>
            <a:off x="3948850" y="890275"/>
            <a:ext cx="1246313" cy="1269300"/>
            <a:chOff x="3688038" y="1075500"/>
            <a:chExt cx="1246313" cy="1269300"/>
          </a:xfrm>
        </p:grpSpPr>
        <p:sp>
          <p:nvSpPr>
            <p:cNvPr id="479" name="Google Shape;479;p45"/>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a c</a:t>
              </a:r>
              <a:endParaRPr sz="3500"/>
            </a:p>
          </p:txBody>
        </p:sp>
        <p:sp>
          <p:nvSpPr>
            <p:cNvPr id="480" name="Google Shape;480;p45"/>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F</a:t>
              </a:r>
              <a:endParaRPr sz="2000"/>
            </a:p>
          </p:txBody>
        </p:sp>
      </p:grpSp>
      <p:sp>
        <p:nvSpPr>
          <p:cNvPr id="481" name="Google Shape;481;p45"/>
          <p:cNvSpPr txBox="1"/>
          <p:nvPr/>
        </p:nvSpPr>
        <p:spPr>
          <a:xfrm>
            <a:off x="3847700" y="554315"/>
            <a:ext cx="1246200" cy="437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US">
                <a:latin typeface="Open Sans"/>
                <a:ea typeface="Open Sans"/>
                <a:cs typeface="Open Sans"/>
                <a:sym typeface="Open Sans"/>
              </a:rPr>
              <a:t>root</a:t>
            </a:r>
            <a:endParaRPr>
              <a:latin typeface="Open Sans"/>
              <a:ea typeface="Open Sans"/>
              <a:cs typeface="Open Sans"/>
              <a:sym typeface="Open Sans"/>
            </a:endParaRPr>
          </a:p>
        </p:txBody>
      </p:sp>
      <p:sp>
        <p:nvSpPr>
          <p:cNvPr id="482" name="Google Shape;482;p45"/>
          <p:cNvSpPr txBox="1"/>
          <p:nvPr/>
        </p:nvSpPr>
        <p:spPr>
          <a:xfrm>
            <a:off x="5877325" y="519775"/>
            <a:ext cx="3114000" cy="6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latin typeface="Open Sans"/>
                <a:ea typeface="Open Sans"/>
                <a:cs typeface="Open Sans"/>
                <a:sym typeface="Open Sans"/>
              </a:rPr>
              <a:t>Search “</a:t>
            </a:r>
            <a:r>
              <a:rPr lang="en-US" sz="2800">
                <a:solidFill>
                  <a:srgbClr val="0000FF"/>
                </a:solidFill>
                <a:latin typeface="Open Sans"/>
                <a:ea typeface="Open Sans"/>
                <a:cs typeface="Open Sans"/>
                <a:sym typeface="Open Sans"/>
              </a:rPr>
              <a:t>abc</a:t>
            </a:r>
            <a:r>
              <a:rPr lang="en-US" sz="2800">
                <a:solidFill>
                  <a:srgbClr val="0000FF"/>
                </a:solidFill>
                <a:latin typeface="Open Sans"/>
                <a:ea typeface="Open Sans"/>
                <a:cs typeface="Open Sans"/>
                <a:sym typeface="Open Sans"/>
              </a:rPr>
              <a:t>”</a:t>
            </a:r>
            <a:endParaRPr sz="2800">
              <a:solidFill>
                <a:srgbClr val="0000FF"/>
              </a:solidFill>
              <a:latin typeface="Open Sans"/>
              <a:ea typeface="Open Sans"/>
              <a:cs typeface="Open Sans"/>
              <a:sym typeface="Open Sans"/>
            </a:endParaRPr>
          </a:p>
        </p:txBody>
      </p:sp>
      <p:sp>
        <p:nvSpPr>
          <p:cNvPr id="483" name="Google Shape;483;p45"/>
          <p:cNvSpPr/>
          <p:nvPr/>
        </p:nvSpPr>
        <p:spPr>
          <a:xfrm>
            <a:off x="2490718" y="1294425"/>
            <a:ext cx="1887850" cy="909350"/>
          </a:xfrm>
          <a:custGeom>
            <a:rect b="b" l="l" r="r" t="t"/>
            <a:pathLst>
              <a:path extrusionOk="0" h="36374" w="75514">
                <a:moveTo>
                  <a:pt x="75514" y="0"/>
                </a:moveTo>
                <a:cubicBezTo>
                  <a:pt x="58644" y="4600"/>
                  <a:pt x="42974" y="13063"/>
                  <a:pt x="27689" y="21555"/>
                </a:cubicBezTo>
                <a:cubicBezTo>
                  <a:pt x="21188" y="25167"/>
                  <a:pt x="14684" y="28772"/>
                  <a:pt x="8155" y="32332"/>
                </a:cubicBezTo>
                <a:cubicBezTo>
                  <a:pt x="5685" y="33679"/>
                  <a:pt x="-2067" y="36374"/>
                  <a:pt x="746" y="36374"/>
                </a:cubicBezTo>
              </a:path>
            </a:pathLst>
          </a:custGeom>
          <a:noFill/>
          <a:ln cap="flat" cmpd="sng" w="38100">
            <a:solidFill>
              <a:srgbClr val="FF0000"/>
            </a:solidFill>
            <a:prstDash val="solid"/>
            <a:round/>
            <a:headEnd len="med" w="med" type="none"/>
            <a:tailEnd len="med" w="med" type="none"/>
          </a:ln>
        </p:spPr>
      </p:sp>
      <p:grpSp>
        <p:nvGrpSpPr>
          <p:cNvPr id="484" name="Google Shape;484;p45"/>
          <p:cNvGrpSpPr/>
          <p:nvPr/>
        </p:nvGrpSpPr>
        <p:grpSpPr>
          <a:xfrm>
            <a:off x="1891450" y="2185675"/>
            <a:ext cx="1246313" cy="1269300"/>
            <a:chOff x="3688038" y="1075500"/>
            <a:chExt cx="1246313" cy="1269300"/>
          </a:xfrm>
        </p:grpSpPr>
        <p:sp>
          <p:nvSpPr>
            <p:cNvPr id="485" name="Google Shape;485;p45"/>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b</a:t>
              </a:r>
              <a:endParaRPr sz="3500"/>
            </a:p>
          </p:txBody>
        </p:sp>
        <p:sp>
          <p:nvSpPr>
            <p:cNvPr id="486" name="Google Shape;486;p45"/>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F</a:t>
              </a:r>
              <a:endParaRPr sz="2000"/>
            </a:p>
          </p:txBody>
        </p:sp>
      </p:grpSp>
      <p:grpSp>
        <p:nvGrpSpPr>
          <p:cNvPr id="487" name="Google Shape;487;p45"/>
          <p:cNvGrpSpPr/>
          <p:nvPr/>
        </p:nvGrpSpPr>
        <p:grpSpPr>
          <a:xfrm>
            <a:off x="966125" y="3634750"/>
            <a:ext cx="1246313" cy="1269300"/>
            <a:chOff x="3688038" y="1075500"/>
            <a:chExt cx="1246313" cy="1269300"/>
          </a:xfrm>
        </p:grpSpPr>
        <p:sp>
          <p:nvSpPr>
            <p:cNvPr id="488" name="Google Shape;488;p45"/>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c g</a:t>
              </a:r>
              <a:endParaRPr sz="3500"/>
            </a:p>
          </p:txBody>
        </p:sp>
        <p:sp>
          <p:nvSpPr>
            <p:cNvPr id="489" name="Google Shape;489;p45"/>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b="1" lang="en-US" sz="2000">
                  <a:solidFill>
                    <a:srgbClr val="FF0000"/>
                  </a:solidFill>
                </a:rPr>
                <a:t>F</a:t>
              </a:r>
              <a:endParaRPr b="1" sz="2000">
                <a:solidFill>
                  <a:srgbClr val="FF0000"/>
                </a:solidFill>
              </a:endParaRPr>
            </a:p>
          </p:txBody>
        </p:sp>
      </p:grpSp>
      <p:grpSp>
        <p:nvGrpSpPr>
          <p:cNvPr id="490" name="Google Shape;490;p45"/>
          <p:cNvGrpSpPr/>
          <p:nvPr/>
        </p:nvGrpSpPr>
        <p:grpSpPr>
          <a:xfrm>
            <a:off x="242875" y="5134325"/>
            <a:ext cx="1246313" cy="1269300"/>
            <a:chOff x="3688038" y="1075500"/>
            <a:chExt cx="1246313" cy="1269300"/>
          </a:xfrm>
        </p:grpSpPr>
        <p:sp>
          <p:nvSpPr>
            <p:cNvPr id="491" name="Google Shape;491;p45"/>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500"/>
            </a:p>
          </p:txBody>
        </p:sp>
        <p:sp>
          <p:nvSpPr>
            <p:cNvPr id="492" name="Google Shape;492;p45"/>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T</a:t>
              </a:r>
              <a:endParaRPr sz="2000"/>
            </a:p>
          </p:txBody>
        </p:sp>
      </p:grpSp>
      <p:sp>
        <p:nvSpPr>
          <p:cNvPr id="493" name="Google Shape;493;p45"/>
          <p:cNvSpPr/>
          <p:nvPr/>
        </p:nvSpPr>
        <p:spPr>
          <a:xfrm>
            <a:off x="487750" y="4106650"/>
            <a:ext cx="774625" cy="926200"/>
          </a:xfrm>
          <a:custGeom>
            <a:rect b="b" l="l" r="r" t="t"/>
            <a:pathLst>
              <a:path extrusionOk="0" h="37048" w="30985">
                <a:moveTo>
                  <a:pt x="30985" y="0"/>
                </a:moveTo>
                <a:cubicBezTo>
                  <a:pt x="23755" y="0"/>
                  <a:pt x="15463" y="3416"/>
                  <a:pt x="11451" y="9431"/>
                </a:cubicBezTo>
                <a:cubicBezTo>
                  <a:pt x="5921" y="17722"/>
                  <a:pt x="7047" y="30001"/>
                  <a:pt x="0" y="37048"/>
                </a:cubicBezTo>
              </a:path>
            </a:pathLst>
          </a:custGeom>
          <a:noFill/>
          <a:ln cap="flat" cmpd="sng" w="38100">
            <a:solidFill>
              <a:srgbClr val="FF0000"/>
            </a:solidFill>
            <a:prstDash val="solid"/>
            <a:round/>
            <a:headEnd len="med" w="med" type="none"/>
            <a:tailEnd len="med" w="med" type="none"/>
          </a:ln>
        </p:spPr>
      </p:sp>
      <p:sp>
        <p:nvSpPr>
          <p:cNvPr id="494" name="Google Shape;494;p45"/>
          <p:cNvSpPr/>
          <p:nvPr/>
        </p:nvSpPr>
        <p:spPr>
          <a:xfrm>
            <a:off x="1266595" y="2641567"/>
            <a:ext cx="1023850" cy="892525"/>
          </a:xfrm>
          <a:custGeom>
            <a:rect b="b" l="l" r="r" t="t"/>
            <a:pathLst>
              <a:path extrusionOk="0" h="35701" w="40954">
                <a:moveTo>
                  <a:pt x="40954" y="1"/>
                </a:moveTo>
                <a:cubicBezTo>
                  <a:pt x="29296" y="1"/>
                  <a:pt x="14100" y="-20"/>
                  <a:pt x="7274" y="9431"/>
                </a:cubicBezTo>
                <a:cubicBezTo>
                  <a:pt x="2120" y="16567"/>
                  <a:pt x="-4223" y="35701"/>
                  <a:pt x="4580" y="35701"/>
                </a:cubicBezTo>
              </a:path>
            </a:pathLst>
          </a:custGeom>
          <a:noFill/>
          <a:ln cap="flat" cmpd="sng" w="38100">
            <a:solidFill>
              <a:srgbClr val="FF0000"/>
            </a:solidFill>
            <a:prstDash val="solid"/>
            <a:round/>
            <a:headEnd len="med" w="med" type="none"/>
            <a:tailEnd len="med" w="med" type="none"/>
          </a:ln>
        </p:spPr>
      </p:sp>
      <p:grpSp>
        <p:nvGrpSpPr>
          <p:cNvPr id="495" name="Google Shape;495;p45"/>
          <p:cNvGrpSpPr/>
          <p:nvPr/>
        </p:nvGrpSpPr>
        <p:grpSpPr>
          <a:xfrm>
            <a:off x="2424850" y="4166875"/>
            <a:ext cx="1246313" cy="1269300"/>
            <a:chOff x="3688038" y="1075500"/>
            <a:chExt cx="1246313" cy="1269300"/>
          </a:xfrm>
        </p:grpSpPr>
        <p:sp>
          <p:nvSpPr>
            <p:cNvPr id="496" name="Google Shape;496;p45"/>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l</a:t>
              </a:r>
              <a:endParaRPr sz="3500"/>
            </a:p>
          </p:txBody>
        </p:sp>
        <p:sp>
          <p:nvSpPr>
            <p:cNvPr id="497" name="Google Shape;497;p45"/>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F</a:t>
              </a:r>
              <a:endParaRPr sz="2000"/>
            </a:p>
          </p:txBody>
        </p:sp>
      </p:grpSp>
      <p:grpSp>
        <p:nvGrpSpPr>
          <p:cNvPr id="498" name="Google Shape;498;p45"/>
          <p:cNvGrpSpPr/>
          <p:nvPr/>
        </p:nvGrpSpPr>
        <p:grpSpPr>
          <a:xfrm>
            <a:off x="3900475" y="5134325"/>
            <a:ext cx="1246313" cy="1269300"/>
            <a:chOff x="3688038" y="1075500"/>
            <a:chExt cx="1246313" cy="1269300"/>
          </a:xfrm>
        </p:grpSpPr>
        <p:sp>
          <p:nvSpPr>
            <p:cNvPr id="499" name="Google Shape;499;p45"/>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500"/>
            </a:p>
          </p:txBody>
        </p:sp>
        <p:sp>
          <p:nvSpPr>
            <p:cNvPr id="500" name="Google Shape;500;p45"/>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T</a:t>
              </a:r>
              <a:endParaRPr sz="2000"/>
            </a:p>
          </p:txBody>
        </p:sp>
      </p:grpSp>
      <p:sp>
        <p:nvSpPr>
          <p:cNvPr id="501" name="Google Shape;501;p45"/>
          <p:cNvSpPr/>
          <p:nvPr/>
        </p:nvSpPr>
        <p:spPr>
          <a:xfrm>
            <a:off x="1903125" y="3939840"/>
            <a:ext cx="1077750" cy="116300"/>
          </a:xfrm>
          <a:custGeom>
            <a:rect b="b" l="l" r="r" t="t"/>
            <a:pathLst>
              <a:path extrusionOk="0" h="4652" w="43110">
                <a:moveTo>
                  <a:pt x="0" y="4652"/>
                </a:moveTo>
                <a:cubicBezTo>
                  <a:pt x="4281" y="3224"/>
                  <a:pt x="9246" y="4889"/>
                  <a:pt x="13472" y="3304"/>
                </a:cubicBezTo>
                <a:cubicBezTo>
                  <a:pt x="22732" y="-169"/>
                  <a:pt x="36122" y="-2346"/>
                  <a:pt x="43110" y="4652"/>
                </a:cubicBezTo>
              </a:path>
            </a:pathLst>
          </a:custGeom>
          <a:noFill/>
          <a:ln cap="flat" cmpd="sng" w="9525">
            <a:solidFill>
              <a:schemeClr val="dk2"/>
            </a:solidFill>
            <a:prstDash val="solid"/>
            <a:round/>
            <a:headEnd len="med" w="med" type="none"/>
            <a:tailEnd len="med" w="med" type="none"/>
          </a:ln>
        </p:spPr>
      </p:sp>
      <p:sp>
        <p:nvSpPr>
          <p:cNvPr id="502" name="Google Shape;502;p45"/>
          <p:cNvSpPr/>
          <p:nvPr/>
        </p:nvSpPr>
        <p:spPr>
          <a:xfrm>
            <a:off x="3166125" y="4405671"/>
            <a:ext cx="1145100" cy="627175"/>
          </a:xfrm>
          <a:custGeom>
            <a:rect b="b" l="l" r="r" t="t"/>
            <a:pathLst>
              <a:path extrusionOk="0" h="25087" w="45804">
                <a:moveTo>
                  <a:pt x="0" y="164"/>
                </a:moveTo>
                <a:cubicBezTo>
                  <a:pt x="10591" y="164"/>
                  <a:pt x="21611" y="-493"/>
                  <a:pt x="31658" y="2858"/>
                </a:cubicBezTo>
                <a:cubicBezTo>
                  <a:pt x="36858" y="4592"/>
                  <a:pt x="38638" y="11427"/>
                  <a:pt x="41089" y="16330"/>
                </a:cubicBezTo>
                <a:cubicBezTo>
                  <a:pt x="42572" y="19295"/>
                  <a:pt x="45804" y="21772"/>
                  <a:pt x="45804" y="25087"/>
                </a:cubicBezTo>
              </a:path>
            </a:pathLst>
          </a:custGeom>
          <a:noFill/>
          <a:ln cap="flat" cmpd="sng" w="9525">
            <a:solidFill>
              <a:schemeClr val="dk2"/>
            </a:solidFill>
            <a:prstDash val="solid"/>
            <a:round/>
            <a:headEnd len="med" w="med" type="none"/>
            <a:tailEnd len="med" w="med" type="none"/>
          </a:ln>
        </p:spPr>
      </p:sp>
      <p:grpSp>
        <p:nvGrpSpPr>
          <p:cNvPr id="503" name="Google Shape;503;p45"/>
          <p:cNvGrpSpPr/>
          <p:nvPr/>
        </p:nvGrpSpPr>
        <p:grpSpPr>
          <a:xfrm>
            <a:off x="5411800" y="1613975"/>
            <a:ext cx="1246313" cy="1269300"/>
            <a:chOff x="3688038" y="1075500"/>
            <a:chExt cx="1246313" cy="1269300"/>
          </a:xfrm>
        </p:grpSpPr>
        <p:sp>
          <p:nvSpPr>
            <p:cNvPr id="504" name="Google Shape;504;p45"/>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d</a:t>
              </a:r>
              <a:endParaRPr sz="3500"/>
            </a:p>
          </p:txBody>
        </p:sp>
        <p:sp>
          <p:nvSpPr>
            <p:cNvPr id="505" name="Google Shape;505;p45"/>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F</a:t>
              </a:r>
              <a:endParaRPr sz="2000"/>
            </a:p>
          </p:txBody>
        </p:sp>
      </p:grpSp>
      <p:grpSp>
        <p:nvGrpSpPr>
          <p:cNvPr id="506" name="Google Shape;506;p45"/>
          <p:cNvGrpSpPr/>
          <p:nvPr/>
        </p:nvGrpSpPr>
        <p:grpSpPr>
          <a:xfrm>
            <a:off x="4253650" y="2947675"/>
            <a:ext cx="1246313" cy="1269300"/>
            <a:chOff x="3688038" y="1075500"/>
            <a:chExt cx="1246313" cy="1269300"/>
          </a:xfrm>
        </p:grpSpPr>
        <p:sp>
          <p:nvSpPr>
            <p:cNvPr id="507" name="Google Shape;507;p45"/>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f</a:t>
              </a:r>
              <a:endParaRPr sz="3500"/>
            </a:p>
          </p:txBody>
        </p:sp>
        <p:sp>
          <p:nvSpPr>
            <p:cNvPr id="508" name="Google Shape;508;p45"/>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solidFill>
                    <a:srgbClr val="FF0000"/>
                  </a:solidFill>
                </a:rPr>
                <a:t>T</a:t>
              </a:r>
              <a:endParaRPr sz="2000">
                <a:solidFill>
                  <a:srgbClr val="FF0000"/>
                </a:solidFill>
              </a:endParaRPr>
            </a:p>
          </p:txBody>
        </p:sp>
      </p:grpSp>
      <p:grpSp>
        <p:nvGrpSpPr>
          <p:cNvPr id="509" name="Google Shape;509;p45"/>
          <p:cNvGrpSpPr/>
          <p:nvPr/>
        </p:nvGrpSpPr>
        <p:grpSpPr>
          <a:xfrm>
            <a:off x="5653075" y="4219925"/>
            <a:ext cx="1246313" cy="1269300"/>
            <a:chOff x="3688038" y="1075500"/>
            <a:chExt cx="1246313" cy="1269300"/>
          </a:xfrm>
        </p:grpSpPr>
        <p:sp>
          <p:nvSpPr>
            <p:cNvPr id="510" name="Google Shape;510;p45"/>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500"/>
            </a:p>
          </p:txBody>
        </p:sp>
        <p:sp>
          <p:nvSpPr>
            <p:cNvPr id="511" name="Google Shape;511;p45"/>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T</a:t>
              </a:r>
              <a:endParaRPr sz="2000"/>
            </a:p>
          </p:txBody>
        </p:sp>
      </p:grpSp>
      <p:sp>
        <p:nvSpPr>
          <p:cNvPr id="512" name="Google Shape;512;p45"/>
          <p:cNvSpPr/>
          <p:nvPr/>
        </p:nvSpPr>
        <p:spPr>
          <a:xfrm>
            <a:off x="4917450" y="1328100"/>
            <a:ext cx="1492600" cy="252600"/>
          </a:xfrm>
          <a:custGeom>
            <a:rect b="b" l="l" r="r" t="t"/>
            <a:pathLst>
              <a:path extrusionOk="0" h="10104" w="59704">
                <a:moveTo>
                  <a:pt x="0" y="0"/>
                </a:moveTo>
                <a:cubicBezTo>
                  <a:pt x="12894" y="1610"/>
                  <a:pt x="25698" y="3976"/>
                  <a:pt x="38395" y="6736"/>
                </a:cubicBezTo>
                <a:cubicBezTo>
                  <a:pt x="44137" y="7984"/>
                  <a:pt x="50061" y="8172"/>
                  <a:pt x="55908" y="8756"/>
                </a:cubicBezTo>
                <a:cubicBezTo>
                  <a:pt x="57111" y="8876"/>
                  <a:pt x="60131" y="9249"/>
                  <a:pt x="59276" y="10104"/>
                </a:cubicBezTo>
              </a:path>
            </a:pathLst>
          </a:custGeom>
          <a:noFill/>
          <a:ln cap="flat" cmpd="sng" w="9525">
            <a:solidFill>
              <a:schemeClr val="dk2"/>
            </a:solidFill>
            <a:prstDash val="solid"/>
            <a:round/>
            <a:headEnd len="med" w="med" type="none"/>
            <a:tailEnd len="med" w="med" type="none"/>
          </a:ln>
        </p:spPr>
      </p:sp>
      <p:sp>
        <p:nvSpPr>
          <p:cNvPr id="513" name="Google Shape;513;p45"/>
          <p:cNvSpPr/>
          <p:nvPr/>
        </p:nvSpPr>
        <p:spPr>
          <a:xfrm>
            <a:off x="4967975" y="2069050"/>
            <a:ext cx="909350" cy="791475"/>
          </a:xfrm>
          <a:custGeom>
            <a:rect b="b" l="l" r="r" t="t"/>
            <a:pathLst>
              <a:path extrusionOk="0" h="31659" w="36374">
                <a:moveTo>
                  <a:pt x="36374" y="0"/>
                </a:moveTo>
                <a:cubicBezTo>
                  <a:pt x="30656" y="1428"/>
                  <a:pt x="24438" y="2119"/>
                  <a:pt x="19534" y="5389"/>
                </a:cubicBezTo>
                <a:cubicBezTo>
                  <a:pt x="16776" y="7228"/>
                  <a:pt x="16890" y="11556"/>
                  <a:pt x="14819" y="14145"/>
                </a:cubicBezTo>
                <a:cubicBezTo>
                  <a:pt x="10042" y="20117"/>
                  <a:pt x="5408" y="26251"/>
                  <a:pt x="0" y="31659"/>
                </a:cubicBezTo>
              </a:path>
            </a:pathLst>
          </a:custGeom>
          <a:noFill/>
          <a:ln cap="flat" cmpd="sng" w="9525">
            <a:solidFill>
              <a:schemeClr val="dk2"/>
            </a:solidFill>
            <a:prstDash val="solid"/>
            <a:round/>
            <a:headEnd len="med" w="med" type="none"/>
            <a:tailEnd len="med" w="med" type="none"/>
          </a:ln>
        </p:spPr>
      </p:sp>
      <p:sp>
        <p:nvSpPr>
          <p:cNvPr id="514" name="Google Shape;514;p45"/>
          <p:cNvSpPr/>
          <p:nvPr/>
        </p:nvSpPr>
        <p:spPr>
          <a:xfrm>
            <a:off x="4984825" y="3264675"/>
            <a:ext cx="1145100" cy="841975"/>
          </a:xfrm>
          <a:custGeom>
            <a:rect b="b" l="l" r="r" t="t"/>
            <a:pathLst>
              <a:path extrusionOk="0" h="33679" w="45804">
                <a:moveTo>
                  <a:pt x="0" y="0"/>
                </a:moveTo>
                <a:cubicBezTo>
                  <a:pt x="5380" y="1344"/>
                  <a:pt x="9586" y="5600"/>
                  <a:pt x="14145" y="8756"/>
                </a:cubicBezTo>
                <a:cubicBezTo>
                  <a:pt x="22188" y="14324"/>
                  <a:pt x="29789" y="21153"/>
                  <a:pt x="39068" y="24249"/>
                </a:cubicBezTo>
                <a:cubicBezTo>
                  <a:pt x="42732" y="25472"/>
                  <a:pt x="43070" y="30950"/>
                  <a:pt x="45804" y="33679"/>
                </a:cubicBezTo>
              </a:path>
            </a:pathLst>
          </a:custGeom>
          <a:noFill/>
          <a:ln cap="flat" cmpd="sng" w="9525">
            <a:solidFill>
              <a:schemeClr val="dk2"/>
            </a:solidFill>
            <a:prstDash val="solid"/>
            <a:round/>
            <a:headEnd len="med" w="med" type="none"/>
            <a:tailEnd len="med" w="med" type="none"/>
          </a:ln>
        </p:spPr>
      </p:sp>
      <p:sp>
        <p:nvSpPr>
          <p:cNvPr id="515" name="Google Shape;515;p45"/>
          <p:cNvSpPr txBox="1"/>
          <p:nvPr/>
        </p:nvSpPr>
        <p:spPr>
          <a:xfrm>
            <a:off x="101275" y="1782775"/>
            <a:ext cx="1246200" cy="9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0000"/>
                </a:solidFill>
                <a:latin typeface="Open Sans"/>
                <a:ea typeface="Open Sans"/>
                <a:cs typeface="Open Sans"/>
                <a:sym typeface="Open Sans"/>
              </a:rPr>
              <a:t>return true</a:t>
            </a:r>
            <a:endParaRPr sz="2400">
              <a:solidFill>
                <a:srgbClr val="FF0000"/>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6"/>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Trie - Deletion</a:t>
            </a:r>
            <a:endParaRPr/>
          </a:p>
        </p:txBody>
      </p:sp>
      <p:sp>
        <p:nvSpPr>
          <p:cNvPr id="522" name="Google Shape;522;p46"/>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523" name="Google Shape;523;p46"/>
          <p:cNvSpPr txBox="1"/>
          <p:nvPr>
            <p:ph idx="1" type="body"/>
          </p:nvPr>
        </p:nvSpPr>
        <p:spPr>
          <a:xfrm>
            <a:off x="228600" y="1295400"/>
            <a:ext cx="8763000" cy="4625700"/>
          </a:xfrm>
          <a:prstGeom prst="rect">
            <a:avLst/>
          </a:prstGeom>
        </p:spPr>
        <p:txBody>
          <a:bodyPr anchorCtr="0" anchor="ctr" bIns="91425" lIns="91425" spcFirstLastPara="1" rIns="91425" wrap="square" tIns="91425">
            <a:noAutofit/>
          </a:bodyPr>
          <a:lstStyle/>
          <a:p>
            <a:pPr indent="-393700" lvl="0" marL="457200" rtl="0" algn="l">
              <a:spcBef>
                <a:spcPts val="600"/>
              </a:spcBef>
              <a:spcAft>
                <a:spcPts val="0"/>
              </a:spcAft>
              <a:buSzPts val="2600"/>
              <a:buChar char="●"/>
            </a:pPr>
            <a:r>
              <a:rPr lang="en-US"/>
              <a:t>During deletion</a:t>
            </a:r>
            <a:endParaRPr/>
          </a:p>
          <a:p>
            <a:pPr indent="-355600" lvl="1" marL="914400" rtl="0" algn="l">
              <a:spcBef>
                <a:spcPts val="0"/>
              </a:spcBef>
              <a:spcAft>
                <a:spcPts val="0"/>
              </a:spcAft>
              <a:buSzPts val="2000"/>
              <a:buAutoNum type="alphaLcPeriod"/>
            </a:pPr>
            <a:r>
              <a:rPr lang="en-US"/>
              <a:t>If the delete key does not exist, no modification is done</a:t>
            </a:r>
            <a:endParaRPr/>
          </a:p>
          <a:p>
            <a:pPr indent="-355600" lvl="1" marL="914400" rtl="0" algn="l">
              <a:spcBef>
                <a:spcPts val="0"/>
              </a:spcBef>
              <a:spcAft>
                <a:spcPts val="0"/>
              </a:spcAft>
              <a:buSzPts val="2000"/>
              <a:buAutoNum type="alphaLcPeriod"/>
            </a:pPr>
            <a:r>
              <a:rPr lang="en-US"/>
              <a:t>If the delete key is unique and does not share any prefix with others (i.e., all nodes along the path contains at most 1 character), delete all nodes</a:t>
            </a:r>
            <a:endParaRPr/>
          </a:p>
          <a:p>
            <a:pPr indent="-355600" lvl="1" marL="914400" rtl="0" algn="l">
              <a:spcBef>
                <a:spcPts val="0"/>
              </a:spcBef>
              <a:spcAft>
                <a:spcPts val="0"/>
              </a:spcAft>
              <a:buSzPts val="2000"/>
              <a:buAutoNum type="alphaLcPeriod"/>
            </a:pPr>
            <a:r>
              <a:rPr lang="en-US"/>
              <a:t>If the delete key is prefix of another longer key, mark F on the n+1 node</a:t>
            </a:r>
            <a:endParaRPr/>
          </a:p>
          <a:p>
            <a:pPr indent="-355600" lvl="1" marL="914400" rtl="0" algn="l">
              <a:spcBef>
                <a:spcPts val="0"/>
              </a:spcBef>
              <a:spcAft>
                <a:spcPts val="0"/>
              </a:spcAft>
              <a:buSzPts val="2000"/>
              <a:buAutoNum type="alphaLcPeriod"/>
            </a:pPr>
            <a:r>
              <a:rPr lang="en-US"/>
              <a:t>If the delete key shares prefix with another key, delete nodes from end of key until the first leaf node of the longest prefix key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7"/>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Trie - Delete</a:t>
            </a:r>
            <a:endParaRPr/>
          </a:p>
        </p:txBody>
      </p:sp>
      <p:sp>
        <p:nvSpPr>
          <p:cNvPr id="530" name="Google Shape;530;p47"/>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grpSp>
        <p:nvGrpSpPr>
          <p:cNvPr id="531" name="Google Shape;531;p47"/>
          <p:cNvGrpSpPr/>
          <p:nvPr/>
        </p:nvGrpSpPr>
        <p:grpSpPr>
          <a:xfrm>
            <a:off x="3948850" y="890275"/>
            <a:ext cx="1246313" cy="1269300"/>
            <a:chOff x="3688038" y="1075500"/>
            <a:chExt cx="1246313" cy="1269300"/>
          </a:xfrm>
        </p:grpSpPr>
        <p:sp>
          <p:nvSpPr>
            <p:cNvPr id="532" name="Google Shape;532;p47"/>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a c</a:t>
              </a:r>
              <a:endParaRPr sz="3500"/>
            </a:p>
          </p:txBody>
        </p:sp>
        <p:sp>
          <p:nvSpPr>
            <p:cNvPr id="533" name="Google Shape;533;p47"/>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F</a:t>
              </a:r>
              <a:endParaRPr sz="2000"/>
            </a:p>
          </p:txBody>
        </p:sp>
      </p:grpSp>
      <p:sp>
        <p:nvSpPr>
          <p:cNvPr id="534" name="Google Shape;534;p47"/>
          <p:cNvSpPr txBox="1"/>
          <p:nvPr/>
        </p:nvSpPr>
        <p:spPr>
          <a:xfrm>
            <a:off x="3847700" y="554315"/>
            <a:ext cx="1246200" cy="437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US">
                <a:latin typeface="Open Sans"/>
                <a:ea typeface="Open Sans"/>
                <a:cs typeface="Open Sans"/>
                <a:sym typeface="Open Sans"/>
              </a:rPr>
              <a:t>root</a:t>
            </a:r>
            <a:endParaRPr>
              <a:latin typeface="Open Sans"/>
              <a:ea typeface="Open Sans"/>
              <a:cs typeface="Open Sans"/>
              <a:sym typeface="Open Sans"/>
            </a:endParaRPr>
          </a:p>
        </p:txBody>
      </p:sp>
      <p:sp>
        <p:nvSpPr>
          <p:cNvPr id="535" name="Google Shape;535;p47"/>
          <p:cNvSpPr txBox="1"/>
          <p:nvPr/>
        </p:nvSpPr>
        <p:spPr>
          <a:xfrm>
            <a:off x="6298325" y="519775"/>
            <a:ext cx="2693100" cy="6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latin typeface="Open Sans"/>
                <a:ea typeface="Open Sans"/>
                <a:cs typeface="Open Sans"/>
                <a:sym typeface="Open Sans"/>
              </a:rPr>
              <a:t>Delete</a:t>
            </a:r>
            <a:r>
              <a:rPr lang="en-US" sz="2800">
                <a:latin typeface="Open Sans"/>
                <a:ea typeface="Open Sans"/>
                <a:cs typeface="Open Sans"/>
                <a:sym typeface="Open Sans"/>
              </a:rPr>
              <a:t> “</a:t>
            </a:r>
            <a:r>
              <a:rPr lang="en-US" sz="2800">
                <a:solidFill>
                  <a:srgbClr val="0000FF"/>
                </a:solidFill>
                <a:latin typeface="Open Sans"/>
                <a:ea typeface="Open Sans"/>
                <a:cs typeface="Open Sans"/>
                <a:sym typeface="Open Sans"/>
              </a:rPr>
              <a:t>abc</a:t>
            </a:r>
            <a:r>
              <a:rPr lang="en-US" sz="2800">
                <a:solidFill>
                  <a:srgbClr val="0000FF"/>
                </a:solidFill>
                <a:latin typeface="Open Sans"/>
                <a:ea typeface="Open Sans"/>
                <a:cs typeface="Open Sans"/>
                <a:sym typeface="Open Sans"/>
              </a:rPr>
              <a:t>”</a:t>
            </a:r>
            <a:endParaRPr sz="2800">
              <a:solidFill>
                <a:srgbClr val="0000FF"/>
              </a:solidFill>
              <a:latin typeface="Open Sans"/>
              <a:ea typeface="Open Sans"/>
              <a:cs typeface="Open Sans"/>
              <a:sym typeface="Open Sans"/>
            </a:endParaRPr>
          </a:p>
        </p:txBody>
      </p:sp>
      <p:sp>
        <p:nvSpPr>
          <p:cNvPr id="536" name="Google Shape;536;p47"/>
          <p:cNvSpPr/>
          <p:nvPr/>
        </p:nvSpPr>
        <p:spPr>
          <a:xfrm>
            <a:off x="2490718" y="1294425"/>
            <a:ext cx="1887850" cy="909350"/>
          </a:xfrm>
          <a:custGeom>
            <a:rect b="b" l="l" r="r" t="t"/>
            <a:pathLst>
              <a:path extrusionOk="0" h="36374" w="75514">
                <a:moveTo>
                  <a:pt x="75514" y="0"/>
                </a:moveTo>
                <a:cubicBezTo>
                  <a:pt x="58644" y="4600"/>
                  <a:pt x="42974" y="13063"/>
                  <a:pt x="27689" y="21555"/>
                </a:cubicBezTo>
                <a:cubicBezTo>
                  <a:pt x="21188" y="25167"/>
                  <a:pt x="14684" y="28772"/>
                  <a:pt x="8155" y="32332"/>
                </a:cubicBezTo>
                <a:cubicBezTo>
                  <a:pt x="5685" y="33679"/>
                  <a:pt x="-2067" y="36374"/>
                  <a:pt x="746" y="36374"/>
                </a:cubicBezTo>
              </a:path>
            </a:pathLst>
          </a:custGeom>
          <a:noFill/>
          <a:ln cap="flat" cmpd="sng" w="9525">
            <a:solidFill>
              <a:schemeClr val="dk2"/>
            </a:solidFill>
            <a:prstDash val="solid"/>
            <a:round/>
            <a:headEnd len="med" w="med" type="none"/>
            <a:tailEnd len="med" w="med" type="none"/>
          </a:ln>
        </p:spPr>
      </p:sp>
      <p:grpSp>
        <p:nvGrpSpPr>
          <p:cNvPr id="537" name="Google Shape;537;p47"/>
          <p:cNvGrpSpPr/>
          <p:nvPr/>
        </p:nvGrpSpPr>
        <p:grpSpPr>
          <a:xfrm>
            <a:off x="1891450" y="2185675"/>
            <a:ext cx="1246313" cy="1269300"/>
            <a:chOff x="3688038" y="1075500"/>
            <a:chExt cx="1246313" cy="1269300"/>
          </a:xfrm>
        </p:grpSpPr>
        <p:sp>
          <p:nvSpPr>
            <p:cNvPr id="538" name="Google Shape;538;p47"/>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b</a:t>
              </a:r>
              <a:endParaRPr sz="3500"/>
            </a:p>
          </p:txBody>
        </p:sp>
        <p:sp>
          <p:nvSpPr>
            <p:cNvPr id="539" name="Google Shape;539;p47"/>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F</a:t>
              </a:r>
              <a:endParaRPr sz="2000"/>
            </a:p>
          </p:txBody>
        </p:sp>
      </p:grpSp>
      <p:grpSp>
        <p:nvGrpSpPr>
          <p:cNvPr id="540" name="Google Shape;540;p47"/>
          <p:cNvGrpSpPr/>
          <p:nvPr/>
        </p:nvGrpSpPr>
        <p:grpSpPr>
          <a:xfrm>
            <a:off x="966125" y="3634750"/>
            <a:ext cx="1246313" cy="1269300"/>
            <a:chOff x="3688038" y="1075500"/>
            <a:chExt cx="1246313" cy="1269300"/>
          </a:xfrm>
        </p:grpSpPr>
        <p:sp>
          <p:nvSpPr>
            <p:cNvPr id="541" name="Google Shape;541;p47"/>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solidFill>
                    <a:srgbClr val="B7B7B7"/>
                  </a:solidFill>
                </a:rPr>
                <a:t>c</a:t>
              </a:r>
              <a:r>
                <a:rPr lang="en-US" sz="3500"/>
                <a:t> g</a:t>
              </a:r>
              <a:endParaRPr sz="3500"/>
            </a:p>
          </p:txBody>
        </p:sp>
        <p:sp>
          <p:nvSpPr>
            <p:cNvPr id="542" name="Google Shape;542;p47"/>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F</a:t>
              </a:r>
              <a:endParaRPr sz="2000"/>
            </a:p>
          </p:txBody>
        </p:sp>
      </p:grpSp>
      <p:grpSp>
        <p:nvGrpSpPr>
          <p:cNvPr id="543" name="Google Shape;543;p47"/>
          <p:cNvGrpSpPr/>
          <p:nvPr/>
        </p:nvGrpSpPr>
        <p:grpSpPr>
          <a:xfrm>
            <a:off x="242875" y="5134325"/>
            <a:ext cx="1246313" cy="1269300"/>
            <a:chOff x="3688038" y="1075500"/>
            <a:chExt cx="1246313" cy="1269300"/>
          </a:xfrm>
        </p:grpSpPr>
        <p:sp>
          <p:nvSpPr>
            <p:cNvPr id="544" name="Google Shape;544;p47"/>
            <p:cNvSpPr/>
            <p:nvPr/>
          </p:nvSpPr>
          <p:spPr>
            <a:xfrm>
              <a:off x="3688038" y="1075500"/>
              <a:ext cx="1246200" cy="808200"/>
            </a:xfrm>
            <a:prstGeom prst="rect">
              <a:avLst/>
            </a:prstGeom>
            <a:solidFill>
              <a:srgbClr val="FFFFFF"/>
            </a:solidFill>
            <a:ln cap="flat" cmpd="sng" w="9525">
              <a:solidFill>
                <a:schemeClr val="dk2"/>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500"/>
            </a:p>
          </p:txBody>
        </p:sp>
        <p:sp>
          <p:nvSpPr>
            <p:cNvPr id="545" name="Google Shape;545;p47"/>
            <p:cNvSpPr/>
            <p:nvPr/>
          </p:nvSpPr>
          <p:spPr>
            <a:xfrm>
              <a:off x="3688150" y="1839600"/>
              <a:ext cx="1246200" cy="505200"/>
            </a:xfrm>
            <a:prstGeom prst="rect">
              <a:avLst/>
            </a:prstGeom>
            <a:solidFill>
              <a:srgbClr val="FFFFFF"/>
            </a:solidFill>
            <a:ln cap="flat" cmpd="sng" w="9525">
              <a:solidFill>
                <a:schemeClr val="dk2"/>
              </a:solidFill>
              <a:prstDash val="dashDot"/>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solidFill>
                    <a:srgbClr val="B7B7B7"/>
                  </a:solidFill>
                </a:rPr>
                <a:t>T</a:t>
              </a:r>
              <a:endParaRPr sz="2000">
                <a:solidFill>
                  <a:srgbClr val="B7B7B7"/>
                </a:solidFill>
              </a:endParaRPr>
            </a:p>
          </p:txBody>
        </p:sp>
      </p:grpSp>
      <p:sp>
        <p:nvSpPr>
          <p:cNvPr id="546" name="Google Shape;546;p47"/>
          <p:cNvSpPr/>
          <p:nvPr/>
        </p:nvSpPr>
        <p:spPr>
          <a:xfrm>
            <a:off x="487750" y="4106650"/>
            <a:ext cx="774625" cy="926200"/>
          </a:xfrm>
          <a:custGeom>
            <a:rect b="b" l="l" r="r" t="t"/>
            <a:pathLst>
              <a:path extrusionOk="0" h="37048" w="30985">
                <a:moveTo>
                  <a:pt x="30985" y="0"/>
                </a:moveTo>
                <a:cubicBezTo>
                  <a:pt x="23755" y="0"/>
                  <a:pt x="15463" y="3416"/>
                  <a:pt x="11451" y="9431"/>
                </a:cubicBezTo>
                <a:cubicBezTo>
                  <a:pt x="5921" y="17722"/>
                  <a:pt x="7047" y="30001"/>
                  <a:pt x="0" y="37048"/>
                </a:cubicBezTo>
              </a:path>
            </a:pathLst>
          </a:custGeom>
          <a:noFill/>
          <a:ln cap="flat" cmpd="sng" w="9525">
            <a:solidFill>
              <a:schemeClr val="dk2"/>
            </a:solidFill>
            <a:prstDash val="dashDot"/>
            <a:round/>
            <a:headEnd len="med" w="med" type="none"/>
            <a:tailEnd len="med" w="med" type="none"/>
          </a:ln>
        </p:spPr>
      </p:sp>
      <p:sp>
        <p:nvSpPr>
          <p:cNvPr id="547" name="Google Shape;547;p47"/>
          <p:cNvSpPr/>
          <p:nvPr/>
        </p:nvSpPr>
        <p:spPr>
          <a:xfrm>
            <a:off x="1266595" y="2641567"/>
            <a:ext cx="1023850" cy="892525"/>
          </a:xfrm>
          <a:custGeom>
            <a:rect b="b" l="l" r="r" t="t"/>
            <a:pathLst>
              <a:path extrusionOk="0" h="35701" w="40954">
                <a:moveTo>
                  <a:pt x="40954" y="1"/>
                </a:moveTo>
                <a:cubicBezTo>
                  <a:pt x="29296" y="1"/>
                  <a:pt x="14100" y="-20"/>
                  <a:pt x="7274" y="9431"/>
                </a:cubicBezTo>
                <a:cubicBezTo>
                  <a:pt x="2120" y="16567"/>
                  <a:pt x="-4223" y="35701"/>
                  <a:pt x="4580" y="35701"/>
                </a:cubicBezTo>
              </a:path>
            </a:pathLst>
          </a:custGeom>
          <a:noFill/>
          <a:ln cap="flat" cmpd="sng" w="9525">
            <a:solidFill>
              <a:schemeClr val="dk2"/>
            </a:solidFill>
            <a:prstDash val="solid"/>
            <a:round/>
            <a:headEnd len="med" w="med" type="none"/>
            <a:tailEnd len="med" w="med" type="none"/>
          </a:ln>
        </p:spPr>
      </p:sp>
      <p:grpSp>
        <p:nvGrpSpPr>
          <p:cNvPr id="548" name="Google Shape;548;p47"/>
          <p:cNvGrpSpPr/>
          <p:nvPr/>
        </p:nvGrpSpPr>
        <p:grpSpPr>
          <a:xfrm>
            <a:off x="2424850" y="4166875"/>
            <a:ext cx="1246313" cy="1269300"/>
            <a:chOff x="3688038" y="1075500"/>
            <a:chExt cx="1246313" cy="1269300"/>
          </a:xfrm>
        </p:grpSpPr>
        <p:sp>
          <p:nvSpPr>
            <p:cNvPr id="549" name="Google Shape;549;p47"/>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l</a:t>
              </a:r>
              <a:endParaRPr sz="3500"/>
            </a:p>
          </p:txBody>
        </p:sp>
        <p:sp>
          <p:nvSpPr>
            <p:cNvPr id="550" name="Google Shape;550;p47"/>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F</a:t>
              </a:r>
              <a:endParaRPr sz="2000"/>
            </a:p>
          </p:txBody>
        </p:sp>
      </p:grpSp>
      <p:grpSp>
        <p:nvGrpSpPr>
          <p:cNvPr id="551" name="Google Shape;551;p47"/>
          <p:cNvGrpSpPr/>
          <p:nvPr/>
        </p:nvGrpSpPr>
        <p:grpSpPr>
          <a:xfrm>
            <a:off x="3900475" y="5134325"/>
            <a:ext cx="1246313" cy="1269300"/>
            <a:chOff x="3688038" y="1075500"/>
            <a:chExt cx="1246313" cy="1269300"/>
          </a:xfrm>
        </p:grpSpPr>
        <p:sp>
          <p:nvSpPr>
            <p:cNvPr id="552" name="Google Shape;552;p47"/>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500"/>
            </a:p>
          </p:txBody>
        </p:sp>
        <p:sp>
          <p:nvSpPr>
            <p:cNvPr id="553" name="Google Shape;553;p47"/>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T</a:t>
              </a:r>
              <a:endParaRPr sz="2000"/>
            </a:p>
          </p:txBody>
        </p:sp>
      </p:grpSp>
      <p:sp>
        <p:nvSpPr>
          <p:cNvPr id="554" name="Google Shape;554;p47"/>
          <p:cNvSpPr/>
          <p:nvPr/>
        </p:nvSpPr>
        <p:spPr>
          <a:xfrm>
            <a:off x="1903125" y="3939840"/>
            <a:ext cx="1077750" cy="116300"/>
          </a:xfrm>
          <a:custGeom>
            <a:rect b="b" l="l" r="r" t="t"/>
            <a:pathLst>
              <a:path extrusionOk="0" h="4652" w="43110">
                <a:moveTo>
                  <a:pt x="0" y="4652"/>
                </a:moveTo>
                <a:cubicBezTo>
                  <a:pt x="4281" y="3224"/>
                  <a:pt x="9246" y="4889"/>
                  <a:pt x="13472" y="3304"/>
                </a:cubicBezTo>
                <a:cubicBezTo>
                  <a:pt x="22732" y="-169"/>
                  <a:pt x="36122" y="-2346"/>
                  <a:pt x="43110" y="4652"/>
                </a:cubicBezTo>
              </a:path>
            </a:pathLst>
          </a:custGeom>
          <a:noFill/>
          <a:ln cap="flat" cmpd="sng" w="9525">
            <a:solidFill>
              <a:schemeClr val="dk2"/>
            </a:solidFill>
            <a:prstDash val="solid"/>
            <a:round/>
            <a:headEnd len="med" w="med" type="none"/>
            <a:tailEnd len="med" w="med" type="none"/>
          </a:ln>
        </p:spPr>
      </p:sp>
      <p:sp>
        <p:nvSpPr>
          <p:cNvPr id="555" name="Google Shape;555;p47"/>
          <p:cNvSpPr/>
          <p:nvPr/>
        </p:nvSpPr>
        <p:spPr>
          <a:xfrm>
            <a:off x="3166125" y="4405671"/>
            <a:ext cx="1145100" cy="627175"/>
          </a:xfrm>
          <a:custGeom>
            <a:rect b="b" l="l" r="r" t="t"/>
            <a:pathLst>
              <a:path extrusionOk="0" h="25087" w="45804">
                <a:moveTo>
                  <a:pt x="0" y="164"/>
                </a:moveTo>
                <a:cubicBezTo>
                  <a:pt x="10591" y="164"/>
                  <a:pt x="21611" y="-493"/>
                  <a:pt x="31658" y="2858"/>
                </a:cubicBezTo>
                <a:cubicBezTo>
                  <a:pt x="36858" y="4592"/>
                  <a:pt x="38638" y="11427"/>
                  <a:pt x="41089" y="16330"/>
                </a:cubicBezTo>
                <a:cubicBezTo>
                  <a:pt x="42572" y="19295"/>
                  <a:pt x="45804" y="21772"/>
                  <a:pt x="45804" y="25087"/>
                </a:cubicBezTo>
              </a:path>
            </a:pathLst>
          </a:custGeom>
          <a:noFill/>
          <a:ln cap="flat" cmpd="sng" w="9525">
            <a:solidFill>
              <a:schemeClr val="dk2"/>
            </a:solidFill>
            <a:prstDash val="solid"/>
            <a:round/>
            <a:headEnd len="med" w="med" type="none"/>
            <a:tailEnd len="med" w="med" type="none"/>
          </a:ln>
        </p:spPr>
      </p:sp>
      <p:grpSp>
        <p:nvGrpSpPr>
          <p:cNvPr id="556" name="Google Shape;556;p47"/>
          <p:cNvGrpSpPr/>
          <p:nvPr/>
        </p:nvGrpSpPr>
        <p:grpSpPr>
          <a:xfrm>
            <a:off x="5411800" y="1613975"/>
            <a:ext cx="1246313" cy="1269300"/>
            <a:chOff x="3688038" y="1075500"/>
            <a:chExt cx="1246313" cy="1269300"/>
          </a:xfrm>
        </p:grpSpPr>
        <p:sp>
          <p:nvSpPr>
            <p:cNvPr id="557" name="Google Shape;557;p47"/>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d</a:t>
              </a:r>
              <a:endParaRPr sz="3500"/>
            </a:p>
          </p:txBody>
        </p:sp>
        <p:sp>
          <p:nvSpPr>
            <p:cNvPr id="558" name="Google Shape;558;p47"/>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F</a:t>
              </a:r>
              <a:endParaRPr sz="2000"/>
            </a:p>
          </p:txBody>
        </p:sp>
      </p:grpSp>
      <p:grpSp>
        <p:nvGrpSpPr>
          <p:cNvPr id="559" name="Google Shape;559;p47"/>
          <p:cNvGrpSpPr/>
          <p:nvPr/>
        </p:nvGrpSpPr>
        <p:grpSpPr>
          <a:xfrm>
            <a:off x="4253650" y="2947675"/>
            <a:ext cx="1246313" cy="1269300"/>
            <a:chOff x="3688038" y="1075500"/>
            <a:chExt cx="1246313" cy="1269300"/>
          </a:xfrm>
        </p:grpSpPr>
        <p:sp>
          <p:nvSpPr>
            <p:cNvPr id="560" name="Google Shape;560;p47"/>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f</a:t>
              </a:r>
              <a:endParaRPr sz="3500"/>
            </a:p>
          </p:txBody>
        </p:sp>
        <p:sp>
          <p:nvSpPr>
            <p:cNvPr id="561" name="Google Shape;561;p47"/>
            <p:cNvSpPr/>
            <p:nvPr/>
          </p:nvSpPr>
          <p:spPr>
            <a:xfrm>
              <a:off x="3688150" y="1839600"/>
              <a:ext cx="1246200" cy="505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T</a:t>
              </a:r>
              <a:endParaRPr sz="2000"/>
            </a:p>
          </p:txBody>
        </p:sp>
      </p:grpSp>
      <p:grpSp>
        <p:nvGrpSpPr>
          <p:cNvPr id="562" name="Google Shape;562;p47"/>
          <p:cNvGrpSpPr/>
          <p:nvPr/>
        </p:nvGrpSpPr>
        <p:grpSpPr>
          <a:xfrm>
            <a:off x="5653075" y="4219925"/>
            <a:ext cx="1246313" cy="1269300"/>
            <a:chOff x="3688038" y="1075500"/>
            <a:chExt cx="1246313" cy="1269300"/>
          </a:xfrm>
        </p:grpSpPr>
        <p:sp>
          <p:nvSpPr>
            <p:cNvPr id="563" name="Google Shape;563;p47"/>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500"/>
            </a:p>
          </p:txBody>
        </p:sp>
        <p:sp>
          <p:nvSpPr>
            <p:cNvPr id="564" name="Google Shape;564;p47"/>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T</a:t>
              </a:r>
              <a:endParaRPr sz="2000"/>
            </a:p>
          </p:txBody>
        </p:sp>
      </p:grpSp>
      <p:sp>
        <p:nvSpPr>
          <p:cNvPr id="565" name="Google Shape;565;p47"/>
          <p:cNvSpPr/>
          <p:nvPr/>
        </p:nvSpPr>
        <p:spPr>
          <a:xfrm>
            <a:off x="4917450" y="1328100"/>
            <a:ext cx="1492600" cy="252600"/>
          </a:xfrm>
          <a:custGeom>
            <a:rect b="b" l="l" r="r" t="t"/>
            <a:pathLst>
              <a:path extrusionOk="0" h="10104" w="59704">
                <a:moveTo>
                  <a:pt x="0" y="0"/>
                </a:moveTo>
                <a:cubicBezTo>
                  <a:pt x="12894" y="1610"/>
                  <a:pt x="25698" y="3976"/>
                  <a:pt x="38395" y="6736"/>
                </a:cubicBezTo>
                <a:cubicBezTo>
                  <a:pt x="44137" y="7984"/>
                  <a:pt x="50061" y="8172"/>
                  <a:pt x="55908" y="8756"/>
                </a:cubicBezTo>
                <a:cubicBezTo>
                  <a:pt x="57111" y="8876"/>
                  <a:pt x="60131" y="9249"/>
                  <a:pt x="59276" y="10104"/>
                </a:cubicBezTo>
              </a:path>
            </a:pathLst>
          </a:custGeom>
          <a:noFill/>
          <a:ln cap="flat" cmpd="sng" w="9525">
            <a:solidFill>
              <a:schemeClr val="dk2"/>
            </a:solidFill>
            <a:prstDash val="solid"/>
            <a:round/>
            <a:headEnd len="med" w="med" type="none"/>
            <a:tailEnd len="med" w="med" type="none"/>
          </a:ln>
        </p:spPr>
      </p:sp>
      <p:sp>
        <p:nvSpPr>
          <p:cNvPr id="566" name="Google Shape;566;p47"/>
          <p:cNvSpPr/>
          <p:nvPr/>
        </p:nvSpPr>
        <p:spPr>
          <a:xfrm>
            <a:off x="4967975" y="2069050"/>
            <a:ext cx="909350" cy="791475"/>
          </a:xfrm>
          <a:custGeom>
            <a:rect b="b" l="l" r="r" t="t"/>
            <a:pathLst>
              <a:path extrusionOk="0" h="31659" w="36374">
                <a:moveTo>
                  <a:pt x="36374" y="0"/>
                </a:moveTo>
                <a:cubicBezTo>
                  <a:pt x="30656" y="1428"/>
                  <a:pt x="24438" y="2119"/>
                  <a:pt x="19534" y="5389"/>
                </a:cubicBezTo>
                <a:cubicBezTo>
                  <a:pt x="16776" y="7228"/>
                  <a:pt x="16890" y="11556"/>
                  <a:pt x="14819" y="14145"/>
                </a:cubicBezTo>
                <a:cubicBezTo>
                  <a:pt x="10042" y="20117"/>
                  <a:pt x="5408" y="26251"/>
                  <a:pt x="0" y="31659"/>
                </a:cubicBezTo>
              </a:path>
            </a:pathLst>
          </a:custGeom>
          <a:noFill/>
          <a:ln cap="flat" cmpd="sng" w="9525">
            <a:solidFill>
              <a:schemeClr val="dk2"/>
            </a:solidFill>
            <a:prstDash val="solid"/>
            <a:round/>
            <a:headEnd len="med" w="med" type="none"/>
            <a:tailEnd len="med" w="med" type="none"/>
          </a:ln>
        </p:spPr>
      </p:sp>
      <p:sp>
        <p:nvSpPr>
          <p:cNvPr id="567" name="Google Shape;567;p47"/>
          <p:cNvSpPr/>
          <p:nvPr/>
        </p:nvSpPr>
        <p:spPr>
          <a:xfrm>
            <a:off x="4984825" y="3264675"/>
            <a:ext cx="1145100" cy="841975"/>
          </a:xfrm>
          <a:custGeom>
            <a:rect b="b" l="l" r="r" t="t"/>
            <a:pathLst>
              <a:path extrusionOk="0" h="33679" w="45804">
                <a:moveTo>
                  <a:pt x="0" y="0"/>
                </a:moveTo>
                <a:cubicBezTo>
                  <a:pt x="5380" y="1344"/>
                  <a:pt x="9586" y="5600"/>
                  <a:pt x="14145" y="8756"/>
                </a:cubicBezTo>
                <a:cubicBezTo>
                  <a:pt x="22188" y="14324"/>
                  <a:pt x="29789" y="21153"/>
                  <a:pt x="39068" y="24249"/>
                </a:cubicBezTo>
                <a:cubicBezTo>
                  <a:pt x="42732" y="25472"/>
                  <a:pt x="43070" y="30950"/>
                  <a:pt x="45804" y="33679"/>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48"/>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Trie - Delete</a:t>
            </a:r>
            <a:endParaRPr/>
          </a:p>
        </p:txBody>
      </p:sp>
      <p:sp>
        <p:nvSpPr>
          <p:cNvPr id="574" name="Google Shape;574;p48"/>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grpSp>
        <p:nvGrpSpPr>
          <p:cNvPr id="575" name="Google Shape;575;p48"/>
          <p:cNvGrpSpPr/>
          <p:nvPr/>
        </p:nvGrpSpPr>
        <p:grpSpPr>
          <a:xfrm>
            <a:off x="3948850" y="890275"/>
            <a:ext cx="1246313" cy="1269300"/>
            <a:chOff x="3688038" y="1075500"/>
            <a:chExt cx="1246313" cy="1269300"/>
          </a:xfrm>
        </p:grpSpPr>
        <p:sp>
          <p:nvSpPr>
            <p:cNvPr id="576" name="Google Shape;576;p48"/>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solidFill>
                    <a:srgbClr val="B7B7B7"/>
                  </a:solidFill>
                </a:rPr>
                <a:t>a</a:t>
              </a:r>
              <a:r>
                <a:rPr lang="en-US" sz="3500"/>
                <a:t> c</a:t>
              </a:r>
              <a:endParaRPr sz="3500"/>
            </a:p>
          </p:txBody>
        </p:sp>
        <p:sp>
          <p:nvSpPr>
            <p:cNvPr id="577" name="Google Shape;577;p48"/>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F</a:t>
              </a:r>
              <a:endParaRPr sz="2000"/>
            </a:p>
          </p:txBody>
        </p:sp>
      </p:grpSp>
      <p:sp>
        <p:nvSpPr>
          <p:cNvPr id="578" name="Google Shape;578;p48"/>
          <p:cNvSpPr txBox="1"/>
          <p:nvPr/>
        </p:nvSpPr>
        <p:spPr>
          <a:xfrm>
            <a:off x="3847700" y="554315"/>
            <a:ext cx="1246200" cy="437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US">
                <a:latin typeface="Open Sans"/>
                <a:ea typeface="Open Sans"/>
                <a:cs typeface="Open Sans"/>
                <a:sym typeface="Open Sans"/>
              </a:rPr>
              <a:t>root</a:t>
            </a:r>
            <a:endParaRPr>
              <a:latin typeface="Open Sans"/>
              <a:ea typeface="Open Sans"/>
              <a:cs typeface="Open Sans"/>
              <a:sym typeface="Open Sans"/>
            </a:endParaRPr>
          </a:p>
        </p:txBody>
      </p:sp>
      <p:sp>
        <p:nvSpPr>
          <p:cNvPr id="579" name="Google Shape;579;p48"/>
          <p:cNvSpPr txBox="1"/>
          <p:nvPr/>
        </p:nvSpPr>
        <p:spPr>
          <a:xfrm>
            <a:off x="6298325" y="519775"/>
            <a:ext cx="2693100" cy="6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latin typeface="Open Sans"/>
                <a:ea typeface="Open Sans"/>
                <a:cs typeface="Open Sans"/>
                <a:sym typeface="Open Sans"/>
              </a:rPr>
              <a:t>Delete “</a:t>
            </a:r>
            <a:r>
              <a:rPr lang="en-US" sz="2800">
                <a:solidFill>
                  <a:srgbClr val="0000FF"/>
                </a:solidFill>
                <a:latin typeface="Open Sans"/>
                <a:ea typeface="Open Sans"/>
                <a:cs typeface="Open Sans"/>
                <a:sym typeface="Open Sans"/>
              </a:rPr>
              <a:t>abgl</a:t>
            </a:r>
            <a:r>
              <a:rPr lang="en-US" sz="2800">
                <a:solidFill>
                  <a:srgbClr val="0000FF"/>
                </a:solidFill>
                <a:latin typeface="Open Sans"/>
                <a:ea typeface="Open Sans"/>
                <a:cs typeface="Open Sans"/>
                <a:sym typeface="Open Sans"/>
              </a:rPr>
              <a:t>”</a:t>
            </a:r>
            <a:endParaRPr sz="2800">
              <a:solidFill>
                <a:srgbClr val="0000FF"/>
              </a:solidFill>
              <a:latin typeface="Open Sans"/>
              <a:ea typeface="Open Sans"/>
              <a:cs typeface="Open Sans"/>
              <a:sym typeface="Open Sans"/>
            </a:endParaRPr>
          </a:p>
        </p:txBody>
      </p:sp>
      <p:sp>
        <p:nvSpPr>
          <p:cNvPr id="580" name="Google Shape;580;p48"/>
          <p:cNvSpPr/>
          <p:nvPr/>
        </p:nvSpPr>
        <p:spPr>
          <a:xfrm>
            <a:off x="2424843" y="1295400"/>
            <a:ext cx="1887850" cy="909350"/>
          </a:xfrm>
          <a:custGeom>
            <a:rect b="b" l="l" r="r" t="t"/>
            <a:pathLst>
              <a:path extrusionOk="0" h="36374" w="75514">
                <a:moveTo>
                  <a:pt x="75514" y="0"/>
                </a:moveTo>
                <a:cubicBezTo>
                  <a:pt x="58644" y="4600"/>
                  <a:pt x="42974" y="13063"/>
                  <a:pt x="27689" y="21555"/>
                </a:cubicBezTo>
                <a:cubicBezTo>
                  <a:pt x="21188" y="25167"/>
                  <a:pt x="14684" y="28772"/>
                  <a:pt x="8155" y="32332"/>
                </a:cubicBezTo>
                <a:cubicBezTo>
                  <a:pt x="5685" y="33679"/>
                  <a:pt x="-2067" y="36374"/>
                  <a:pt x="746" y="36374"/>
                </a:cubicBezTo>
              </a:path>
            </a:pathLst>
          </a:custGeom>
          <a:noFill/>
          <a:ln cap="flat" cmpd="sng" w="9525">
            <a:solidFill>
              <a:schemeClr val="dk2"/>
            </a:solidFill>
            <a:prstDash val="dashDot"/>
            <a:round/>
            <a:headEnd len="med" w="med" type="none"/>
            <a:tailEnd len="med" w="med" type="none"/>
          </a:ln>
        </p:spPr>
      </p:sp>
      <p:grpSp>
        <p:nvGrpSpPr>
          <p:cNvPr id="581" name="Google Shape;581;p48"/>
          <p:cNvGrpSpPr/>
          <p:nvPr/>
        </p:nvGrpSpPr>
        <p:grpSpPr>
          <a:xfrm>
            <a:off x="1891450" y="2185675"/>
            <a:ext cx="1246313" cy="1269300"/>
            <a:chOff x="3688038" y="1075500"/>
            <a:chExt cx="1246313" cy="1269300"/>
          </a:xfrm>
        </p:grpSpPr>
        <p:sp>
          <p:nvSpPr>
            <p:cNvPr id="582" name="Google Shape;582;p48"/>
            <p:cNvSpPr/>
            <p:nvPr/>
          </p:nvSpPr>
          <p:spPr>
            <a:xfrm>
              <a:off x="3688038" y="1075500"/>
              <a:ext cx="1246200" cy="808200"/>
            </a:xfrm>
            <a:prstGeom prst="rect">
              <a:avLst/>
            </a:prstGeom>
            <a:solidFill>
              <a:srgbClr val="FFFFFF"/>
            </a:solidFill>
            <a:ln cap="flat" cmpd="sng" w="9525">
              <a:solidFill>
                <a:schemeClr val="dk2"/>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solidFill>
                    <a:srgbClr val="999999"/>
                  </a:solidFill>
                </a:rPr>
                <a:t>b</a:t>
              </a:r>
              <a:endParaRPr sz="3500">
                <a:solidFill>
                  <a:srgbClr val="999999"/>
                </a:solidFill>
              </a:endParaRPr>
            </a:p>
          </p:txBody>
        </p:sp>
        <p:sp>
          <p:nvSpPr>
            <p:cNvPr id="583" name="Google Shape;583;p48"/>
            <p:cNvSpPr/>
            <p:nvPr/>
          </p:nvSpPr>
          <p:spPr>
            <a:xfrm>
              <a:off x="3688150" y="1839600"/>
              <a:ext cx="1246200" cy="505200"/>
            </a:xfrm>
            <a:prstGeom prst="rect">
              <a:avLst/>
            </a:prstGeom>
            <a:solidFill>
              <a:srgbClr val="FFFFFF"/>
            </a:solidFill>
            <a:ln cap="flat" cmpd="sng" w="9525">
              <a:solidFill>
                <a:schemeClr val="dk2"/>
              </a:solidFill>
              <a:prstDash val="dashDot"/>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solidFill>
                    <a:srgbClr val="999999"/>
                  </a:solidFill>
                </a:rPr>
                <a:t>F</a:t>
              </a:r>
              <a:endParaRPr sz="2000">
                <a:solidFill>
                  <a:srgbClr val="999999"/>
                </a:solidFill>
              </a:endParaRPr>
            </a:p>
          </p:txBody>
        </p:sp>
      </p:grpSp>
      <p:grpSp>
        <p:nvGrpSpPr>
          <p:cNvPr id="584" name="Google Shape;584;p48"/>
          <p:cNvGrpSpPr/>
          <p:nvPr/>
        </p:nvGrpSpPr>
        <p:grpSpPr>
          <a:xfrm>
            <a:off x="966125" y="3634750"/>
            <a:ext cx="1246313" cy="1269300"/>
            <a:chOff x="3688038" y="1075500"/>
            <a:chExt cx="1246313" cy="1269300"/>
          </a:xfrm>
        </p:grpSpPr>
        <p:sp>
          <p:nvSpPr>
            <p:cNvPr id="585" name="Google Shape;585;p48"/>
            <p:cNvSpPr/>
            <p:nvPr/>
          </p:nvSpPr>
          <p:spPr>
            <a:xfrm>
              <a:off x="3688038" y="1075500"/>
              <a:ext cx="1246200" cy="808200"/>
            </a:xfrm>
            <a:prstGeom prst="rect">
              <a:avLst/>
            </a:prstGeom>
            <a:solidFill>
              <a:srgbClr val="FFFFFF"/>
            </a:solidFill>
            <a:ln cap="flat" cmpd="sng" w="9525">
              <a:solidFill>
                <a:schemeClr val="dk2"/>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solidFill>
                    <a:srgbClr val="B7B7B7"/>
                  </a:solidFill>
                </a:rPr>
                <a:t> </a:t>
              </a:r>
              <a:r>
                <a:rPr lang="en-US" sz="3500"/>
                <a:t> </a:t>
              </a:r>
              <a:r>
                <a:rPr lang="en-US" sz="3500">
                  <a:solidFill>
                    <a:srgbClr val="999999"/>
                  </a:solidFill>
                </a:rPr>
                <a:t>g</a:t>
              </a:r>
              <a:endParaRPr sz="3500">
                <a:solidFill>
                  <a:srgbClr val="999999"/>
                </a:solidFill>
              </a:endParaRPr>
            </a:p>
          </p:txBody>
        </p:sp>
        <p:sp>
          <p:nvSpPr>
            <p:cNvPr id="586" name="Google Shape;586;p48"/>
            <p:cNvSpPr/>
            <p:nvPr/>
          </p:nvSpPr>
          <p:spPr>
            <a:xfrm>
              <a:off x="3688150" y="1839600"/>
              <a:ext cx="1246200" cy="505200"/>
            </a:xfrm>
            <a:prstGeom prst="rect">
              <a:avLst/>
            </a:prstGeom>
            <a:solidFill>
              <a:srgbClr val="FFFFFF"/>
            </a:solidFill>
            <a:ln cap="flat" cmpd="sng" w="9525">
              <a:solidFill>
                <a:schemeClr val="dk2"/>
              </a:solidFill>
              <a:prstDash val="dashDot"/>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solidFill>
                    <a:srgbClr val="999999"/>
                  </a:solidFill>
                </a:rPr>
                <a:t>F</a:t>
              </a:r>
              <a:endParaRPr sz="2000">
                <a:solidFill>
                  <a:srgbClr val="999999"/>
                </a:solidFill>
              </a:endParaRPr>
            </a:p>
          </p:txBody>
        </p:sp>
      </p:grpSp>
      <p:sp>
        <p:nvSpPr>
          <p:cNvPr id="587" name="Google Shape;587;p48"/>
          <p:cNvSpPr/>
          <p:nvPr/>
        </p:nvSpPr>
        <p:spPr>
          <a:xfrm>
            <a:off x="1266595" y="2641567"/>
            <a:ext cx="1023850" cy="892525"/>
          </a:xfrm>
          <a:custGeom>
            <a:rect b="b" l="l" r="r" t="t"/>
            <a:pathLst>
              <a:path extrusionOk="0" h="35701" w="40954">
                <a:moveTo>
                  <a:pt x="40954" y="1"/>
                </a:moveTo>
                <a:cubicBezTo>
                  <a:pt x="29296" y="1"/>
                  <a:pt x="14100" y="-20"/>
                  <a:pt x="7274" y="9431"/>
                </a:cubicBezTo>
                <a:cubicBezTo>
                  <a:pt x="2120" y="16567"/>
                  <a:pt x="-4223" y="35701"/>
                  <a:pt x="4580" y="35701"/>
                </a:cubicBezTo>
              </a:path>
            </a:pathLst>
          </a:custGeom>
          <a:noFill/>
          <a:ln cap="flat" cmpd="sng" w="9525">
            <a:solidFill>
              <a:schemeClr val="dk2"/>
            </a:solidFill>
            <a:prstDash val="dashDot"/>
            <a:round/>
            <a:headEnd len="med" w="med" type="none"/>
            <a:tailEnd len="med" w="med" type="none"/>
          </a:ln>
        </p:spPr>
      </p:sp>
      <p:grpSp>
        <p:nvGrpSpPr>
          <p:cNvPr id="588" name="Google Shape;588;p48"/>
          <p:cNvGrpSpPr/>
          <p:nvPr/>
        </p:nvGrpSpPr>
        <p:grpSpPr>
          <a:xfrm>
            <a:off x="2424850" y="4166875"/>
            <a:ext cx="1246313" cy="1269300"/>
            <a:chOff x="3688038" y="1075500"/>
            <a:chExt cx="1246313" cy="1269300"/>
          </a:xfrm>
        </p:grpSpPr>
        <p:sp>
          <p:nvSpPr>
            <p:cNvPr id="589" name="Google Shape;589;p48"/>
            <p:cNvSpPr/>
            <p:nvPr/>
          </p:nvSpPr>
          <p:spPr>
            <a:xfrm>
              <a:off x="3688038" y="1075500"/>
              <a:ext cx="1246200" cy="808200"/>
            </a:xfrm>
            <a:prstGeom prst="rect">
              <a:avLst/>
            </a:prstGeom>
            <a:solidFill>
              <a:srgbClr val="FFFFFF"/>
            </a:solidFill>
            <a:ln cap="flat" cmpd="sng" w="9525">
              <a:solidFill>
                <a:schemeClr val="dk2"/>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solidFill>
                    <a:srgbClr val="999999"/>
                  </a:solidFill>
                </a:rPr>
                <a:t>l</a:t>
              </a:r>
              <a:endParaRPr sz="3500">
                <a:solidFill>
                  <a:srgbClr val="999999"/>
                </a:solidFill>
              </a:endParaRPr>
            </a:p>
          </p:txBody>
        </p:sp>
        <p:sp>
          <p:nvSpPr>
            <p:cNvPr id="590" name="Google Shape;590;p48"/>
            <p:cNvSpPr/>
            <p:nvPr/>
          </p:nvSpPr>
          <p:spPr>
            <a:xfrm>
              <a:off x="3688150" y="1839600"/>
              <a:ext cx="1246200" cy="505200"/>
            </a:xfrm>
            <a:prstGeom prst="rect">
              <a:avLst/>
            </a:prstGeom>
            <a:solidFill>
              <a:srgbClr val="FFFFFF"/>
            </a:solidFill>
            <a:ln cap="flat" cmpd="sng" w="9525">
              <a:solidFill>
                <a:schemeClr val="dk2"/>
              </a:solidFill>
              <a:prstDash val="dashDot"/>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solidFill>
                    <a:srgbClr val="999999"/>
                  </a:solidFill>
                </a:rPr>
                <a:t>F</a:t>
              </a:r>
              <a:endParaRPr sz="2000">
                <a:solidFill>
                  <a:srgbClr val="999999"/>
                </a:solidFill>
              </a:endParaRPr>
            </a:p>
          </p:txBody>
        </p:sp>
      </p:grpSp>
      <p:grpSp>
        <p:nvGrpSpPr>
          <p:cNvPr id="591" name="Google Shape;591;p48"/>
          <p:cNvGrpSpPr/>
          <p:nvPr/>
        </p:nvGrpSpPr>
        <p:grpSpPr>
          <a:xfrm>
            <a:off x="3900475" y="5134325"/>
            <a:ext cx="1246313" cy="1269300"/>
            <a:chOff x="3688038" y="1075500"/>
            <a:chExt cx="1246313" cy="1269300"/>
          </a:xfrm>
        </p:grpSpPr>
        <p:sp>
          <p:nvSpPr>
            <p:cNvPr id="592" name="Google Shape;592;p48"/>
            <p:cNvSpPr/>
            <p:nvPr/>
          </p:nvSpPr>
          <p:spPr>
            <a:xfrm>
              <a:off x="3688038" y="1075500"/>
              <a:ext cx="1246200" cy="808200"/>
            </a:xfrm>
            <a:prstGeom prst="rect">
              <a:avLst/>
            </a:prstGeom>
            <a:solidFill>
              <a:srgbClr val="FFFFFF"/>
            </a:solidFill>
            <a:ln cap="flat" cmpd="sng" w="9525">
              <a:solidFill>
                <a:schemeClr val="dk2"/>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500"/>
            </a:p>
          </p:txBody>
        </p:sp>
        <p:sp>
          <p:nvSpPr>
            <p:cNvPr id="593" name="Google Shape;593;p48"/>
            <p:cNvSpPr/>
            <p:nvPr/>
          </p:nvSpPr>
          <p:spPr>
            <a:xfrm>
              <a:off x="3688150" y="1839600"/>
              <a:ext cx="1246200" cy="505200"/>
            </a:xfrm>
            <a:prstGeom prst="rect">
              <a:avLst/>
            </a:prstGeom>
            <a:solidFill>
              <a:srgbClr val="FFFFFF"/>
            </a:solidFill>
            <a:ln cap="flat" cmpd="sng" w="9525">
              <a:solidFill>
                <a:schemeClr val="dk2"/>
              </a:solidFill>
              <a:prstDash val="dashDot"/>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solidFill>
                    <a:srgbClr val="999999"/>
                  </a:solidFill>
                </a:rPr>
                <a:t>T</a:t>
              </a:r>
              <a:endParaRPr sz="2000">
                <a:solidFill>
                  <a:srgbClr val="999999"/>
                </a:solidFill>
              </a:endParaRPr>
            </a:p>
          </p:txBody>
        </p:sp>
      </p:grpSp>
      <p:sp>
        <p:nvSpPr>
          <p:cNvPr id="594" name="Google Shape;594;p48"/>
          <p:cNvSpPr/>
          <p:nvPr/>
        </p:nvSpPr>
        <p:spPr>
          <a:xfrm>
            <a:off x="1903125" y="3939840"/>
            <a:ext cx="1077750" cy="116300"/>
          </a:xfrm>
          <a:custGeom>
            <a:rect b="b" l="l" r="r" t="t"/>
            <a:pathLst>
              <a:path extrusionOk="0" h="4652" w="43110">
                <a:moveTo>
                  <a:pt x="0" y="4652"/>
                </a:moveTo>
                <a:cubicBezTo>
                  <a:pt x="4281" y="3224"/>
                  <a:pt x="9246" y="4889"/>
                  <a:pt x="13472" y="3304"/>
                </a:cubicBezTo>
                <a:cubicBezTo>
                  <a:pt x="22732" y="-169"/>
                  <a:pt x="36122" y="-2346"/>
                  <a:pt x="43110" y="4652"/>
                </a:cubicBezTo>
              </a:path>
            </a:pathLst>
          </a:custGeom>
          <a:noFill/>
          <a:ln cap="flat" cmpd="sng" w="9525">
            <a:solidFill>
              <a:schemeClr val="dk2"/>
            </a:solidFill>
            <a:prstDash val="dashDot"/>
            <a:round/>
            <a:headEnd len="med" w="med" type="none"/>
            <a:tailEnd len="med" w="med" type="none"/>
          </a:ln>
        </p:spPr>
      </p:sp>
      <p:sp>
        <p:nvSpPr>
          <p:cNvPr id="595" name="Google Shape;595;p48"/>
          <p:cNvSpPr/>
          <p:nvPr/>
        </p:nvSpPr>
        <p:spPr>
          <a:xfrm>
            <a:off x="3166125" y="4405671"/>
            <a:ext cx="1145100" cy="627175"/>
          </a:xfrm>
          <a:custGeom>
            <a:rect b="b" l="l" r="r" t="t"/>
            <a:pathLst>
              <a:path extrusionOk="0" h="25087" w="45804">
                <a:moveTo>
                  <a:pt x="0" y="164"/>
                </a:moveTo>
                <a:cubicBezTo>
                  <a:pt x="10591" y="164"/>
                  <a:pt x="21611" y="-493"/>
                  <a:pt x="31658" y="2858"/>
                </a:cubicBezTo>
                <a:cubicBezTo>
                  <a:pt x="36858" y="4592"/>
                  <a:pt x="38638" y="11427"/>
                  <a:pt x="41089" y="16330"/>
                </a:cubicBezTo>
                <a:cubicBezTo>
                  <a:pt x="42572" y="19295"/>
                  <a:pt x="45804" y="21772"/>
                  <a:pt x="45804" y="25087"/>
                </a:cubicBezTo>
              </a:path>
            </a:pathLst>
          </a:custGeom>
          <a:noFill/>
          <a:ln cap="flat" cmpd="sng" w="9525">
            <a:solidFill>
              <a:schemeClr val="dk2"/>
            </a:solidFill>
            <a:prstDash val="dashDot"/>
            <a:round/>
            <a:headEnd len="med" w="med" type="none"/>
            <a:tailEnd len="med" w="med" type="none"/>
          </a:ln>
        </p:spPr>
      </p:sp>
      <p:grpSp>
        <p:nvGrpSpPr>
          <p:cNvPr id="596" name="Google Shape;596;p48"/>
          <p:cNvGrpSpPr/>
          <p:nvPr/>
        </p:nvGrpSpPr>
        <p:grpSpPr>
          <a:xfrm>
            <a:off x="5411800" y="1613975"/>
            <a:ext cx="1246313" cy="1269300"/>
            <a:chOff x="3688038" y="1075500"/>
            <a:chExt cx="1246313" cy="1269300"/>
          </a:xfrm>
        </p:grpSpPr>
        <p:sp>
          <p:nvSpPr>
            <p:cNvPr id="597" name="Google Shape;597;p48"/>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d</a:t>
              </a:r>
              <a:endParaRPr sz="3500"/>
            </a:p>
          </p:txBody>
        </p:sp>
        <p:sp>
          <p:nvSpPr>
            <p:cNvPr id="598" name="Google Shape;598;p48"/>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F</a:t>
              </a:r>
              <a:endParaRPr sz="2000"/>
            </a:p>
          </p:txBody>
        </p:sp>
      </p:grpSp>
      <p:grpSp>
        <p:nvGrpSpPr>
          <p:cNvPr id="599" name="Google Shape;599;p48"/>
          <p:cNvGrpSpPr/>
          <p:nvPr/>
        </p:nvGrpSpPr>
        <p:grpSpPr>
          <a:xfrm>
            <a:off x="4253650" y="2947675"/>
            <a:ext cx="1246313" cy="1269300"/>
            <a:chOff x="3688038" y="1075500"/>
            <a:chExt cx="1246313" cy="1269300"/>
          </a:xfrm>
        </p:grpSpPr>
        <p:sp>
          <p:nvSpPr>
            <p:cNvPr id="600" name="Google Shape;600;p48"/>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f</a:t>
              </a:r>
              <a:endParaRPr sz="3500"/>
            </a:p>
          </p:txBody>
        </p:sp>
        <p:sp>
          <p:nvSpPr>
            <p:cNvPr id="601" name="Google Shape;601;p48"/>
            <p:cNvSpPr/>
            <p:nvPr/>
          </p:nvSpPr>
          <p:spPr>
            <a:xfrm>
              <a:off x="3688150" y="1839600"/>
              <a:ext cx="1246200" cy="505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T</a:t>
              </a:r>
              <a:endParaRPr sz="2000"/>
            </a:p>
          </p:txBody>
        </p:sp>
      </p:grpSp>
      <p:grpSp>
        <p:nvGrpSpPr>
          <p:cNvPr id="602" name="Google Shape;602;p48"/>
          <p:cNvGrpSpPr/>
          <p:nvPr/>
        </p:nvGrpSpPr>
        <p:grpSpPr>
          <a:xfrm>
            <a:off x="5653075" y="4219925"/>
            <a:ext cx="1246313" cy="1269300"/>
            <a:chOff x="3688038" y="1075500"/>
            <a:chExt cx="1246313" cy="1269300"/>
          </a:xfrm>
        </p:grpSpPr>
        <p:sp>
          <p:nvSpPr>
            <p:cNvPr id="603" name="Google Shape;603;p48"/>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500"/>
            </a:p>
          </p:txBody>
        </p:sp>
        <p:sp>
          <p:nvSpPr>
            <p:cNvPr id="604" name="Google Shape;604;p48"/>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T</a:t>
              </a:r>
              <a:endParaRPr sz="2000"/>
            </a:p>
          </p:txBody>
        </p:sp>
      </p:grpSp>
      <p:sp>
        <p:nvSpPr>
          <p:cNvPr id="605" name="Google Shape;605;p48"/>
          <p:cNvSpPr/>
          <p:nvPr/>
        </p:nvSpPr>
        <p:spPr>
          <a:xfrm>
            <a:off x="4917450" y="1328100"/>
            <a:ext cx="1492600" cy="252600"/>
          </a:xfrm>
          <a:custGeom>
            <a:rect b="b" l="l" r="r" t="t"/>
            <a:pathLst>
              <a:path extrusionOk="0" h="10104" w="59704">
                <a:moveTo>
                  <a:pt x="0" y="0"/>
                </a:moveTo>
                <a:cubicBezTo>
                  <a:pt x="12894" y="1610"/>
                  <a:pt x="25698" y="3976"/>
                  <a:pt x="38395" y="6736"/>
                </a:cubicBezTo>
                <a:cubicBezTo>
                  <a:pt x="44137" y="7984"/>
                  <a:pt x="50061" y="8172"/>
                  <a:pt x="55908" y="8756"/>
                </a:cubicBezTo>
                <a:cubicBezTo>
                  <a:pt x="57111" y="8876"/>
                  <a:pt x="60131" y="9249"/>
                  <a:pt x="59276" y="10104"/>
                </a:cubicBezTo>
              </a:path>
            </a:pathLst>
          </a:custGeom>
          <a:noFill/>
          <a:ln cap="flat" cmpd="sng" w="9525">
            <a:solidFill>
              <a:schemeClr val="dk2"/>
            </a:solidFill>
            <a:prstDash val="solid"/>
            <a:round/>
            <a:headEnd len="med" w="med" type="none"/>
            <a:tailEnd len="med" w="med" type="none"/>
          </a:ln>
        </p:spPr>
      </p:sp>
      <p:sp>
        <p:nvSpPr>
          <p:cNvPr id="606" name="Google Shape;606;p48"/>
          <p:cNvSpPr/>
          <p:nvPr/>
        </p:nvSpPr>
        <p:spPr>
          <a:xfrm>
            <a:off x="4967975" y="2069050"/>
            <a:ext cx="909350" cy="791475"/>
          </a:xfrm>
          <a:custGeom>
            <a:rect b="b" l="l" r="r" t="t"/>
            <a:pathLst>
              <a:path extrusionOk="0" h="31659" w="36374">
                <a:moveTo>
                  <a:pt x="36374" y="0"/>
                </a:moveTo>
                <a:cubicBezTo>
                  <a:pt x="30656" y="1428"/>
                  <a:pt x="24438" y="2119"/>
                  <a:pt x="19534" y="5389"/>
                </a:cubicBezTo>
                <a:cubicBezTo>
                  <a:pt x="16776" y="7228"/>
                  <a:pt x="16890" y="11556"/>
                  <a:pt x="14819" y="14145"/>
                </a:cubicBezTo>
                <a:cubicBezTo>
                  <a:pt x="10042" y="20117"/>
                  <a:pt x="5408" y="26251"/>
                  <a:pt x="0" y="31659"/>
                </a:cubicBezTo>
              </a:path>
            </a:pathLst>
          </a:custGeom>
          <a:noFill/>
          <a:ln cap="flat" cmpd="sng" w="9525">
            <a:solidFill>
              <a:schemeClr val="dk2"/>
            </a:solidFill>
            <a:prstDash val="solid"/>
            <a:round/>
            <a:headEnd len="med" w="med" type="none"/>
            <a:tailEnd len="med" w="med" type="none"/>
          </a:ln>
        </p:spPr>
      </p:sp>
      <p:sp>
        <p:nvSpPr>
          <p:cNvPr id="607" name="Google Shape;607;p48"/>
          <p:cNvSpPr/>
          <p:nvPr/>
        </p:nvSpPr>
        <p:spPr>
          <a:xfrm>
            <a:off x="4984825" y="3264675"/>
            <a:ext cx="1145100" cy="841975"/>
          </a:xfrm>
          <a:custGeom>
            <a:rect b="b" l="l" r="r" t="t"/>
            <a:pathLst>
              <a:path extrusionOk="0" h="33679" w="45804">
                <a:moveTo>
                  <a:pt x="0" y="0"/>
                </a:moveTo>
                <a:cubicBezTo>
                  <a:pt x="5380" y="1344"/>
                  <a:pt x="9586" y="5600"/>
                  <a:pt x="14145" y="8756"/>
                </a:cubicBezTo>
                <a:cubicBezTo>
                  <a:pt x="22188" y="14324"/>
                  <a:pt x="29789" y="21153"/>
                  <a:pt x="39068" y="24249"/>
                </a:cubicBezTo>
                <a:cubicBezTo>
                  <a:pt x="42732" y="25472"/>
                  <a:pt x="43070" y="30950"/>
                  <a:pt x="45804" y="33679"/>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49"/>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Trie - Delete</a:t>
            </a:r>
            <a:endParaRPr/>
          </a:p>
        </p:txBody>
      </p:sp>
      <p:sp>
        <p:nvSpPr>
          <p:cNvPr id="614" name="Google Shape;614;p49"/>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grpSp>
        <p:nvGrpSpPr>
          <p:cNvPr id="615" name="Google Shape;615;p49"/>
          <p:cNvGrpSpPr/>
          <p:nvPr/>
        </p:nvGrpSpPr>
        <p:grpSpPr>
          <a:xfrm>
            <a:off x="3948850" y="890275"/>
            <a:ext cx="1246313" cy="1269300"/>
            <a:chOff x="3688038" y="1075500"/>
            <a:chExt cx="1246313" cy="1269300"/>
          </a:xfrm>
        </p:grpSpPr>
        <p:sp>
          <p:nvSpPr>
            <p:cNvPr id="616" name="Google Shape;616;p49"/>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3500">
                  <a:solidFill>
                    <a:srgbClr val="B7B7B7"/>
                  </a:solidFill>
                </a:rPr>
                <a:t>   </a:t>
              </a:r>
              <a:r>
                <a:rPr lang="en-US" sz="3500"/>
                <a:t> c</a:t>
              </a:r>
              <a:endParaRPr sz="3500"/>
            </a:p>
          </p:txBody>
        </p:sp>
        <p:sp>
          <p:nvSpPr>
            <p:cNvPr id="617" name="Google Shape;617;p49"/>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F</a:t>
              </a:r>
              <a:endParaRPr sz="2000"/>
            </a:p>
          </p:txBody>
        </p:sp>
      </p:grpSp>
      <p:sp>
        <p:nvSpPr>
          <p:cNvPr id="618" name="Google Shape;618;p49"/>
          <p:cNvSpPr txBox="1"/>
          <p:nvPr/>
        </p:nvSpPr>
        <p:spPr>
          <a:xfrm>
            <a:off x="3847700" y="554315"/>
            <a:ext cx="1246200" cy="437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US">
                <a:latin typeface="Open Sans"/>
                <a:ea typeface="Open Sans"/>
                <a:cs typeface="Open Sans"/>
                <a:sym typeface="Open Sans"/>
              </a:rPr>
              <a:t>root</a:t>
            </a:r>
            <a:endParaRPr>
              <a:latin typeface="Open Sans"/>
              <a:ea typeface="Open Sans"/>
              <a:cs typeface="Open Sans"/>
              <a:sym typeface="Open Sans"/>
            </a:endParaRPr>
          </a:p>
        </p:txBody>
      </p:sp>
      <p:sp>
        <p:nvSpPr>
          <p:cNvPr id="619" name="Google Shape;619;p49"/>
          <p:cNvSpPr txBox="1"/>
          <p:nvPr/>
        </p:nvSpPr>
        <p:spPr>
          <a:xfrm>
            <a:off x="6298325" y="519775"/>
            <a:ext cx="2693100" cy="6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latin typeface="Open Sans"/>
                <a:ea typeface="Open Sans"/>
                <a:cs typeface="Open Sans"/>
                <a:sym typeface="Open Sans"/>
              </a:rPr>
              <a:t>Delete “</a:t>
            </a:r>
            <a:r>
              <a:rPr lang="en-US" sz="2800">
                <a:solidFill>
                  <a:srgbClr val="0000FF"/>
                </a:solidFill>
                <a:latin typeface="Open Sans"/>
                <a:ea typeface="Open Sans"/>
                <a:cs typeface="Open Sans"/>
                <a:sym typeface="Open Sans"/>
              </a:rPr>
              <a:t>cd</a:t>
            </a:r>
            <a:r>
              <a:rPr lang="en-US" sz="2800">
                <a:solidFill>
                  <a:srgbClr val="0000FF"/>
                </a:solidFill>
                <a:latin typeface="Open Sans"/>
                <a:ea typeface="Open Sans"/>
                <a:cs typeface="Open Sans"/>
                <a:sym typeface="Open Sans"/>
              </a:rPr>
              <a:t>”</a:t>
            </a:r>
            <a:endParaRPr sz="2800">
              <a:solidFill>
                <a:srgbClr val="0000FF"/>
              </a:solidFill>
              <a:latin typeface="Open Sans"/>
              <a:ea typeface="Open Sans"/>
              <a:cs typeface="Open Sans"/>
              <a:sym typeface="Open Sans"/>
            </a:endParaRPr>
          </a:p>
        </p:txBody>
      </p:sp>
      <p:grpSp>
        <p:nvGrpSpPr>
          <p:cNvPr id="620" name="Google Shape;620;p49"/>
          <p:cNvGrpSpPr/>
          <p:nvPr/>
        </p:nvGrpSpPr>
        <p:grpSpPr>
          <a:xfrm>
            <a:off x="5411800" y="1613975"/>
            <a:ext cx="1246313" cy="1269300"/>
            <a:chOff x="3688038" y="1075500"/>
            <a:chExt cx="1246313" cy="1269300"/>
          </a:xfrm>
        </p:grpSpPr>
        <p:sp>
          <p:nvSpPr>
            <p:cNvPr id="621" name="Google Shape;621;p49"/>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d</a:t>
              </a:r>
              <a:endParaRPr sz="3500"/>
            </a:p>
          </p:txBody>
        </p:sp>
        <p:sp>
          <p:nvSpPr>
            <p:cNvPr id="622" name="Google Shape;622;p49"/>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F</a:t>
              </a:r>
              <a:endParaRPr sz="2000"/>
            </a:p>
          </p:txBody>
        </p:sp>
      </p:grpSp>
      <p:grpSp>
        <p:nvGrpSpPr>
          <p:cNvPr id="623" name="Google Shape;623;p49"/>
          <p:cNvGrpSpPr/>
          <p:nvPr/>
        </p:nvGrpSpPr>
        <p:grpSpPr>
          <a:xfrm>
            <a:off x="4253650" y="2947675"/>
            <a:ext cx="1246313" cy="1269300"/>
            <a:chOff x="3688038" y="1075500"/>
            <a:chExt cx="1246313" cy="1269300"/>
          </a:xfrm>
        </p:grpSpPr>
        <p:sp>
          <p:nvSpPr>
            <p:cNvPr id="624" name="Google Shape;624;p49"/>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f</a:t>
              </a:r>
              <a:endParaRPr sz="3500"/>
            </a:p>
          </p:txBody>
        </p:sp>
        <p:sp>
          <p:nvSpPr>
            <p:cNvPr id="625" name="Google Shape;625;p49"/>
            <p:cNvSpPr/>
            <p:nvPr/>
          </p:nvSpPr>
          <p:spPr>
            <a:xfrm>
              <a:off x="3688150" y="1839600"/>
              <a:ext cx="1246200" cy="505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solidFill>
                    <a:srgbClr val="FF0000"/>
                  </a:solidFill>
                </a:rPr>
                <a:t>F</a:t>
              </a:r>
              <a:endParaRPr sz="2000">
                <a:solidFill>
                  <a:srgbClr val="FF0000"/>
                </a:solidFill>
              </a:endParaRPr>
            </a:p>
          </p:txBody>
        </p:sp>
      </p:grpSp>
      <p:grpSp>
        <p:nvGrpSpPr>
          <p:cNvPr id="626" name="Google Shape;626;p49"/>
          <p:cNvGrpSpPr/>
          <p:nvPr/>
        </p:nvGrpSpPr>
        <p:grpSpPr>
          <a:xfrm>
            <a:off x="5653075" y="4219925"/>
            <a:ext cx="1246313" cy="1269300"/>
            <a:chOff x="3688038" y="1075500"/>
            <a:chExt cx="1246313" cy="1269300"/>
          </a:xfrm>
        </p:grpSpPr>
        <p:sp>
          <p:nvSpPr>
            <p:cNvPr id="627" name="Google Shape;627;p49"/>
            <p:cNvSpPr/>
            <p:nvPr/>
          </p:nvSpPr>
          <p:spPr>
            <a:xfrm>
              <a:off x="3688038" y="1075500"/>
              <a:ext cx="1246200" cy="80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500"/>
            </a:p>
          </p:txBody>
        </p:sp>
        <p:sp>
          <p:nvSpPr>
            <p:cNvPr id="628" name="Google Shape;628;p49"/>
            <p:cNvSpPr/>
            <p:nvPr/>
          </p:nvSpPr>
          <p:spPr>
            <a:xfrm>
              <a:off x="3688150" y="1839600"/>
              <a:ext cx="1246200" cy="50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000"/>
                <a:t>T</a:t>
              </a:r>
              <a:endParaRPr sz="2000"/>
            </a:p>
          </p:txBody>
        </p:sp>
      </p:grpSp>
      <p:sp>
        <p:nvSpPr>
          <p:cNvPr id="629" name="Google Shape;629;p49"/>
          <p:cNvSpPr/>
          <p:nvPr/>
        </p:nvSpPr>
        <p:spPr>
          <a:xfrm>
            <a:off x="4917450" y="1328100"/>
            <a:ext cx="1492600" cy="252600"/>
          </a:xfrm>
          <a:custGeom>
            <a:rect b="b" l="l" r="r" t="t"/>
            <a:pathLst>
              <a:path extrusionOk="0" h="10104" w="59704">
                <a:moveTo>
                  <a:pt x="0" y="0"/>
                </a:moveTo>
                <a:cubicBezTo>
                  <a:pt x="12894" y="1610"/>
                  <a:pt x="25698" y="3976"/>
                  <a:pt x="38395" y="6736"/>
                </a:cubicBezTo>
                <a:cubicBezTo>
                  <a:pt x="44137" y="7984"/>
                  <a:pt x="50061" y="8172"/>
                  <a:pt x="55908" y="8756"/>
                </a:cubicBezTo>
                <a:cubicBezTo>
                  <a:pt x="57111" y="8876"/>
                  <a:pt x="60131" y="9249"/>
                  <a:pt x="59276" y="10104"/>
                </a:cubicBezTo>
              </a:path>
            </a:pathLst>
          </a:custGeom>
          <a:noFill/>
          <a:ln cap="flat" cmpd="sng" w="9525">
            <a:solidFill>
              <a:schemeClr val="dk2"/>
            </a:solidFill>
            <a:prstDash val="solid"/>
            <a:round/>
            <a:headEnd len="med" w="med" type="none"/>
            <a:tailEnd len="med" w="med" type="none"/>
          </a:ln>
        </p:spPr>
      </p:sp>
      <p:sp>
        <p:nvSpPr>
          <p:cNvPr id="630" name="Google Shape;630;p49"/>
          <p:cNvSpPr/>
          <p:nvPr/>
        </p:nvSpPr>
        <p:spPr>
          <a:xfrm>
            <a:off x="4967975" y="2069050"/>
            <a:ext cx="909350" cy="791475"/>
          </a:xfrm>
          <a:custGeom>
            <a:rect b="b" l="l" r="r" t="t"/>
            <a:pathLst>
              <a:path extrusionOk="0" h="31659" w="36374">
                <a:moveTo>
                  <a:pt x="36374" y="0"/>
                </a:moveTo>
                <a:cubicBezTo>
                  <a:pt x="30656" y="1428"/>
                  <a:pt x="24438" y="2119"/>
                  <a:pt x="19534" y="5389"/>
                </a:cubicBezTo>
                <a:cubicBezTo>
                  <a:pt x="16776" y="7228"/>
                  <a:pt x="16890" y="11556"/>
                  <a:pt x="14819" y="14145"/>
                </a:cubicBezTo>
                <a:cubicBezTo>
                  <a:pt x="10042" y="20117"/>
                  <a:pt x="5408" y="26251"/>
                  <a:pt x="0" y="31659"/>
                </a:cubicBezTo>
              </a:path>
            </a:pathLst>
          </a:custGeom>
          <a:noFill/>
          <a:ln cap="flat" cmpd="sng" w="9525">
            <a:solidFill>
              <a:schemeClr val="dk2"/>
            </a:solidFill>
            <a:prstDash val="solid"/>
            <a:round/>
            <a:headEnd len="med" w="med" type="none"/>
            <a:tailEnd len="med" w="med" type="none"/>
          </a:ln>
        </p:spPr>
      </p:sp>
      <p:sp>
        <p:nvSpPr>
          <p:cNvPr id="631" name="Google Shape;631;p49"/>
          <p:cNvSpPr/>
          <p:nvPr/>
        </p:nvSpPr>
        <p:spPr>
          <a:xfrm>
            <a:off x="4984825" y="3264675"/>
            <a:ext cx="1145100" cy="841975"/>
          </a:xfrm>
          <a:custGeom>
            <a:rect b="b" l="l" r="r" t="t"/>
            <a:pathLst>
              <a:path extrusionOk="0" h="33679" w="45804">
                <a:moveTo>
                  <a:pt x="0" y="0"/>
                </a:moveTo>
                <a:cubicBezTo>
                  <a:pt x="5380" y="1344"/>
                  <a:pt x="9586" y="5600"/>
                  <a:pt x="14145" y="8756"/>
                </a:cubicBezTo>
                <a:cubicBezTo>
                  <a:pt x="22188" y="14324"/>
                  <a:pt x="29789" y="21153"/>
                  <a:pt x="39068" y="24249"/>
                </a:cubicBezTo>
                <a:cubicBezTo>
                  <a:pt x="42732" y="25472"/>
                  <a:pt x="43070" y="30950"/>
                  <a:pt x="45804" y="33679"/>
                </a:cubicBezTo>
              </a:path>
            </a:pathLst>
          </a:custGeom>
          <a:noFill/>
          <a:ln cap="flat" cmpd="sng" w="9525">
            <a:solidFill>
              <a:schemeClr val="dk2"/>
            </a:solidFill>
            <a:prstDash val="solid"/>
            <a:round/>
            <a:headEnd len="med" w="med" type="none"/>
            <a:tailEnd len="med" w="med" type="none"/>
          </a:ln>
        </p:spPr>
      </p:sp>
      <p:sp>
        <p:nvSpPr>
          <p:cNvPr id="632" name="Google Shape;632;p49"/>
          <p:cNvSpPr/>
          <p:nvPr/>
        </p:nvSpPr>
        <p:spPr>
          <a:xfrm>
            <a:off x="1549500" y="3163625"/>
            <a:ext cx="2298300" cy="7914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9"/>
          <p:cNvSpPr txBox="1"/>
          <p:nvPr/>
        </p:nvSpPr>
        <p:spPr>
          <a:xfrm>
            <a:off x="1498975" y="1917475"/>
            <a:ext cx="2088000" cy="11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Open Sans"/>
                <a:ea typeface="Open Sans"/>
                <a:cs typeface="Open Sans"/>
                <a:sym typeface="Open Sans"/>
              </a:rPr>
              <a:t>Cannot delete this node because it is not empty.  But we can simply set endOfWord to false</a:t>
            </a:r>
            <a:endParaRPr>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Skip Lists</a:t>
            </a:r>
            <a:endParaRPr/>
          </a:p>
        </p:txBody>
      </p:sp>
      <p:sp>
        <p:nvSpPr>
          <p:cNvPr id="144" name="Google Shape;144;p23"/>
          <p:cNvSpPr txBox="1"/>
          <p:nvPr>
            <p:ph idx="1" type="body"/>
          </p:nvPr>
        </p:nvSpPr>
        <p:spPr>
          <a:xfrm>
            <a:off x="228600" y="1295400"/>
            <a:ext cx="8763000" cy="4625700"/>
          </a:xfrm>
          <a:prstGeom prst="rect">
            <a:avLst/>
          </a:prstGeom>
        </p:spPr>
        <p:txBody>
          <a:bodyPr anchorCtr="0" anchor="ctr" bIns="91425" lIns="91425" spcFirstLastPara="1" rIns="91425" wrap="square" tIns="91425">
            <a:noAutofit/>
          </a:bodyPr>
          <a:lstStyle/>
          <a:p>
            <a:pPr indent="-381000" lvl="0" marL="457200" rtl="0" algn="l">
              <a:lnSpc>
                <a:spcPct val="90000"/>
              </a:lnSpc>
              <a:spcBef>
                <a:spcPts val="375"/>
              </a:spcBef>
              <a:spcAft>
                <a:spcPts val="0"/>
              </a:spcAft>
              <a:buSzPts val="2400"/>
              <a:buChar char="●"/>
            </a:pPr>
            <a:r>
              <a:rPr lang="en-US" sz="2400">
                <a:highlight>
                  <a:schemeClr val="lt1"/>
                </a:highlight>
              </a:rPr>
              <a:t>Pugh 1989</a:t>
            </a:r>
            <a:endParaRPr sz="2400">
              <a:highlight>
                <a:schemeClr val="lt1"/>
              </a:highlight>
            </a:endParaRPr>
          </a:p>
          <a:p>
            <a:pPr indent="-381000" lvl="0" marL="457200" rtl="0" algn="l">
              <a:lnSpc>
                <a:spcPct val="90000"/>
              </a:lnSpc>
              <a:spcBef>
                <a:spcPts val="0"/>
              </a:spcBef>
              <a:spcAft>
                <a:spcPts val="0"/>
              </a:spcAft>
              <a:buSzPts val="2400"/>
              <a:buChar char="●"/>
            </a:pPr>
            <a:r>
              <a:rPr lang="en-US" sz="2400">
                <a:highlight>
                  <a:schemeClr val="lt1"/>
                </a:highlight>
              </a:rPr>
              <a:t>Dynamic Search Structure</a:t>
            </a:r>
            <a:endParaRPr sz="2400">
              <a:highlight>
                <a:schemeClr val="lt1"/>
              </a:highlight>
            </a:endParaRPr>
          </a:p>
          <a:p>
            <a:pPr indent="-381000" lvl="1" marL="914400" rtl="0" algn="l">
              <a:lnSpc>
                <a:spcPct val="90000"/>
              </a:lnSpc>
              <a:spcBef>
                <a:spcPts val="0"/>
              </a:spcBef>
              <a:spcAft>
                <a:spcPts val="0"/>
              </a:spcAft>
              <a:buSzPts val="2400"/>
              <a:buChar char="○"/>
            </a:pPr>
            <a:r>
              <a:rPr lang="en-US" sz="2400">
                <a:highlight>
                  <a:schemeClr val="lt1"/>
                </a:highlight>
              </a:rPr>
              <a:t>e.g., Red Black Trees, AVL Trees, B-Trees, Treaps</a:t>
            </a:r>
            <a:endParaRPr sz="2400">
              <a:highlight>
                <a:schemeClr val="lt1"/>
              </a:highlight>
            </a:endParaRPr>
          </a:p>
          <a:p>
            <a:pPr indent="-381000" lvl="0" marL="457200" rtl="0" algn="l">
              <a:lnSpc>
                <a:spcPct val="90000"/>
              </a:lnSpc>
              <a:spcBef>
                <a:spcPts val="0"/>
              </a:spcBef>
              <a:spcAft>
                <a:spcPts val="0"/>
              </a:spcAft>
              <a:buSzPts val="2400"/>
              <a:buChar char="●"/>
            </a:pPr>
            <a:r>
              <a:rPr lang="en-US" sz="2400">
                <a:highlight>
                  <a:schemeClr val="lt1"/>
                </a:highlight>
              </a:rPr>
              <a:t>Efficient, Simple, Randomized</a:t>
            </a:r>
            <a:endParaRPr sz="2400">
              <a:highlight>
                <a:schemeClr val="lt1"/>
              </a:highlight>
            </a:endParaRPr>
          </a:p>
          <a:p>
            <a:pPr indent="-381000" lvl="0" marL="457200" rtl="0" algn="l">
              <a:lnSpc>
                <a:spcPct val="90000"/>
              </a:lnSpc>
              <a:spcBef>
                <a:spcPts val="0"/>
              </a:spcBef>
              <a:spcAft>
                <a:spcPts val="0"/>
              </a:spcAft>
              <a:buSzPts val="2400"/>
              <a:buChar char="●"/>
            </a:pPr>
            <a:r>
              <a:rPr lang="en-US" sz="2400">
                <a:highlight>
                  <a:schemeClr val="lt1"/>
                </a:highlight>
              </a:rPr>
              <a:t>Guarantees O(lg N) in expected time </a:t>
            </a:r>
            <a:r>
              <a:rPr lang="en-US" sz="2400" u="sng">
                <a:highlight>
                  <a:schemeClr val="lt1"/>
                </a:highlight>
              </a:rPr>
              <a:t>with high probability (1 - (1/n</a:t>
            </a:r>
            <a:r>
              <a:rPr baseline="30000" lang="en-US" sz="2400">
                <a:highlight>
                  <a:schemeClr val="lt1"/>
                </a:highlight>
              </a:rPr>
              <a:t>x</a:t>
            </a:r>
            <a:r>
              <a:rPr lang="en-US" sz="2400" u="sng">
                <a:highlight>
                  <a:schemeClr val="lt1"/>
                </a:highlight>
              </a:rPr>
              <a:t>))</a:t>
            </a:r>
            <a:endParaRPr sz="2400" u="sng">
              <a:highlight>
                <a:schemeClr val="lt1"/>
              </a:highlight>
            </a:endParaRPr>
          </a:p>
          <a:p>
            <a:pPr indent="-381000" lvl="1" marL="914400" rtl="0" algn="l">
              <a:lnSpc>
                <a:spcPct val="90000"/>
              </a:lnSpc>
              <a:spcBef>
                <a:spcPts val="0"/>
              </a:spcBef>
              <a:spcAft>
                <a:spcPts val="0"/>
              </a:spcAft>
              <a:buSzPts val="2400"/>
              <a:buChar char="○"/>
            </a:pPr>
            <a:r>
              <a:rPr lang="en-US" sz="2400">
                <a:highlight>
                  <a:schemeClr val="lt1"/>
                </a:highlight>
              </a:rPr>
              <a:t>That is, if one use skip lists to do a polynomial number of operations, every single one of them will perform O(lg n)</a:t>
            </a:r>
            <a:endParaRPr sz="2400">
              <a:highlight>
                <a:schemeClr val="lt1"/>
              </a:highlight>
            </a:endParaRPr>
          </a:p>
        </p:txBody>
      </p:sp>
      <p:sp>
        <p:nvSpPr>
          <p:cNvPr id="145" name="Google Shape;145;p23"/>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50"/>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Trie - Analysis</a:t>
            </a:r>
            <a:endParaRPr/>
          </a:p>
        </p:txBody>
      </p:sp>
      <p:sp>
        <p:nvSpPr>
          <p:cNvPr id="640" name="Google Shape;640;p50"/>
          <p:cNvSpPr txBox="1"/>
          <p:nvPr>
            <p:ph idx="1" type="body"/>
          </p:nvPr>
        </p:nvSpPr>
        <p:spPr>
          <a:xfrm>
            <a:off x="228600" y="1295400"/>
            <a:ext cx="8763000" cy="5202600"/>
          </a:xfrm>
          <a:prstGeom prst="rect">
            <a:avLst/>
          </a:prstGeom>
        </p:spPr>
        <p:txBody>
          <a:bodyPr anchorCtr="0" anchor="ctr" bIns="91425" lIns="91425" spcFirstLastPara="1" rIns="91425" wrap="square" tIns="91425">
            <a:noAutofit/>
          </a:bodyPr>
          <a:lstStyle/>
          <a:p>
            <a:pPr indent="-387350" lvl="0" marL="457200" rtl="0" algn="l">
              <a:spcBef>
                <a:spcPts val="600"/>
              </a:spcBef>
              <a:spcAft>
                <a:spcPts val="0"/>
              </a:spcAft>
              <a:buSzPts val="2500"/>
              <a:buChar char="●"/>
            </a:pPr>
            <a:r>
              <a:rPr lang="en-US" sz="2500"/>
              <a:t>Words with same prefix will share common ancestors</a:t>
            </a:r>
            <a:endParaRPr sz="2500"/>
          </a:p>
          <a:p>
            <a:pPr indent="-387350" lvl="0" marL="457200" rtl="0" algn="l">
              <a:spcBef>
                <a:spcPts val="0"/>
              </a:spcBef>
              <a:spcAft>
                <a:spcPts val="0"/>
              </a:spcAft>
              <a:buSzPts val="2500"/>
              <a:buChar char="●"/>
            </a:pPr>
            <a:r>
              <a:rPr b="1" lang="en-US" sz="2500" u="sng"/>
              <a:t>Insertion</a:t>
            </a:r>
            <a:r>
              <a:rPr lang="en-US" sz="2500"/>
              <a:t> and </a:t>
            </a:r>
            <a:r>
              <a:rPr b="1" lang="en-US" sz="2500" u="sng"/>
              <a:t>deletion</a:t>
            </a:r>
            <a:r>
              <a:rPr lang="en-US" sz="2500"/>
              <a:t> </a:t>
            </a:r>
            <a:r>
              <a:rPr lang="en-US" sz="2500"/>
              <a:t>complexity will be average length of all words times number of words </a:t>
            </a:r>
            <a:endParaRPr sz="2500"/>
          </a:p>
          <a:p>
            <a:pPr indent="-387350" lvl="0" marL="457200" rtl="0" algn="l">
              <a:spcBef>
                <a:spcPts val="0"/>
              </a:spcBef>
              <a:spcAft>
                <a:spcPts val="0"/>
              </a:spcAft>
              <a:buSzPts val="2500"/>
              <a:buChar char="●"/>
            </a:pPr>
            <a:r>
              <a:rPr b="1" lang="en-US" sz="2500" u="sng"/>
              <a:t>Search</a:t>
            </a:r>
            <a:r>
              <a:rPr lang="en-US" sz="2500"/>
              <a:t> complexity will be based on the average length of words</a:t>
            </a:r>
            <a:endParaRPr sz="2500"/>
          </a:p>
          <a:p>
            <a:pPr indent="-387350" lvl="0" marL="457200" rtl="0" algn="l">
              <a:spcBef>
                <a:spcPts val="0"/>
              </a:spcBef>
              <a:spcAft>
                <a:spcPts val="0"/>
              </a:spcAft>
              <a:buSzPts val="2500"/>
              <a:buChar char="●"/>
            </a:pPr>
            <a:r>
              <a:rPr lang="en-US" sz="2500"/>
              <a:t>One node can have maximum 26 childrens (alphabets) which leads to the main issue of Trie, i.e., storage problem</a:t>
            </a:r>
            <a:endParaRPr sz="2500"/>
          </a:p>
          <a:p>
            <a:pPr indent="-387350" lvl="0" marL="457200" rtl="0" algn="l">
              <a:spcBef>
                <a:spcPts val="0"/>
              </a:spcBef>
              <a:spcAft>
                <a:spcPts val="0"/>
              </a:spcAft>
              <a:buSzPts val="2500"/>
              <a:buChar char="●"/>
            </a:pPr>
            <a:r>
              <a:rPr lang="en-US" sz="2500"/>
              <a:t>If you require prefix lookup / alphabetical order search, go for Tries (e.g., url lookup, dictionary lookup).  Otherwise Hash Table is better</a:t>
            </a:r>
            <a:endParaRPr sz="1900"/>
          </a:p>
        </p:txBody>
      </p:sp>
      <p:sp>
        <p:nvSpPr>
          <p:cNvPr id="641" name="Google Shape;641;p50"/>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Skip Lists</a:t>
            </a:r>
            <a:endParaRPr/>
          </a:p>
        </p:txBody>
      </p:sp>
      <p:sp>
        <p:nvSpPr>
          <p:cNvPr id="152" name="Google Shape;152;p24"/>
          <p:cNvSpPr txBox="1"/>
          <p:nvPr>
            <p:ph idx="1" type="body"/>
          </p:nvPr>
        </p:nvSpPr>
        <p:spPr>
          <a:xfrm>
            <a:off x="228600" y="1295400"/>
            <a:ext cx="8763000" cy="5127600"/>
          </a:xfrm>
          <a:prstGeom prst="rect">
            <a:avLst/>
          </a:prstGeom>
        </p:spPr>
        <p:txBody>
          <a:bodyPr anchorCtr="0" anchor="ctr" bIns="91425" lIns="91425" spcFirstLastPara="1" rIns="91425" wrap="square" tIns="91425">
            <a:noAutofit/>
          </a:bodyPr>
          <a:lstStyle/>
          <a:p>
            <a:pPr indent="-393700" lvl="0" marL="457200" rtl="0" algn="l">
              <a:spcBef>
                <a:spcPts val="600"/>
              </a:spcBef>
              <a:spcAft>
                <a:spcPts val="0"/>
              </a:spcAft>
              <a:buSzPts val="2600"/>
              <a:buChar char="●"/>
            </a:pPr>
            <a:r>
              <a:rPr lang="en-US"/>
              <a:t>Recall that Linked Lists take O(n) for search.  Not so good!  How to fix it?</a:t>
            </a:r>
            <a:endParaRPr/>
          </a:p>
          <a:p>
            <a:pPr indent="-393700" lvl="0" marL="457200" rtl="0" algn="l">
              <a:spcBef>
                <a:spcPts val="0"/>
              </a:spcBef>
              <a:spcAft>
                <a:spcPts val="0"/>
              </a:spcAft>
              <a:buSzPts val="2600"/>
              <a:buChar char="●"/>
            </a:pPr>
            <a:r>
              <a:rPr lang="en-US"/>
              <a:t>Let’s talk about train system in Japan.  In some line, there is a express train that skip certain stations to reach the destination.  But at that very same line, there is also train that goes through all stations in the line.  This can be achieved by having multiple tracks</a:t>
            </a:r>
            <a:endParaRPr/>
          </a:p>
          <a:p>
            <a:pPr indent="-393700" lvl="0" marL="457200" rtl="0" algn="l">
              <a:spcBef>
                <a:spcPts val="0"/>
              </a:spcBef>
              <a:spcAft>
                <a:spcPts val="0"/>
              </a:spcAft>
              <a:buSzPts val="2600"/>
              <a:buChar char="●"/>
            </a:pPr>
            <a:r>
              <a:rPr lang="en-US"/>
              <a:t>If you want to quickly go to certain station X, one can take the express train to the nearest station to X, then take local train to X</a:t>
            </a:r>
            <a:endParaRPr/>
          </a:p>
          <a:p>
            <a:pPr indent="-355600" lvl="1" marL="914400" rtl="0" algn="l">
              <a:spcBef>
                <a:spcPts val="0"/>
              </a:spcBef>
              <a:spcAft>
                <a:spcPts val="0"/>
              </a:spcAft>
              <a:buSzPts val="2000"/>
              <a:buChar char="○"/>
            </a:pPr>
            <a:r>
              <a:rPr lang="en-US"/>
              <a:t>Express Line and Local Line</a:t>
            </a:r>
            <a:endParaRPr/>
          </a:p>
        </p:txBody>
      </p:sp>
      <p:sp>
        <p:nvSpPr>
          <p:cNvPr id="153" name="Google Shape;153;p24"/>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Skip Lists</a:t>
            </a:r>
            <a:endParaRPr/>
          </a:p>
        </p:txBody>
      </p:sp>
      <p:sp>
        <p:nvSpPr>
          <p:cNvPr id="160" name="Google Shape;160;p25"/>
          <p:cNvSpPr txBox="1"/>
          <p:nvPr>
            <p:ph idx="1" type="body"/>
          </p:nvPr>
        </p:nvSpPr>
        <p:spPr>
          <a:xfrm>
            <a:off x="228600" y="1447800"/>
            <a:ext cx="8763000" cy="4648200"/>
          </a:xfrm>
          <a:prstGeom prst="rect">
            <a:avLst/>
          </a:prstGeom>
        </p:spPr>
        <p:txBody>
          <a:bodyPr anchorCtr="0" anchor="t" bIns="91425" lIns="91425" spcFirstLastPara="1" rIns="91425" wrap="square" tIns="91425">
            <a:noAutofit/>
          </a:bodyPr>
          <a:lstStyle/>
          <a:p>
            <a:pPr indent="-393700" lvl="0" marL="457200" marR="0" rtl="0" algn="l">
              <a:lnSpc>
                <a:spcPct val="100000"/>
              </a:lnSpc>
              <a:spcBef>
                <a:spcPts val="600"/>
              </a:spcBef>
              <a:spcAft>
                <a:spcPts val="0"/>
              </a:spcAft>
              <a:buClr>
                <a:schemeClr val="dk1"/>
              </a:buClr>
              <a:buSzPts val="2600"/>
              <a:buFont typeface="Open Sans"/>
              <a:buChar char="●"/>
            </a:pPr>
            <a:r>
              <a:rPr lang="en-US"/>
              <a:t>In Skip Lists, we maintain two linked lists, one is the Local List, which traverse through whole list.  Then we also have a Express List that only goes through certain elements.  Then we put links between Express List and Local List</a:t>
            </a:r>
            <a:endParaRPr/>
          </a:p>
          <a:p>
            <a:pPr indent="-393700" lvl="0" marL="457200" marR="0" rtl="0" algn="l">
              <a:lnSpc>
                <a:spcPct val="100000"/>
              </a:lnSpc>
              <a:spcBef>
                <a:spcPts val="0"/>
              </a:spcBef>
              <a:spcAft>
                <a:spcPts val="0"/>
              </a:spcAft>
              <a:buSzPts val="2600"/>
              <a:buChar char="●"/>
            </a:pPr>
            <a:r>
              <a:rPr lang="en-US"/>
              <a:t>Thus in Skip Lists, there contains three components</a:t>
            </a:r>
            <a:endParaRPr/>
          </a:p>
          <a:p>
            <a:pPr indent="-355600" lvl="1" marL="914400" marR="0" rtl="0" algn="l">
              <a:lnSpc>
                <a:spcPct val="100000"/>
              </a:lnSpc>
              <a:spcBef>
                <a:spcPts val="0"/>
              </a:spcBef>
              <a:spcAft>
                <a:spcPts val="0"/>
              </a:spcAft>
              <a:buSzPts val="2000"/>
              <a:buChar char="○"/>
            </a:pPr>
            <a:r>
              <a:rPr lang="en-US"/>
              <a:t>L</a:t>
            </a:r>
            <a:r>
              <a:rPr baseline="-25000" lang="en-US"/>
              <a:t>1</a:t>
            </a:r>
            <a:r>
              <a:rPr lang="en-US"/>
              <a:t> (Local): Stores every element</a:t>
            </a:r>
            <a:endParaRPr/>
          </a:p>
          <a:p>
            <a:pPr indent="-355600" lvl="1" marL="914400" marR="0" rtl="0" algn="l">
              <a:lnSpc>
                <a:spcPct val="100000"/>
              </a:lnSpc>
              <a:spcBef>
                <a:spcPts val="0"/>
              </a:spcBef>
              <a:spcAft>
                <a:spcPts val="0"/>
              </a:spcAft>
              <a:buSzPts val="2000"/>
              <a:buChar char="○"/>
            </a:pPr>
            <a:r>
              <a:rPr lang="en-US"/>
              <a:t>L</a:t>
            </a:r>
            <a:r>
              <a:rPr baseline="-25000" lang="en-US"/>
              <a:t>2</a:t>
            </a:r>
            <a:r>
              <a:rPr lang="en-US"/>
              <a:t> (Express/Skip): Stores some element</a:t>
            </a:r>
            <a:endParaRPr/>
          </a:p>
          <a:p>
            <a:pPr indent="-342900" lvl="2" marL="1371600" marR="0" rtl="0" algn="l">
              <a:lnSpc>
                <a:spcPct val="100000"/>
              </a:lnSpc>
              <a:spcBef>
                <a:spcPts val="0"/>
              </a:spcBef>
              <a:spcAft>
                <a:spcPts val="0"/>
              </a:spcAft>
              <a:buSzPts val="1800"/>
              <a:buChar char="■"/>
            </a:pPr>
            <a:r>
              <a:rPr lang="en-US"/>
              <a:t>How to choose which element to store?</a:t>
            </a:r>
            <a:endParaRPr/>
          </a:p>
          <a:p>
            <a:pPr indent="-355600" lvl="1" marL="914400" marR="0" rtl="0" algn="l">
              <a:lnSpc>
                <a:spcPct val="100000"/>
              </a:lnSpc>
              <a:spcBef>
                <a:spcPts val="0"/>
              </a:spcBef>
              <a:spcAft>
                <a:spcPts val="0"/>
              </a:spcAft>
              <a:buSzPts val="2000"/>
              <a:buChar char="○"/>
            </a:pPr>
            <a:r>
              <a:rPr lang="en-US"/>
              <a:t>Links between Linked L</a:t>
            </a:r>
            <a:r>
              <a:rPr baseline="-25000" lang="en-US"/>
              <a:t>1</a:t>
            </a:r>
            <a:r>
              <a:rPr lang="en-US"/>
              <a:t> and L</a:t>
            </a:r>
            <a:r>
              <a:rPr baseline="-25000" lang="en-US"/>
              <a:t>2</a:t>
            </a:r>
            <a:endParaRPr baseline="-25000"/>
          </a:p>
        </p:txBody>
      </p:sp>
      <p:sp>
        <p:nvSpPr>
          <p:cNvPr id="161" name="Google Shape;161;p25"/>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pic>
        <p:nvPicPr>
          <p:cNvPr id="162" name="Google Shape;162;p25"/>
          <p:cNvPicPr preferRelativeResize="0"/>
          <p:nvPr/>
        </p:nvPicPr>
        <p:blipFill>
          <a:blip r:embed="rId3">
            <a:alphaModFix/>
          </a:blip>
          <a:stretch>
            <a:fillRect/>
          </a:stretch>
        </p:blipFill>
        <p:spPr>
          <a:xfrm>
            <a:off x="1527412" y="5264500"/>
            <a:ext cx="5685025" cy="1265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Skip Lists - Search</a:t>
            </a:r>
            <a:endParaRPr/>
          </a:p>
        </p:txBody>
      </p:sp>
      <p:sp>
        <p:nvSpPr>
          <p:cNvPr id="169" name="Google Shape;169;p26"/>
          <p:cNvSpPr txBox="1"/>
          <p:nvPr>
            <p:ph idx="1" type="body"/>
          </p:nvPr>
        </p:nvSpPr>
        <p:spPr>
          <a:xfrm>
            <a:off x="228600" y="1447800"/>
            <a:ext cx="8763000" cy="4648200"/>
          </a:xfrm>
          <a:prstGeom prst="rect">
            <a:avLst/>
          </a:prstGeom>
        </p:spPr>
        <p:txBody>
          <a:bodyPr anchorCtr="0" anchor="t" bIns="91425" lIns="91425" spcFirstLastPara="1" rIns="91425" wrap="square" tIns="91425">
            <a:noAutofit/>
          </a:bodyPr>
          <a:lstStyle/>
          <a:p>
            <a:pPr indent="-374650" lvl="0" marL="457200" marR="0" rtl="0" algn="l">
              <a:lnSpc>
                <a:spcPct val="100000"/>
              </a:lnSpc>
              <a:spcBef>
                <a:spcPts val="600"/>
              </a:spcBef>
              <a:spcAft>
                <a:spcPts val="0"/>
              </a:spcAft>
              <a:buClr>
                <a:schemeClr val="dk1"/>
              </a:buClr>
              <a:buSzPts val="2300"/>
              <a:buFont typeface="Open Sans"/>
              <a:buChar char="●"/>
            </a:pPr>
            <a:r>
              <a:rPr lang="en-US" sz="2300"/>
              <a:t>To search for X, start with the Express List, go right until going right would go too far, go back one element, then exchange to the Local List, and go right until you find the element X (or &gt;X in which you will know X does not exist)</a:t>
            </a:r>
            <a:endParaRPr sz="2300"/>
          </a:p>
          <a:p>
            <a:pPr indent="-374650" lvl="0" marL="457200" marR="0" rtl="0" algn="l">
              <a:lnSpc>
                <a:spcPct val="100000"/>
              </a:lnSpc>
              <a:spcBef>
                <a:spcPts val="0"/>
              </a:spcBef>
              <a:spcAft>
                <a:spcPts val="0"/>
              </a:spcAft>
              <a:buSzPts val="2300"/>
              <a:buChar char="●"/>
            </a:pPr>
            <a:r>
              <a:rPr lang="en-US" sz="2300"/>
              <a:t>As you can see, whether how fast this algorithm can work really depends on what element you store at Express List</a:t>
            </a:r>
            <a:endParaRPr sz="2300"/>
          </a:p>
          <a:p>
            <a:pPr indent="-374650" lvl="0" marL="457200" marR="0" rtl="0" algn="l">
              <a:lnSpc>
                <a:spcPct val="100000"/>
              </a:lnSpc>
              <a:spcBef>
                <a:spcPts val="0"/>
              </a:spcBef>
              <a:spcAft>
                <a:spcPts val="0"/>
              </a:spcAft>
              <a:buSzPts val="2300"/>
              <a:buChar char="●"/>
            </a:pPr>
            <a:r>
              <a:rPr lang="en-US" sz="2300"/>
              <a:t>So if you are the designer of this system, which element (or station) you will select for the Express List?</a:t>
            </a:r>
            <a:endParaRPr sz="2300"/>
          </a:p>
        </p:txBody>
      </p:sp>
      <p:sp>
        <p:nvSpPr>
          <p:cNvPr id="170" name="Google Shape;170;p26"/>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pic>
        <p:nvPicPr>
          <p:cNvPr id="171" name="Google Shape;171;p26"/>
          <p:cNvPicPr preferRelativeResize="0"/>
          <p:nvPr/>
        </p:nvPicPr>
        <p:blipFill>
          <a:blip r:embed="rId3">
            <a:alphaModFix/>
          </a:blip>
          <a:stretch>
            <a:fillRect/>
          </a:stretch>
        </p:blipFill>
        <p:spPr>
          <a:xfrm>
            <a:off x="500050" y="4640488"/>
            <a:ext cx="8143875" cy="1685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idx="1" type="body"/>
          </p:nvPr>
        </p:nvSpPr>
        <p:spPr>
          <a:xfrm>
            <a:off x="228600" y="1295400"/>
            <a:ext cx="8763000" cy="5127600"/>
          </a:xfrm>
          <a:prstGeom prst="rect">
            <a:avLst/>
          </a:prstGeom>
        </p:spPr>
        <p:txBody>
          <a:bodyPr anchorCtr="0" anchor="ctr" bIns="91425" lIns="91425" spcFirstLastPara="1" rIns="91425" wrap="square" tIns="91425">
            <a:noAutofit/>
          </a:bodyPr>
          <a:lstStyle/>
          <a:p>
            <a:pPr indent="-387350" lvl="0" marL="457200" marR="0" rtl="0" algn="l">
              <a:lnSpc>
                <a:spcPct val="100000"/>
              </a:lnSpc>
              <a:spcBef>
                <a:spcPts val="600"/>
              </a:spcBef>
              <a:spcAft>
                <a:spcPts val="0"/>
              </a:spcAft>
              <a:buSzPts val="2500"/>
              <a:buChar char="●"/>
            </a:pPr>
            <a:r>
              <a:rPr lang="en-US" sz="2500"/>
              <a:t>What keys go in Express List?</a:t>
            </a:r>
            <a:endParaRPr sz="2500"/>
          </a:p>
          <a:p>
            <a:pPr indent="-349250" lvl="1" marL="914400" marR="0" rtl="0" algn="l">
              <a:lnSpc>
                <a:spcPct val="100000"/>
              </a:lnSpc>
              <a:spcBef>
                <a:spcPts val="0"/>
              </a:spcBef>
              <a:spcAft>
                <a:spcPts val="0"/>
              </a:spcAft>
              <a:buSzPts val="1900"/>
              <a:buChar char="○"/>
            </a:pPr>
            <a:r>
              <a:rPr lang="en-US" sz="1900"/>
              <a:t>Best is spread them out uniformly, so to increase the probability of success (equal partitions)</a:t>
            </a:r>
            <a:endParaRPr sz="1900"/>
          </a:p>
          <a:p>
            <a:pPr indent="-349250" lvl="1" marL="914400" marR="0" rtl="0" algn="l">
              <a:lnSpc>
                <a:spcPct val="100000"/>
              </a:lnSpc>
              <a:spcBef>
                <a:spcPts val="0"/>
              </a:spcBef>
              <a:spcAft>
                <a:spcPts val="0"/>
              </a:spcAft>
              <a:buSzPts val="1900"/>
              <a:buChar char="○"/>
            </a:pPr>
            <a:r>
              <a:rPr lang="en-US" sz="1900"/>
              <a:t>Then in worst case, cost of search = |L</a:t>
            </a:r>
            <a:r>
              <a:rPr baseline="-25000" lang="en-US" sz="1900"/>
              <a:t>2</a:t>
            </a:r>
            <a:r>
              <a:rPr lang="en-US" sz="1900"/>
              <a:t>(Express)| + |L</a:t>
            </a:r>
            <a:r>
              <a:rPr baseline="-25000" lang="en-US" sz="1900"/>
              <a:t>1</a:t>
            </a:r>
            <a:r>
              <a:rPr lang="en-US" sz="1900"/>
              <a:t>(Local)| / |</a:t>
            </a:r>
            <a:r>
              <a:rPr lang="en-US" sz="1900"/>
              <a:t>L</a:t>
            </a:r>
            <a:r>
              <a:rPr baseline="-25000" lang="en-US" sz="1900"/>
              <a:t>2</a:t>
            </a:r>
            <a:r>
              <a:rPr lang="en-US" sz="1900"/>
              <a:t>(Express)|</a:t>
            </a:r>
            <a:endParaRPr sz="1900"/>
          </a:p>
          <a:p>
            <a:pPr indent="-387350" lvl="0" marL="457200" marR="0" rtl="0" algn="l">
              <a:lnSpc>
                <a:spcPct val="100000"/>
              </a:lnSpc>
              <a:spcBef>
                <a:spcPts val="0"/>
              </a:spcBef>
              <a:spcAft>
                <a:spcPts val="0"/>
              </a:spcAft>
              <a:buSzPts val="2500"/>
              <a:buChar char="●"/>
            </a:pPr>
            <a:r>
              <a:rPr lang="en-US" sz="2500"/>
              <a:t>How to minimize this cost of search?</a:t>
            </a:r>
            <a:endParaRPr sz="2500"/>
          </a:p>
          <a:p>
            <a:pPr indent="-349250" lvl="1" marL="914400" marR="0" rtl="0" algn="l">
              <a:lnSpc>
                <a:spcPct val="100000"/>
              </a:lnSpc>
              <a:spcBef>
                <a:spcPts val="0"/>
              </a:spcBef>
              <a:spcAft>
                <a:spcPts val="0"/>
              </a:spcAft>
              <a:buSzPts val="1900"/>
              <a:buChar char="○"/>
            </a:pPr>
            <a:r>
              <a:rPr lang="en-US" sz="1900"/>
              <a:t>Let n = |L</a:t>
            </a:r>
            <a:r>
              <a:rPr baseline="-25000" lang="en-US" sz="1900"/>
              <a:t>1</a:t>
            </a:r>
            <a:r>
              <a:rPr lang="en-US" sz="1900"/>
              <a:t>| because it stores every element</a:t>
            </a:r>
            <a:endParaRPr sz="1900"/>
          </a:p>
          <a:p>
            <a:pPr indent="-349250" lvl="1" marL="914400" rtl="0" algn="l">
              <a:spcBef>
                <a:spcPts val="0"/>
              </a:spcBef>
              <a:spcAft>
                <a:spcPts val="0"/>
              </a:spcAft>
              <a:buSzPts val="1900"/>
              <a:buChar char="○"/>
            </a:pPr>
            <a:r>
              <a:rPr lang="en-US" sz="1900"/>
              <a:t>Minimize |L</a:t>
            </a:r>
            <a:r>
              <a:rPr baseline="-25000" lang="en-US" sz="1900"/>
              <a:t>2</a:t>
            </a:r>
            <a:r>
              <a:rPr lang="en-US" sz="1900"/>
              <a:t>| + n / |L</a:t>
            </a:r>
            <a:r>
              <a:rPr baseline="-25000" lang="en-US" sz="1900"/>
              <a:t>2</a:t>
            </a:r>
            <a:r>
              <a:rPr lang="en-US" sz="1900"/>
              <a:t>|</a:t>
            </a:r>
            <a:endParaRPr sz="1900"/>
          </a:p>
          <a:p>
            <a:pPr indent="-349250" lvl="1" marL="914400" marR="0" rtl="0" algn="l">
              <a:lnSpc>
                <a:spcPct val="100000"/>
              </a:lnSpc>
              <a:spcBef>
                <a:spcPts val="0"/>
              </a:spcBef>
              <a:spcAft>
                <a:spcPts val="0"/>
              </a:spcAft>
              <a:buSzPts val="1900"/>
              <a:buChar char="○"/>
            </a:pPr>
            <a:r>
              <a:rPr lang="en-US" sz="1900"/>
              <a:t>It is clearly best to have small |L</a:t>
            </a:r>
            <a:r>
              <a:rPr baseline="-25000" lang="en-US" sz="1900"/>
              <a:t>2</a:t>
            </a:r>
            <a:r>
              <a:rPr lang="en-US" sz="1900"/>
              <a:t>| for the first part of the equation, but then there is a tradeoff in the second part of the equation.  Thus the best is balancing L</a:t>
            </a:r>
            <a:r>
              <a:rPr baseline="-25000" lang="en-US" sz="1900"/>
              <a:t>2</a:t>
            </a:r>
            <a:endParaRPr sz="1900"/>
          </a:p>
          <a:p>
            <a:pPr indent="-349250" lvl="1" marL="914400" marR="0" rtl="0" algn="l">
              <a:lnSpc>
                <a:spcPct val="100000"/>
              </a:lnSpc>
              <a:spcBef>
                <a:spcPts val="0"/>
              </a:spcBef>
              <a:spcAft>
                <a:spcPts val="0"/>
              </a:spcAft>
              <a:buSzPts val="1900"/>
              <a:buChar char="○"/>
            </a:pPr>
            <a:r>
              <a:rPr lang="en-US" sz="1900"/>
              <a:t>To balance, up to constant factors, let |L</a:t>
            </a:r>
            <a:r>
              <a:rPr baseline="-25000" lang="en-US" sz="1900"/>
              <a:t>2</a:t>
            </a:r>
            <a:r>
              <a:rPr lang="en-US" sz="1900"/>
              <a:t>| = n / |L</a:t>
            </a:r>
            <a:r>
              <a:rPr baseline="-25000" lang="en-US" sz="1900"/>
              <a:t>2</a:t>
            </a:r>
            <a:r>
              <a:rPr lang="en-US" sz="1900"/>
              <a:t>|</a:t>
            </a:r>
            <a:endParaRPr sz="1900"/>
          </a:p>
          <a:p>
            <a:pPr indent="-336550" lvl="2" marL="1371600" rtl="0" algn="l">
              <a:spcBef>
                <a:spcPts val="0"/>
              </a:spcBef>
              <a:spcAft>
                <a:spcPts val="0"/>
              </a:spcAft>
              <a:buSzPts val="1700"/>
              <a:buChar char="■"/>
            </a:pPr>
            <a:r>
              <a:rPr lang="en-US" sz="1900"/>
              <a:t>|L</a:t>
            </a:r>
            <a:r>
              <a:rPr baseline="-25000" lang="en-US" sz="1900"/>
              <a:t>2</a:t>
            </a:r>
            <a:r>
              <a:rPr lang="en-US" sz="1900"/>
              <a:t>|</a:t>
            </a:r>
            <a:r>
              <a:rPr baseline="30000" lang="en-US" sz="1900"/>
              <a:t>2</a:t>
            </a:r>
            <a:r>
              <a:rPr lang="en-US" sz="1900"/>
              <a:t> = n   → L</a:t>
            </a:r>
            <a:r>
              <a:rPr baseline="-25000" lang="en-US" sz="1900"/>
              <a:t>2 </a:t>
            </a:r>
            <a:r>
              <a:rPr lang="en-US" sz="1900"/>
              <a:t>= √n</a:t>
            </a:r>
            <a:endParaRPr sz="1900"/>
          </a:p>
          <a:p>
            <a:pPr indent="-387350" lvl="0" marL="457200" rtl="0" algn="l">
              <a:spcBef>
                <a:spcPts val="0"/>
              </a:spcBef>
              <a:spcAft>
                <a:spcPts val="0"/>
              </a:spcAft>
              <a:buSzPts val="2500"/>
              <a:buChar char="●"/>
            </a:pPr>
            <a:r>
              <a:rPr baseline="-25000" lang="en-US" sz="2500"/>
              <a:t> </a:t>
            </a:r>
            <a:r>
              <a:rPr lang="en-US" sz="2500">
                <a:solidFill>
                  <a:srgbClr val="005EF6"/>
                </a:solidFill>
              </a:rPr>
              <a:t>So the cost of search = √n + n/√n =  2√n</a:t>
            </a:r>
            <a:endParaRPr sz="2500">
              <a:solidFill>
                <a:srgbClr val="005EF6"/>
              </a:solidFill>
            </a:endParaRPr>
          </a:p>
          <a:p>
            <a:pPr indent="-387350" lvl="0" marL="457200" rtl="0" algn="l">
              <a:spcBef>
                <a:spcPts val="0"/>
              </a:spcBef>
              <a:spcAft>
                <a:spcPts val="0"/>
              </a:spcAft>
              <a:buClr>
                <a:srgbClr val="000000"/>
              </a:buClr>
              <a:buSzPts val="2500"/>
              <a:buChar char="●"/>
            </a:pPr>
            <a:r>
              <a:rPr lang="en-US" sz="2500">
                <a:solidFill>
                  <a:srgbClr val="000000"/>
                </a:solidFill>
              </a:rPr>
              <a:t>Thus for optimal search, for every √n, there will be a express station</a:t>
            </a:r>
            <a:endParaRPr sz="2500">
              <a:solidFill>
                <a:srgbClr val="000000"/>
              </a:solidFill>
            </a:endParaRPr>
          </a:p>
        </p:txBody>
      </p:sp>
      <p:sp>
        <p:nvSpPr>
          <p:cNvPr id="178" name="Google Shape;178;p27"/>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Skip Lists</a:t>
            </a:r>
            <a:endParaRPr/>
          </a:p>
        </p:txBody>
      </p:sp>
      <p:sp>
        <p:nvSpPr>
          <p:cNvPr id="179" name="Google Shape;179;p27"/>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Skip Lists</a:t>
            </a:r>
            <a:endParaRPr/>
          </a:p>
        </p:txBody>
      </p:sp>
      <p:sp>
        <p:nvSpPr>
          <p:cNvPr id="186" name="Google Shape;186;p28"/>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pic>
        <p:nvPicPr>
          <p:cNvPr id="187" name="Google Shape;187;p28"/>
          <p:cNvPicPr preferRelativeResize="0"/>
          <p:nvPr/>
        </p:nvPicPr>
        <p:blipFill>
          <a:blip r:embed="rId3">
            <a:alphaModFix/>
          </a:blip>
          <a:stretch>
            <a:fillRect/>
          </a:stretch>
        </p:blipFill>
        <p:spPr>
          <a:xfrm>
            <a:off x="514350" y="2693950"/>
            <a:ext cx="8115300" cy="2105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idx="1" type="body"/>
          </p:nvPr>
        </p:nvSpPr>
        <p:spPr>
          <a:xfrm>
            <a:off x="228600" y="1295400"/>
            <a:ext cx="8763000" cy="5127600"/>
          </a:xfrm>
          <a:prstGeom prst="rect">
            <a:avLst/>
          </a:prstGeom>
        </p:spPr>
        <p:txBody>
          <a:bodyPr anchorCtr="0" anchor="ctr" bIns="91425" lIns="91425" spcFirstLastPara="1" rIns="91425" wrap="square" tIns="91425">
            <a:noAutofit/>
          </a:bodyPr>
          <a:lstStyle/>
          <a:p>
            <a:pPr indent="-355600" lvl="0" marL="457200" rtl="0" algn="l">
              <a:spcBef>
                <a:spcPts val="600"/>
              </a:spcBef>
              <a:spcAft>
                <a:spcPts val="0"/>
              </a:spcAft>
              <a:buClr>
                <a:srgbClr val="000000"/>
              </a:buClr>
              <a:buSzPts val="2000"/>
              <a:buChar char="●"/>
            </a:pPr>
            <a:r>
              <a:rPr lang="en-US" sz="2000"/>
              <a:t>So now….we got </a:t>
            </a:r>
            <a:r>
              <a:rPr lang="en-US" sz="2000">
                <a:solidFill>
                  <a:srgbClr val="005EF6"/>
                </a:solidFill>
              </a:rPr>
              <a:t>2</a:t>
            </a:r>
            <a:r>
              <a:rPr lang="en-US" sz="2000">
                <a:solidFill>
                  <a:srgbClr val="005EF6"/>
                </a:solidFill>
              </a:rPr>
              <a:t>√n</a:t>
            </a:r>
            <a:r>
              <a:rPr lang="en-US" sz="2000">
                <a:solidFill>
                  <a:srgbClr val="000000"/>
                </a:solidFill>
              </a:rPr>
              <a:t>, but we haven’t reached the dreamland of O(lg n) for search operation</a:t>
            </a:r>
            <a:endParaRPr sz="2000">
              <a:solidFill>
                <a:srgbClr val="000000"/>
              </a:solidFill>
            </a:endParaRPr>
          </a:p>
          <a:p>
            <a:pPr indent="-355600" lvl="0" marL="457200" rtl="0" algn="l">
              <a:spcBef>
                <a:spcPts val="0"/>
              </a:spcBef>
              <a:spcAft>
                <a:spcPts val="0"/>
              </a:spcAft>
              <a:buClr>
                <a:srgbClr val="000000"/>
              </a:buClr>
              <a:buSzPts val="2000"/>
              <a:buChar char="●"/>
            </a:pPr>
            <a:r>
              <a:rPr lang="en-US" sz="2000">
                <a:solidFill>
                  <a:srgbClr val="000000"/>
                </a:solidFill>
              </a:rPr>
              <a:t>What to do next?</a:t>
            </a:r>
            <a:endParaRPr sz="2000">
              <a:solidFill>
                <a:srgbClr val="000000"/>
              </a:solidFill>
            </a:endParaRPr>
          </a:p>
          <a:p>
            <a:pPr indent="-355600" lvl="0" marL="457200" rtl="0" algn="l">
              <a:spcBef>
                <a:spcPts val="0"/>
              </a:spcBef>
              <a:spcAft>
                <a:spcPts val="0"/>
              </a:spcAft>
              <a:buClr>
                <a:srgbClr val="000000"/>
              </a:buClr>
              <a:buSzPts val="2000"/>
              <a:buChar char="●"/>
            </a:pPr>
            <a:r>
              <a:rPr lang="en-US" sz="2000">
                <a:solidFill>
                  <a:srgbClr val="000000"/>
                </a:solidFill>
              </a:rPr>
              <a:t>This is obvious, but yah...add more express lines! A super express line, the one that is even faster than the express line</a:t>
            </a:r>
            <a:endParaRPr sz="2000">
              <a:solidFill>
                <a:srgbClr val="000000"/>
              </a:solidFill>
            </a:endParaRPr>
          </a:p>
          <a:p>
            <a:pPr indent="-355600" lvl="0" marL="457200" rtl="0" algn="l">
              <a:spcBef>
                <a:spcPts val="0"/>
              </a:spcBef>
              <a:spcAft>
                <a:spcPts val="0"/>
              </a:spcAft>
              <a:buClr>
                <a:srgbClr val="000000"/>
              </a:buClr>
              <a:buSzPts val="2000"/>
              <a:buChar char="●"/>
            </a:pPr>
            <a:r>
              <a:rPr lang="en-US" sz="2000">
                <a:solidFill>
                  <a:srgbClr val="000000"/>
                </a:solidFill>
              </a:rPr>
              <a:t>Then by intuition, we know the cost of search is </a:t>
            </a:r>
            <a:r>
              <a:rPr lang="en-US" sz="2000">
                <a:solidFill>
                  <a:srgbClr val="0000FF"/>
                </a:solidFill>
              </a:rPr>
              <a:t>3∛n</a:t>
            </a:r>
            <a:endParaRPr sz="2000">
              <a:solidFill>
                <a:srgbClr val="0000FF"/>
              </a:solidFill>
            </a:endParaRPr>
          </a:p>
          <a:p>
            <a:pPr indent="-355600" lvl="0" marL="457200" rtl="0" algn="l">
              <a:spcBef>
                <a:spcPts val="0"/>
              </a:spcBef>
              <a:spcAft>
                <a:spcPts val="0"/>
              </a:spcAft>
              <a:buClr>
                <a:srgbClr val="000000"/>
              </a:buClr>
              <a:buSzPts val="2000"/>
              <a:buChar char="●"/>
            </a:pPr>
            <a:r>
              <a:rPr lang="en-US" sz="2000">
                <a:solidFill>
                  <a:srgbClr val="000000"/>
                </a:solidFill>
              </a:rPr>
              <a:t>Let’s think about </a:t>
            </a:r>
            <a:r>
              <a:rPr i="1" lang="en-US" sz="2000">
                <a:solidFill>
                  <a:srgbClr val="000000"/>
                </a:solidFill>
              </a:rPr>
              <a:t>k</a:t>
            </a:r>
            <a:r>
              <a:rPr lang="en-US" sz="2000">
                <a:solidFill>
                  <a:srgbClr val="000000"/>
                </a:solidFill>
              </a:rPr>
              <a:t> number of express line which is </a:t>
            </a:r>
            <a:br>
              <a:rPr lang="en-US" sz="2000">
                <a:solidFill>
                  <a:srgbClr val="000000"/>
                </a:solidFill>
              </a:rPr>
            </a:br>
            <a:r>
              <a:rPr lang="en-US" sz="2000">
                <a:solidFill>
                  <a:srgbClr val="0000FF"/>
                </a:solidFill>
              </a:rPr>
              <a:t>k * </a:t>
            </a:r>
            <a:r>
              <a:rPr baseline="30000" lang="en-US" sz="2000">
                <a:solidFill>
                  <a:srgbClr val="0000FF"/>
                </a:solidFill>
              </a:rPr>
              <a:t>k</a:t>
            </a:r>
            <a:r>
              <a:rPr lang="en-US" sz="2000">
                <a:solidFill>
                  <a:srgbClr val="0000FF"/>
                </a:solidFill>
              </a:rPr>
              <a:t>√n</a:t>
            </a:r>
            <a:endParaRPr sz="2000">
              <a:solidFill>
                <a:srgbClr val="0000FF"/>
              </a:solidFill>
            </a:endParaRPr>
          </a:p>
          <a:p>
            <a:pPr indent="-355600" lvl="0" marL="457200" rtl="0" algn="l">
              <a:spcBef>
                <a:spcPts val="0"/>
              </a:spcBef>
              <a:spcAft>
                <a:spcPts val="0"/>
              </a:spcAft>
              <a:buClr>
                <a:srgbClr val="000000"/>
              </a:buClr>
              <a:buSzPts val="2000"/>
              <a:buChar char="●"/>
            </a:pPr>
            <a:r>
              <a:rPr lang="en-US" sz="2000">
                <a:solidFill>
                  <a:srgbClr val="000000"/>
                </a:solidFill>
              </a:rPr>
              <a:t>So what’s a good k?  lg n → </a:t>
            </a:r>
            <a:r>
              <a:rPr lang="en-US" sz="2000">
                <a:solidFill>
                  <a:srgbClr val="0000FF"/>
                </a:solidFill>
              </a:rPr>
              <a:t>lg n * </a:t>
            </a:r>
            <a:r>
              <a:rPr baseline="30000" lang="en-US" sz="2000">
                <a:solidFill>
                  <a:srgbClr val="0000FF"/>
                </a:solidFill>
              </a:rPr>
              <a:t>lg n</a:t>
            </a:r>
            <a:r>
              <a:rPr lang="en-US" sz="2000">
                <a:solidFill>
                  <a:srgbClr val="0000FF"/>
                </a:solidFill>
              </a:rPr>
              <a:t>√n  → lg n * 2 → Θ (lg n)</a:t>
            </a:r>
            <a:endParaRPr sz="2000">
              <a:solidFill>
                <a:srgbClr val="0000FF"/>
              </a:solidFill>
            </a:endParaRPr>
          </a:p>
          <a:p>
            <a:pPr indent="-355600" lvl="0" marL="457200" rtl="0" algn="l">
              <a:spcBef>
                <a:spcPts val="0"/>
              </a:spcBef>
              <a:spcAft>
                <a:spcPts val="0"/>
              </a:spcAft>
              <a:buClr>
                <a:srgbClr val="000000"/>
              </a:buClr>
              <a:buSzPts val="2000"/>
              <a:buChar char="●"/>
            </a:pPr>
            <a:r>
              <a:rPr lang="en-US" sz="2000">
                <a:solidFill>
                  <a:srgbClr val="000000"/>
                </a:solidFill>
              </a:rPr>
              <a:t>If we have lg n lists, ex., 9 elements,  log  9 &gt; 3, thus there will be total of 4 lists including the Local List.   What is the ratio between the 3rd Express Line and 2nd,2nd and 1st, and 1st and the Local List? </a:t>
            </a:r>
            <a:endParaRPr sz="2000">
              <a:solidFill>
                <a:srgbClr val="000000"/>
              </a:solidFill>
            </a:endParaRPr>
          </a:p>
          <a:p>
            <a:pPr indent="-355600" lvl="1" marL="914400" rtl="0" algn="l">
              <a:spcBef>
                <a:spcPts val="0"/>
              </a:spcBef>
              <a:spcAft>
                <a:spcPts val="0"/>
              </a:spcAft>
              <a:buClr>
                <a:srgbClr val="000000"/>
              </a:buClr>
              <a:buSzPts val="2000"/>
              <a:buChar char="○"/>
            </a:pPr>
            <a:r>
              <a:rPr lang="en-US">
                <a:solidFill>
                  <a:srgbClr val="000000"/>
                </a:solidFill>
              </a:rPr>
              <a:t>The ratio between should be the same, and the product of these ratio should be n.  Since there are log n lists, the ratio will be  r</a:t>
            </a:r>
            <a:r>
              <a:rPr baseline="30000" lang="en-US">
                <a:solidFill>
                  <a:srgbClr val="000000"/>
                </a:solidFill>
              </a:rPr>
              <a:t>lgn</a:t>
            </a:r>
            <a:r>
              <a:rPr lang="en-US">
                <a:solidFill>
                  <a:srgbClr val="000000"/>
                </a:solidFill>
              </a:rPr>
              <a:t> = n, where r = 2.  Thus it means I want half on the 1st Express Line, I want quarter on the 2nd Express Line and eighth on the 3rd Express Line, and so on</a:t>
            </a:r>
            <a:endParaRPr sz="2000">
              <a:solidFill>
                <a:srgbClr val="000000"/>
              </a:solidFill>
            </a:endParaRPr>
          </a:p>
        </p:txBody>
      </p:sp>
      <p:sp>
        <p:nvSpPr>
          <p:cNvPr id="194" name="Google Shape;194;p29"/>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Skip Lists - Search</a:t>
            </a:r>
            <a:endParaRPr/>
          </a:p>
        </p:txBody>
      </p:sp>
      <p:sp>
        <p:nvSpPr>
          <p:cNvPr id="195" name="Google Shape;195;p29"/>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mer / Cambridg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eamer / Cambridg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