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4"/>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6858000" cx="9144000"/>
  <p:notesSz cx="6858000" cy="9144000"/>
  <p:embeddedFontLst>
    <p:embeddedFont>
      <p:font typeface="Open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OpenSans-bold.fntdata"/><Relationship Id="rId25" Type="http://schemas.openxmlformats.org/officeDocument/2006/relationships/font" Target="fonts/OpenSans-regular.fntdata"/><Relationship Id="rId28" Type="http://schemas.openxmlformats.org/officeDocument/2006/relationships/font" Target="fonts/OpenSans-boldItalic.fntdata"/><Relationship Id="rId27" Type="http://schemas.openxmlformats.org/officeDocument/2006/relationships/font" Target="fonts/OpenSans-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7079223000_0_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079223000_0_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3" name="Google Shape;113;g7079223000_0_7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657d2b3f98_0_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657d2b3f98_0_9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1" name="Google Shape;241;g657d2b3f98_0_9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657d2b3f98_0_1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657d2b3f98_0_1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3" name="Google Shape;313;g657d2b3f98_0_16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657d2b3f98_0_3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657d2b3f98_0_3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84" name="Google Shape;384;g657d2b3f98_0_37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657d2b3f98_0_4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657d2b3f98_0_4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92" name="Google Shape;392;g657d2b3f98_0_44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657d2b3f98_0_4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657d2b3f98_0_4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01" name="Google Shape;401;g657d2b3f98_0_46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657d2b3f98_0_4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657d2b3f98_0_4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09" name="Google Shape;409;g657d2b3f98_0_46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657d2b3f98_0_3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657d2b3f98_0_3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17" name="Google Shape;417;g657d2b3f98_0_30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657d2b3f98_0_3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657d2b3f98_0_3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24" name="Google Shape;424;g657d2b3f98_0_32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657d2b3f98_0_3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657d2b3f98_0_3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62" name="Google Shape;462;g657d2b3f98_0_35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7079223000_0_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7079223000_0_8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3" name="Google Shape;123;g7079223000_0_8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657d2b38b2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657d2b38b2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1" name="Google Shape;131;g657d2b38b2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6586feb1cc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586feb1cc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9" name="Google Shape;139;g6586feb1cc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657d2b3f98_0_2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657d2b3f98_0_29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3" name="Google Shape;173;g657d2b3f98_0_29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657d2b3f98_0_2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657d2b3f98_0_2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3" name="Google Shape;183;g657d2b3f98_0_28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657d2b3f98_0_4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657d2b3f98_0_4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1" name="Google Shape;191;g657d2b3f98_0_45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657d2b38b2_0_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657d2b38b2_0_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9" name="Google Shape;199;g657d2b38b2_0_4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657d2b38b2_0_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657d2b38b2_0_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7" name="Google Shape;207;g657d2b38b2_0_4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pic>
        <p:nvPicPr>
          <p:cNvPr id="23" name="Google Shape;23;p2"/>
          <p:cNvPicPr preferRelativeResize="0"/>
          <p:nvPr/>
        </p:nvPicPr>
        <p:blipFill>
          <a:blip r:embed="rId2">
            <a:alphaModFix/>
          </a:blip>
          <a:stretch>
            <a:fillRect/>
          </a:stretch>
        </p:blipFill>
        <p:spPr>
          <a:xfrm>
            <a:off x="609600" y="533400"/>
            <a:ext cx="8001000" cy="2124075"/>
          </a:xfrm>
          <a:prstGeom prst="rect">
            <a:avLst/>
          </a:prstGeom>
          <a:noFill/>
          <a:ln>
            <a:noFill/>
          </a:ln>
        </p:spPr>
      </p:pic>
      <p:sp>
        <p:nvSpPr>
          <p:cNvPr id="24" name="Google Shape;24;p2"/>
          <p:cNvSpPr txBox="1"/>
          <p:nvPr>
            <p:ph idx="1" type="subTitle"/>
          </p:nvPr>
        </p:nvSpPr>
        <p:spPr>
          <a:xfrm>
            <a:off x="1905000" y="2895600"/>
            <a:ext cx="5334000" cy="1066800"/>
          </a:xfrm>
          <a:prstGeom prst="rect">
            <a:avLst/>
          </a:prstGeom>
        </p:spPr>
        <p:txBody>
          <a:bodyPr anchorCtr="0" anchor="ctr" bIns="91425" lIns="91425" spcFirstLastPara="1" rIns="91425" wrap="square" tIns="91425">
            <a:noAutofit/>
          </a:bodyPr>
          <a:lstStyle>
            <a:lvl1pPr lvl="0" algn="ctr">
              <a:spcBef>
                <a:spcPts val="0"/>
              </a:spcBef>
              <a:spcAft>
                <a:spcPts val="0"/>
              </a:spcAft>
              <a:buClr>
                <a:srgbClr val="000000"/>
              </a:buClr>
              <a:buSzPts val="2800"/>
              <a:buNone/>
              <a:defRPr sz="2800">
                <a:solidFill>
                  <a:srgbClr val="000000"/>
                </a:solidFill>
              </a:defRPr>
            </a:lvl1pPr>
            <a:lvl2pPr lvl="1" algn="ctr">
              <a:spcBef>
                <a:spcPts val="0"/>
              </a:spcBef>
              <a:spcAft>
                <a:spcPts val="0"/>
              </a:spcAft>
              <a:buClr>
                <a:schemeClr val="dk2"/>
              </a:buClr>
              <a:buSzPts val="3000"/>
              <a:buNone/>
              <a:defRPr sz="3000">
                <a:solidFill>
                  <a:schemeClr val="dk2"/>
                </a:solidFill>
              </a:defRPr>
            </a:lvl2pPr>
            <a:lvl3pPr lvl="2" algn="ctr">
              <a:spcBef>
                <a:spcPts val="0"/>
              </a:spcBef>
              <a:spcAft>
                <a:spcPts val="0"/>
              </a:spcAft>
              <a:buClr>
                <a:schemeClr val="dk2"/>
              </a:buClr>
              <a:buSzPts val="3000"/>
              <a:buNone/>
              <a:defRPr sz="3000">
                <a:solidFill>
                  <a:schemeClr val="dk2"/>
                </a:solidFill>
              </a:defRPr>
            </a:lvl3pPr>
            <a:lvl4pPr lvl="3" algn="ctr">
              <a:spcBef>
                <a:spcPts val="0"/>
              </a:spcBef>
              <a:spcAft>
                <a:spcPts val="0"/>
              </a:spcAft>
              <a:buClr>
                <a:schemeClr val="dk2"/>
              </a:buClr>
              <a:buSzPts val="3000"/>
              <a:buNone/>
              <a:defRPr sz="3000">
                <a:solidFill>
                  <a:schemeClr val="dk2"/>
                </a:solidFill>
              </a:defRPr>
            </a:lvl4pPr>
            <a:lvl5pPr lvl="4" algn="ctr">
              <a:spcBef>
                <a:spcPts val="0"/>
              </a:spcBef>
              <a:spcAft>
                <a:spcPts val="0"/>
              </a:spcAft>
              <a:buClr>
                <a:schemeClr val="dk2"/>
              </a:buClr>
              <a:buSzPts val="3000"/>
              <a:buNone/>
              <a:defRPr sz="3000">
                <a:solidFill>
                  <a:schemeClr val="dk2"/>
                </a:solidFill>
              </a:defRPr>
            </a:lvl5pPr>
            <a:lvl6pPr lvl="5" algn="ctr">
              <a:spcBef>
                <a:spcPts val="0"/>
              </a:spcBef>
              <a:spcAft>
                <a:spcPts val="0"/>
              </a:spcAft>
              <a:buClr>
                <a:schemeClr val="dk2"/>
              </a:buClr>
              <a:buSzPts val="3000"/>
              <a:buNone/>
              <a:defRPr sz="3000">
                <a:solidFill>
                  <a:schemeClr val="dk2"/>
                </a:solidFill>
              </a:defRPr>
            </a:lvl6pPr>
            <a:lvl7pPr lvl="6" algn="ctr">
              <a:spcBef>
                <a:spcPts val="0"/>
              </a:spcBef>
              <a:spcAft>
                <a:spcPts val="0"/>
              </a:spcAft>
              <a:buClr>
                <a:schemeClr val="dk2"/>
              </a:buClr>
              <a:buSzPts val="3000"/>
              <a:buNone/>
              <a:defRPr sz="3000">
                <a:solidFill>
                  <a:schemeClr val="dk2"/>
                </a:solidFill>
              </a:defRPr>
            </a:lvl7pPr>
            <a:lvl8pPr lvl="7" algn="ctr">
              <a:spcBef>
                <a:spcPts val="0"/>
              </a:spcBef>
              <a:spcAft>
                <a:spcPts val="0"/>
              </a:spcAft>
              <a:buClr>
                <a:schemeClr val="dk2"/>
              </a:buClr>
              <a:buSzPts val="3000"/>
              <a:buNone/>
              <a:defRPr sz="3000">
                <a:solidFill>
                  <a:schemeClr val="dk2"/>
                </a:solidFill>
              </a:defRPr>
            </a:lvl8pPr>
            <a:lvl9pPr lvl="8" algn="ctr">
              <a:spcBef>
                <a:spcPts val="0"/>
              </a:spcBef>
              <a:spcAft>
                <a:spcPts val="0"/>
              </a:spcAft>
              <a:buClr>
                <a:schemeClr val="dk2"/>
              </a:buClr>
              <a:buSzPts val="3000"/>
              <a:buNone/>
              <a:defRPr sz="3000">
                <a:solidFill>
                  <a:schemeClr val="dk2"/>
                </a:solidFill>
              </a:defRPr>
            </a:lvl9pPr>
          </a:lstStyle>
          <a:p/>
        </p:txBody>
      </p:sp>
      <p:sp>
        <p:nvSpPr>
          <p:cNvPr id="25" name="Google Shape;25;p2"/>
          <p:cNvSpPr txBox="1"/>
          <p:nvPr>
            <p:ph type="ctrTitle"/>
          </p:nvPr>
        </p:nvSpPr>
        <p:spPr>
          <a:xfrm>
            <a:off x="685800" y="1066800"/>
            <a:ext cx="7772400" cy="144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rgbClr val="005EF6"/>
              </a:buClr>
              <a:buSzPts val="4000"/>
              <a:buFont typeface="Open Sans"/>
              <a:buNone/>
              <a:defRPr b="0" sz="4000">
                <a:solidFill>
                  <a:srgbClr val="005EF6"/>
                </a:solidFill>
                <a:latin typeface="Open Sans"/>
                <a:ea typeface="Open Sans"/>
                <a:cs typeface="Open Sans"/>
                <a:sym typeface="Open Sans"/>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26" name="Google Shape;26;p2"/>
          <p:cNvSpPr txBox="1"/>
          <p:nvPr>
            <p:ph idx="2" type="subTitle"/>
          </p:nvPr>
        </p:nvSpPr>
        <p:spPr>
          <a:xfrm>
            <a:off x="1524000" y="4724400"/>
            <a:ext cx="6019800" cy="76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2800"/>
              <a:buNone/>
              <a:defRPr sz="2800">
                <a:solidFill>
                  <a:srgbClr val="000000"/>
                </a:solidFill>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p:txBody>
      </p:sp>
      <p:sp>
        <p:nvSpPr>
          <p:cNvPr id="27" name="Google Shape;27;p2"/>
          <p:cNvSpPr txBox="1"/>
          <p:nvPr>
            <p:ph idx="3" type="subTitle"/>
          </p:nvPr>
        </p:nvSpPr>
        <p:spPr>
          <a:xfrm>
            <a:off x="2133600" y="4038600"/>
            <a:ext cx="4876800" cy="609600"/>
          </a:xfrm>
          <a:prstGeom prst="rect">
            <a:avLst/>
          </a:prstGeom>
        </p:spPr>
        <p:txBody>
          <a:bodyPr anchorCtr="0" anchor="ctr" bIns="91425" lIns="91425" spcFirstLastPara="1" rIns="91425" wrap="square" tIns="91425">
            <a:noAutofit/>
          </a:bodyPr>
          <a:lstStyle>
            <a:lvl1pPr lvl="0" rtl="0" algn="ctr">
              <a:spcBef>
                <a:spcPts val="600"/>
              </a:spcBef>
              <a:spcAft>
                <a:spcPts val="0"/>
              </a:spcAft>
              <a:buNone/>
              <a:defRPr sz="1800"/>
            </a:lvl1pPr>
            <a:lvl2pPr lvl="1" rtl="0" algn="ctr">
              <a:spcBef>
                <a:spcPts val="600"/>
              </a:spcBef>
              <a:spcAft>
                <a:spcPts val="0"/>
              </a:spcAft>
              <a:buNone/>
              <a:defRPr/>
            </a:lvl2pPr>
            <a:lvl3pPr lvl="2" rtl="0" algn="ctr">
              <a:spcBef>
                <a:spcPts val="600"/>
              </a:spcBef>
              <a:spcAft>
                <a:spcPts val="0"/>
              </a:spcAft>
              <a:buNone/>
              <a:defRPr/>
            </a:lvl3pPr>
            <a:lvl4pPr lvl="3" rtl="0" algn="ctr">
              <a:spcBef>
                <a:spcPts val="600"/>
              </a:spcBef>
              <a:spcAft>
                <a:spcPts val="0"/>
              </a:spcAft>
              <a:buNone/>
              <a:defRPr/>
            </a:lvl4pPr>
            <a:lvl5pPr lvl="4" rtl="0" algn="ctr">
              <a:spcBef>
                <a:spcPts val="600"/>
              </a:spcBef>
              <a:spcAft>
                <a:spcPts val="0"/>
              </a:spcAft>
              <a:buNone/>
              <a:defRPr/>
            </a:lvl5pPr>
            <a:lvl6pPr lvl="5" rtl="0" algn="ctr">
              <a:spcBef>
                <a:spcPts val="600"/>
              </a:spcBef>
              <a:spcAft>
                <a:spcPts val="0"/>
              </a:spcAft>
              <a:buNone/>
              <a:defRPr/>
            </a:lvl6pPr>
            <a:lvl7pPr lvl="6" rtl="0" algn="ctr">
              <a:spcBef>
                <a:spcPts val="600"/>
              </a:spcBef>
              <a:spcAft>
                <a:spcPts val="0"/>
              </a:spcAft>
              <a:buNone/>
              <a:defRPr/>
            </a:lvl7pPr>
            <a:lvl8pPr lvl="7" rtl="0" algn="ctr">
              <a:spcBef>
                <a:spcPts val="600"/>
              </a:spcBef>
              <a:spcAft>
                <a:spcPts val="0"/>
              </a:spcAft>
              <a:buNone/>
              <a:defRPr/>
            </a:lvl8pPr>
            <a:lvl9pPr lvl="8" algn="ctr">
              <a:spcBef>
                <a:spcPts val="600"/>
              </a:spcBef>
              <a:spcAft>
                <a:spcPts val="0"/>
              </a:spcAft>
              <a:buNone/>
              <a:defRPr/>
            </a:lvl9pPr>
          </a:lstStyle>
          <a:p/>
        </p:txBody>
      </p:sp>
      <p:sp>
        <p:nvSpPr>
          <p:cNvPr id="28" name="Google Shape;28;p2"/>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lvl1pPr lvl="0" rtl="0" algn="ctr">
              <a:buNone/>
              <a:defRPr sz="1100">
                <a:solidFill>
                  <a:srgbClr val="980000"/>
                </a:solidFill>
                <a:latin typeface="Open Sans"/>
                <a:ea typeface="Open Sans"/>
                <a:cs typeface="Open Sans"/>
                <a:sym typeface="Open Sans"/>
              </a:defRPr>
            </a:lvl1pPr>
            <a:lvl2pPr lvl="1" rtl="0" algn="ctr">
              <a:buNone/>
              <a:defRPr sz="1100">
                <a:solidFill>
                  <a:srgbClr val="980000"/>
                </a:solidFill>
                <a:latin typeface="Open Sans"/>
                <a:ea typeface="Open Sans"/>
                <a:cs typeface="Open Sans"/>
                <a:sym typeface="Open Sans"/>
              </a:defRPr>
            </a:lvl2pPr>
            <a:lvl3pPr lvl="2" rtl="0" algn="ctr">
              <a:buNone/>
              <a:defRPr sz="1100">
                <a:solidFill>
                  <a:srgbClr val="980000"/>
                </a:solidFill>
                <a:latin typeface="Open Sans"/>
                <a:ea typeface="Open Sans"/>
                <a:cs typeface="Open Sans"/>
                <a:sym typeface="Open Sans"/>
              </a:defRPr>
            </a:lvl3pPr>
            <a:lvl4pPr lvl="3" rtl="0" algn="ctr">
              <a:buNone/>
              <a:defRPr sz="1100">
                <a:solidFill>
                  <a:srgbClr val="980000"/>
                </a:solidFill>
                <a:latin typeface="Open Sans"/>
                <a:ea typeface="Open Sans"/>
                <a:cs typeface="Open Sans"/>
                <a:sym typeface="Open Sans"/>
              </a:defRPr>
            </a:lvl4pPr>
            <a:lvl5pPr lvl="4" rtl="0" algn="ctr">
              <a:buNone/>
              <a:defRPr sz="1100">
                <a:solidFill>
                  <a:srgbClr val="980000"/>
                </a:solidFill>
                <a:latin typeface="Open Sans"/>
                <a:ea typeface="Open Sans"/>
                <a:cs typeface="Open Sans"/>
                <a:sym typeface="Open Sans"/>
              </a:defRPr>
            </a:lvl5pPr>
            <a:lvl6pPr lvl="5" rtl="0" algn="ctr">
              <a:buNone/>
              <a:defRPr sz="1100">
                <a:solidFill>
                  <a:srgbClr val="980000"/>
                </a:solidFill>
                <a:latin typeface="Open Sans"/>
                <a:ea typeface="Open Sans"/>
                <a:cs typeface="Open Sans"/>
                <a:sym typeface="Open Sans"/>
              </a:defRPr>
            </a:lvl6pPr>
            <a:lvl7pPr lvl="6" rtl="0" algn="ctr">
              <a:buNone/>
              <a:defRPr sz="1100">
                <a:solidFill>
                  <a:srgbClr val="980000"/>
                </a:solidFill>
                <a:latin typeface="Open Sans"/>
                <a:ea typeface="Open Sans"/>
                <a:cs typeface="Open Sans"/>
                <a:sym typeface="Open Sans"/>
              </a:defRPr>
            </a:lvl7pPr>
            <a:lvl8pPr lvl="7" rtl="0" algn="ctr">
              <a:buNone/>
              <a:defRPr sz="1100">
                <a:solidFill>
                  <a:srgbClr val="980000"/>
                </a:solidFill>
                <a:latin typeface="Open Sans"/>
                <a:ea typeface="Open Sans"/>
                <a:cs typeface="Open Sans"/>
                <a:sym typeface="Open Sans"/>
              </a:defRPr>
            </a:lvl8pPr>
            <a:lvl9pPr lvl="8" rtl="0" algn="ctr">
              <a:buNone/>
              <a:defRPr sz="1100">
                <a:solidFill>
                  <a:srgbClr val="980000"/>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4" name="Shape 64"/>
        <p:cNvGrpSpPr/>
        <p:nvPr/>
      </p:nvGrpSpPr>
      <p:grpSpPr>
        <a:xfrm>
          <a:off x="0" y="0"/>
          <a:ext cx="0" cy="0"/>
          <a:chOff x="0" y="0"/>
          <a:chExt cx="0" cy="0"/>
        </a:xfrm>
      </p:grpSpPr>
      <p:sp>
        <p:nvSpPr>
          <p:cNvPr id="65" name="Google Shape;65;p11"/>
          <p:cNvSpPr txBox="1"/>
          <p:nvPr>
            <p:ph type="title"/>
          </p:nvPr>
        </p:nvSpPr>
        <p:spPr>
          <a:xfrm>
            <a:off x="457200" y="228600"/>
            <a:ext cx="8229600" cy="990600"/>
          </a:xfrm>
          <a:prstGeom prst="rect">
            <a:avLst/>
          </a:prstGeom>
          <a:noFill/>
          <a:ln>
            <a:noFill/>
          </a:ln>
        </p:spPr>
        <p:txBody>
          <a:bodyPr anchorCtr="0" anchor="ctr" bIns="46025" lIns="92075" spcFirstLastPara="1" rIns="92075" wrap="square" tIns="46025">
            <a:noAutofit/>
          </a:bodyPr>
          <a:lstStyle>
            <a:lvl1pPr lvl="0" marR="0" rtl="0" algn="ctr">
              <a:spcBef>
                <a:spcPts val="0"/>
              </a:spcBef>
              <a:spcAft>
                <a:spcPts val="0"/>
              </a:spcAft>
              <a:buClr>
                <a:srgbClr val="005EF6"/>
              </a:buClr>
              <a:buSzPts val="3600"/>
              <a:buNone/>
              <a:defRPr i="0" sz="4000" u="none" cap="none" strike="noStrike">
                <a:solidFill>
                  <a:srgbClr val="005EF6"/>
                </a:solidFill>
              </a:defRPr>
            </a:lvl1pPr>
            <a:lvl2pPr lvl="1"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2pPr>
            <a:lvl3pPr lvl="2"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3pPr>
            <a:lvl4pPr lvl="3"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4pPr>
            <a:lvl5pPr lvl="4"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5pPr>
            <a:lvl6pPr lvl="5"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6pPr>
            <a:lvl7pPr lvl="6"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7pPr>
            <a:lvl8pPr lvl="7"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8pPr>
            <a:lvl9pPr lvl="8"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9pPr>
          </a:lstStyle>
          <a:p/>
        </p:txBody>
      </p:sp>
      <p:sp>
        <p:nvSpPr>
          <p:cNvPr id="66" name="Google Shape;66;p11"/>
          <p:cNvSpPr txBox="1"/>
          <p:nvPr>
            <p:ph idx="1" type="body"/>
          </p:nvPr>
        </p:nvSpPr>
        <p:spPr>
          <a:xfrm>
            <a:off x="457200" y="1524000"/>
            <a:ext cx="8229600" cy="4343400"/>
          </a:xfrm>
          <a:prstGeom prst="rect">
            <a:avLst/>
          </a:prstGeom>
          <a:noFill/>
          <a:ln>
            <a:noFill/>
          </a:ln>
        </p:spPr>
        <p:txBody>
          <a:bodyPr anchorCtr="0" anchor="t" bIns="46025" lIns="92075" spcFirstLastPara="1" rIns="92075" wrap="square" tIns="46025">
            <a:noAutofit/>
          </a:bodyPr>
          <a:lstStyle>
            <a:lvl1pPr indent="-482600" lvl="0" marL="457200" marR="0" rtl="0" algn="l">
              <a:spcBef>
                <a:spcPts val="640"/>
              </a:spcBef>
              <a:spcAft>
                <a:spcPts val="0"/>
              </a:spcAft>
              <a:buClr>
                <a:schemeClr val="accent1"/>
              </a:buClr>
              <a:buSzPts val="4000"/>
              <a:buChar char="•"/>
              <a:defRPr i="0" sz="3200" u="none" cap="none" strike="noStrike">
                <a:solidFill>
                  <a:schemeClr val="dk1"/>
                </a:solidFill>
              </a:defRPr>
            </a:lvl1pPr>
            <a:lvl2pPr indent="-406400" lvl="1" marL="914400" marR="0" rtl="0" algn="l">
              <a:spcBef>
                <a:spcPts val="560"/>
              </a:spcBef>
              <a:spcAft>
                <a:spcPts val="0"/>
              </a:spcAft>
              <a:buClr>
                <a:schemeClr val="dk2"/>
              </a:buClr>
              <a:buSzPts val="2800"/>
              <a:buChar char="▪"/>
              <a:defRPr i="0" sz="2800" u="none" cap="none" strike="noStrike">
                <a:solidFill>
                  <a:schemeClr val="dk1"/>
                </a:solidFill>
              </a:defRPr>
            </a:lvl2pPr>
            <a:lvl3pPr indent="-381000" lvl="2" marL="1371600" marR="0" rtl="0" algn="l">
              <a:spcBef>
                <a:spcPts val="480"/>
              </a:spcBef>
              <a:spcAft>
                <a:spcPts val="0"/>
              </a:spcAft>
              <a:buClr>
                <a:schemeClr val="accent1"/>
              </a:buClr>
              <a:buSzPts val="2400"/>
              <a:buChar char="o"/>
              <a:defRPr i="0" sz="2400" u="none" cap="none" strike="noStrike">
                <a:solidFill>
                  <a:schemeClr val="dk1"/>
                </a:solidFill>
              </a:defRPr>
            </a:lvl3pPr>
            <a:lvl4pPr indent="-311150" lvl="3" marL="1828800" marR="0" rtl="0" algn="l">
              <a:spcBef>
                <a:spcPts val="400"/>
              </a:spcBef>
              <a:spcAft>
                <a:spcPts val="0"/>
              </a:spcAft>
              <a:buClr>
                <a:schemeClr val="accent1"/>
              </a:buClr>
              <a:buSzPts val="1300"/>
              <a:buChar char="●"/>
              <a:defRPr i="0" sz="2000" u="none" cap="none" strike="noStrike">
                <a:solidFill>
                  <a:schemeClr val="dk1"/>
                </a:solidFill>
              </a:defRPr>
            </a:lvl4pPr>
            <a:lvl5pPr indent="-355600" lvl="4" marL="2286000" marR="0" rtl="0" algn="l">
              <a:spcBef>
                <a:spcPts val="400"/>
              </a:spcBef>
              <a:spcAft>
                <a:spcPts val="0"/>
              </a:spcAft>
              <a:buClr>
                <a:schemeClr val="dk1"/>
              </a:buClr>
              <a:buSzPts val="2000"/>
              <a:buChar char="–"/>
              <a:defRPr i="0" sz="2000" u="none" cap="none" strike="noStrike">
                <a:solidFill>
                  <a:schemeClr val="dk1"/>
                </a:solidFill>
              </a:defRPr>
            </a:lvl5pPr>
            <a:lvl6pPr indent="-342900" lvl="5" marL="2743200" marR="0" rtl="0" algn="l">
              <a:lnSpc>
                <a:spcPct val="90000"/>
              </a:lnSpc>
              <a:spcBef>
                <a:spcPts val="500"/>
              </a:spcBef>
              <a:spcAft>
                <a:spcPts val="0"/>
              </a:spcAft>
              <a:buClr>
                <a:schemeClr val="dk1"/>
              </a:buClr>
              <a:buSzPts val="1800"/>
              <a:buChar char="•"/>
              <a:defRPr i="0" sz="1800" u="none" cap="none" strike="noStrike">
                <a:solidFill>
                  <a:schemeClr val="dk1"/>
                </a:solidFill>
              </a:defRPr>
            </a:lvl6pPr>
            <a:lvl7pPr indent="-342900" lvl="6" marL="3200400" marR="0" rtl="0" algn="l">
              <a:lnSpc>
                <a:spcPct val="90000"/>
              </a:lnSpc>
              <a:spcBef>
                <a:spcPts val="500"/>
              </a:spcBef>
              <a:spcAft>
                <a:spcPts val="0"/>
              </a:spcAft>
              <a:buClr>
                <a:schemeClr val="dk1"/>
              </a:buClr>
              <a:buSzPts val="1800"/>
              <a:buChar char="•"/>
              <a:defRPr i="0" sz="1800" u="none" cap="none" strike="noStrike">
                <a:solidFill>
                  <a:schemeClr val="dk1"/>
                </a:solidFill>
              </a:defRPr>
            </a:lvl7pPr>
            <a:lvl8pPr indent="-342900" lvl="7" marL="3657600" marR="0" rtl="0" algn="l">
              <a:lnSpc>
                <a:spcPct val="90000"/>
              </a:lnSpc>
              <a:spcBef>
                <a:spcPts val="500"/>
              </a:spcBef>
              <a:spcAft>
                <a:spcPts val="0"/>
              </a:spcAft>
              <a:buClr>
                <a:schemeClr val="dk1"/>
              </a:buClr>
              <a:buSzPts val="1800"/>
              <a:buChar char="•"/>
              <a:defRPr i="0" sz="1800" u="none" cap="none" strike="noStrike">
                <a:solidFill>
                  <a:schemeClr val="dk1"/>
                </a:solidFill>
              </a:defRPr>
            </a:lvl8pPr>
            <a:lvl9pPr indent="-342900" lvl="8" marL="4114800" marR="0" rtl="0" algn="l">
              <a:lnSpc>
                <a:spcPct val="90000"/>
              </a:lnSpc>
              <a:spcBef>
                <a:spcPts val="500"/>
              </a:spcBef>
              <a:spcAft>
                <a:spcPts val="0"/>
              </a:spcAft>
              <a:buClr>
                <a:schemeClr val="dk1"/>
              </a:buClr>
              <a:buSzPts val="1800"/>
              <a:buChar char="•"/>
              <a:defRPr i="0" sz="1800" u="none" cap="none" strike="noStrike">
                <a:solidFill>
                  <a:schemeClr val="dk1"/>
                </a:solidFill>
              </a:defRPr>
            </a:lvl9pPr>
          </a:lstStyle>
          <a:p/>
        </p:txBody>
      </p:sp>
      <p:sp>
        <p:nvSpPr>
          <p:cNvPr id="67" name="Google Shape;67;p11"/>
          <p:cNvSpPr txBox="1"/>
          <p:nvPr>
            <p:ph idx="11" type="ftr"/>
          </p:nvPr>
        </p:nvSpPr>
        <p:spPr>
          <a:xfrm>
            <a:off x="457200" y="6553200"/>
            <a:ext cx="8229600" cy="304800"/>
          </a:xfrm>
          <a:prstGeom prst="rect">
            <a:avLst/>
          </a:prstGeom>
          <a:noFill/>
          <a:ln>
            <a:noFill/>
          </a:ln>
        </p:spPr>
        <p:txBody>
          <a:bodyPr anchorCtr="0" anchor="ctr" bIns="46025" lIns="92075" spcFirstLastPara="1" rIns="92075" wrap="square" tIns="46025">
            <a:noAutofit/>
          </a:bodyPr>
          <a:lstStyle>
            <a:lvl1pPr lvl="0" marR="0" rtl="0" algn="l">
              <a:lnSpc>
                <a:spcPct val="100000"/>
              </a:lnSpc>
              <a:spcBef>
                <a:spcPts val="0"/>
              </a:spcBef>
              <a:spcAft>
                <a:spcPts val="0"/>
              </a:spcAft>
              <a:buSzPts val="1400"/>
              <a:buNone/>
              <a:defRPr b="1" i="0" sz="9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9pPr>
          </a:lstStyle>
          <a:p/>
        </p:txBody>
      </p:sp>
      <p:sp>
        <p:nvSpPr>
          <p:cNvPr id="68" name="Google Shape;68;p11"/>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lgn="r">
              <a:buNone/>
              <a:defRPr sz="1300">
                <a:solidFill>
                  <a:schemeClr val="dk1"/>
                </a:solidFill>
                <a:latin typeface="Times New Roman"/>
                <a:ea typeface="Times New Roman"/>
                <a:cs typeface="Times New Roman"/>
                <a:sym typeface="Times New Roman"/>
              </a:defRPr>
            </a:lvl1pPr>
            <a:lvl2pPr lvl="1" algn="r">
              <a:buNone/>
              <a:defRPr sz="1300">
                <a:solidFill>
                  <a:schemeClr val="dk1"/>
                </a:solidFill>
                <a:latin typeface="Times New Roman"/>
                <a:ea typeface="Times New Roman"/>
                <a:cs typeface="Times New Roman"/>
                <a:sym typeface="Times New Roman"/>
              </a:defRPr>
            </a:lvl2pPr>
            <a:lvl3pPr lvl="2" algn="r">
              <a:buNone/>
              <a:defRPr sz="1300">
                <a:solidFill>
                  <a:schemeClr val="dk1"/>
                </a:solidFill>
                <a:latin typeface="Times New Roman"/>
                <a:ea typeface="Times New Roman"/>
                <a:cs typeface="Times New Roman"/>
                <a:sym typeface="Times New Roman"/>
              </a:defRPr>
            </a:lvl3pPr>
            <a:lvl4pPr lvl="3" algn="r">
              <a:buNone/>
              <a:defRPr sz="1300">
                <a:solidFill>
                  <a:schemeClr val="dk1"/>
                </a:solidFill>
                <a:latin typeface="Times New Roman"/>
                <a:ea typeface="Times New Roman"/>
                <a:cs typeface="Times New Roman"/>
                <a:sym typeface="Times New Roman"/>
              </a:defRPr>
            </a:lvl4pPr>
            <a:lvl5pPr lvl="4" algn="r">
              <a:buNone/>
              <a:defRPr sz="1300">
                <a:solidFill>
                  <a:schemeClr val="dk1"/>
                </a:solidFill>
                <a:latin typeface="Times New Roman"/>
                <a:ea typeface="Times New Roman"/>
                <a:cs typeface="Times New Roman"/>
                <a:sym typeface="Times New Roman"/>
              </a:defRPr>
            </a:lvl5pPr>
            <a:lvl6pPr lvl="5" algn="r">
              <a:buNone/>
              <a:defRPr sz="1300">
                <a:solidFill>
                  <a:schemeClr val="dk1"/>
                </a:solidFill>
                <a:latin typeface="Times New Roman"/>
                <a:ea typeface="Times New Roman"/>
                <a:cs typeface="Times New Roman"/>
                <a:sym typeface="Times New Roman"/>
              </a:defRPr>
            </a:lvl6pPr>
            <a:lvl7pPr lvl="6" algn="r">
              <a:buNone/>
              <a:defRPr sz="1300">
                <a:solidFill>
                  <a:schemeClr val="dk1"/>
                </a:solidFill>
                <a:latin typeface="Times New Roman"/>
                <a:ea typeface="Times New Roman"/>
                <a:cs typeface="Times New Roman"/>
                <a:sym typeface="Times New Roman"/>
              </a:defRPr>
            </a:lvl7pPr>
            <a:lvl8pPr lvl="7" algn="r">
              <a:buNone/>
              <a:defRPr sz="1300">
                <a:solidFill>
                  <a:schemeClr val="dk1"/>
                </a:solidFill>
                <a:latin typeface="Times New Roman"/>
                <a:ea typeface="Times New Roman"/>
                <a:cs typeface="Times New Roman"/>
                <a:sym typeface="Times New Roman"/>
              </a:defRPr>
            </a:lvl8pPr>
            <a:lvl9pPr lvl="8" algn="r">
              <a:buNone/>
              <a:defRPr sz="13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2">
    <p:spTree>
      <p:nvGrpSpPr>
        <p:cNvPr id="69" name="Shape 69"/>
        <p:cNvGrpSpPr/>
        <p:nvPr/>
      </p:nvGrpSpPr>
      <p:grpSpPr>
        <a:xfrm>
          <a:off x="0" y="0"/>
          <a:ext cx="0" cy="0"/>
          <a:chOff x="0" y="0"/>
          <a:chExt cx="0" cy="0"/>
        </a:xfrm>
      </p:grpSpPr>
      <p:sp>
        <p:nvSpPr>
          <p:cNvPr id="70" name="Google Shape;70;p1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71" name="Google Shape;71;p1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2" name="Google Shape;72;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3" name="Shape 73"/>
        <p:cNvGrpSpPr/>
        <p:nvPr/>
      </p:nvGrpSpPr>
      <p:grpSpPr>
        <a:xfrm>
          <a:off x="0" y="0"/>
          <a:ext cx="0" cy="0"/>
          <a:chOff x="0" y="0"/>
          <a:chExt cx="0" cy="0"/>
        </a:xfrm>
      </p:grpSpPr>
      <p:sp>
        <p:nvSpPr>
          <p:cNvPr id="74" name="Google Shape;74;p1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5" name="Google Shape;75;p1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p:cSld name="TITLE_3">
    <p:spTree>
      <p:nvGrpSpPr>
        <p:cNvPr id="76" name="Shape 76"/>
        <p:cNvGrpSpPr/>
        <p:nvPr/>
      </p:nvGrpSpPr>
      <p:grpSpPr>
        <a:xfrm>
          <a:off x="0" y="0"/>
          <a:ext cx="0" cy="0"/>
          <a:chOff x="0" y="0"/>
          <a:chExt cx="0" cy="0"/>
        </a:xfrm>
      </p:grpSpPr>
      <p:sp>
        <p:nvSpPr>
          <p:cNvPr id="77" name="Google Shape;77;p14"/>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78" name="Google Shape;78;p14"/>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9" name="Google Shape;79;p1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3" name="Shape 93"/>
        <p:cNvGrpSpPr/>
        <p:nvPr/>
      </p:nvGrpSpPr>
      <p:grpSpPr>
        <a:xfrm>
          <a:off x="0" y="0"/>
          <a:ext cx="0" cy="0"/>
          <a:chOff x="0" y="0"/>
          <a:chExt cx="0" cy="0"/>
        </a:xfrm>
      </p:grpSpPr>
      <p:pic>
        <p:nvPicPr>
          <p:cNvPr id="94" name="Google Shape;94;p16"/>
          <p:cNvPicPr preferRelativeResize="0"/>
          <p:nvPr/>
        </p:nvPicPr>
        <p:blipFill>
          <a:blip r:embed="rId2">
            <a:alphaModFix/>
          </a:blip>
          <a:stretch>
            <a:fillRect/>
          </a:stretch>
        </p:blipFill>
        <p:spPr>
          <a:xfrm>
            <a:off x="609600" y="533400"/>
            <a:ext cx="8001000" cy="2124075"/>
          </a:xfrm>
          <a:prstGeom prst="rect">
            <a:avLst/>
          </a:prstGeom>
          <a:noFill/>
          <a:ln>
            <a:noFill/>
          </a:ln>
        </p:spPr>
      </p:pic>
      <p:sp>
        <p:nvSpPr>
          <p:cNvPr id="95" name="Google Shape;95;p16"/>
          <p:cNvSpPr txBox="1"/>
          <p:nvPr>
            <p:ph idx="1" type="subTitle"/>
          </p:nvPr>
        </p:nvSpPr>
        <p:spPr>
          <a:xfrm>
            <a:off x="1905000" y="2895600"/>
            <a:ext cx="5334000" cy="1066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2800"/>
              <a:buNone/>
              <a:defRPr sz="2800">
                <a:solidFill>
                  <a:srgbClr val="000000"/>
                </a:solidFill>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p:txBody>
      </p:sp>
      <p:sp>
        <p:nvSpPr>
          <p:cNvPr id="96" name="Google Shape;96;p16"/>
          <p:cNvSpPr txBox="1"/>
          <p:nvPr>
            <p:ph type="ctrTitle"/>
          </p:nvPr>
        </p:nvSpPr>
        <p:spPr>
          <a:xfrm>
            <a:off x="685800" y="1066800"/>
            <a:ext cx="7772400" cy="144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rgbClr val="005EF6"/>
              </a:buClr>
              <a:buSzPts val="4000"/>
              <a:buFont typeface="Open Sans"/>
              <a:buNone/>
              <a:defRPr b="0" sz="4000">
                <a:solidFill>
                  <a:srgbClr val="005EF6"/>
                </a:solidFill>
                <a:latin typeface="Open Sans"/>
                <a:ea typeface="Open Sans"/>
                <a:cs typeface="Open Sans"/>
                <a:sym typeface="Open Sans"/>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97" name="Google Shape;97;p16"/>
          <p:cNvSpPr txBox="1"/>
          <p:nvPr>
            <p:ph idx="2" type="subTitle"/>
          </p:nvPr>
        </p:nvSpPr>
        <p:spPr>
          <a:xfrm>
            <a:off x="1524000" y="4724400"/>
            <a:ext cx="6019800" cy="76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2800"/>
              <a:buNone/>
              <a:defRPr sz="2800">
                <a:solidFill>
                  <a:srgbClr val="000000"/>
                </a:solidFill>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p:txBody>
      </p:sp>
      <p:sp>
        <p:nvSpPr>
          <p:cNvPr id="98" name="Google Shape;98;p16"/>
          <p:cNvSpPr txBox="1"/>
          <p:nvPr>
            <p:ph idx="3" type="subTitle"/>
          </p:nvPr>
        </p:nvSpPr>
        <p:spPr>
          <a:xfrm>
            <a:off x="2133600" y="4038600"/>
            <a:ext cx="4876800" cy="609600"/>
          </a:xfrm>
          <a:prstGeom prst="rect">
            <a:avLst/>
          </a:prstGeom>
        </p:spPr>
        <p:txBody>
          <a:bodyPr anchorCtr="0" anchor="ctr" bIns="91425" lIns="91425" spcFirstLastPara="1" rIns="91425" wrap="square" tIns="91425">
            <a:noAutofit/>
          </a:bodyPr>
          <a:lstStyle>
            <a:lvl1pPr lvl="0" rtl="0" algn="ctr">
              <a:spcBef>
                <a:spcPts val="600"/>
              </a:spcBef>
              <a:spcAft>
                <a:spcPts val="0"/>
              </a:spcAft>
              <a:buNone/>
              <a:defRPr sz="1800"/>
            </a:lvl1pPr>
            <a:lvl2pPr lvl="1" rtl="0" algn="ctr">
              <a:spcBef>
                <a:spcPts val="600"/>
              </a:spcBef>
              <a:spcAft>
                <a:spcPts val="0"/>
              </a:spcAft>
              <a:buNone/>
              <a:defRPr/>
            </a:lvl2pPr>
            <a:lvl3pPr lvl="2" rtl="0" algn="ctr">
              <a:spcBef>
                <a:spcPts val="600"/>
              </a:spcBef>
              <a:spcAft>
                <a:spcPts val="0"/>
              </a:spcAft>
              <a:buNone/>
              <a:defRPr/>
            </a:lvl3pPr>
            <a:lvl4pPr lvl="3" rtl="0" algn="ctr">
              <a:spcBef>
                <a:spcPts val="600"/>
              </a:spcBef>
              <a:spcAft>
                <a:spcPts val="0"/>
              </a:spcAft>
              <a:buNone/>
              <a:defRPr/>
            </a:lvl4pPr>
            <a:lvl5pPr lvl="4" rtl="0" algn="ctr">
              <a:spcBef>
                <a:spcPts val="600"/>
              </a:spcBef>
              <a:spcAft>
                <a:spcPts val="0"/>
              </a:spcAft>
              <a:buNone/>
              <a:defRPr/>
            </a:lvl5pPr>
            <a:lvl6pPr lvl="5" rtl="0" algn="ctr">
              <a:spcBef>
                <a:spcPts val="600"/>
              </a:spcBef>
              <a:spcAft>
                <a:spcPts val="0"/>
              </a:spcAft>
              <a:buNone/>
              <a:defRPr/>
            </a:lvl6pPr>
            <a:lvl7pPr lvl="6" rtl="0" algn="ctr">
              <a:spcBef>
                <a:spcPts val="600"/>
              </a:spcBef>
              <a:spcAft>
                <a:spcPts val="0"/>
              </a:spcAft>
              <a:buNone/>
              <a:defRPr/>
            </a:lvl7pPr>
            <a:lvl8pPr lvl="7" rtl="0" algn="ctr">
              <a:spcBef>
                <a:spcPts val="600"/>
              </a:spcBef>
              <a:spcAft>
                <a:spcPts val="0"/>
              </a:spcAft>
              <a:buNone/>
              <a:defRPr/>
            </a:lvl8pPr>
            <a:lvl9pPr lvl="8" rtl="0" algn="ctr">
              <a:spcBef>
                <a:spcPts val="600"/>
              </a:spcBef>
              <a:spcAft>
                <a:spcPts val="0"/>
              </a:spcAft>
              <a:buNone/>
              <a:defRPr/>
            </a:lvl9pPr>
          </a:lstStyle>
          <a:p/>
        </p:txBody>
      </p:sp>
      <p:sp>
        <p:nvSpPr>
          <p:cNvPr id="99" name="Google Shape;99;p16"/>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lvl1pPr lvl="0" rtl="0" algn="ctr">
              <a:buNone/>
              <a:defRPr sz="1100">
                <a:solidFill>
                  <a:srgbClr val="980000"/>
                </a:solidFill>
                <a:latin typeface="Open Sans"/>
                <a:ea typeface="Open Sans"/>
                <a:cs typeface="Open Sans"/>
                <a:sym typeface="Open Sans"/>
              </a:defRPr>
            </a:lvl1pPr>
            <a:lvl2pPr lvl="1" rtl="0" algn="ctr">
              <a:buNone/>
              <a:defRPr sz="1100">
                <a:solidFill>
                  <a:srgbClr val="980000"/>
                </a:solidFill>
                <a:latin typeface="Open Sans"/>
                <a:ea typeface="Open Sans"/>
                <a:cs typeface="Open Sans"/>
                <a:sym typeface="Open Sans"/>
              </a:defRPr>
            </a:lvl2pPr>
            <a:lvl3pPr lvl="2" rtl="0" algn="ctr">
              <a:buNone/>
              <a:defRPr sz="1100">
                <a:solidFill>
                  <a:srgbClr val="980000"/>
                </a:solidFill>
                <a:latin typeface="Open Sans"/>
                <a:ea typeface="Open Sans"/>
                <a:cs typeface="Open Sans"/>
                <a:sym typeface="Open Sans"/>
              </a:defRPr>
            </a:lvl3pPr>
            <a:lvl4pPr lvl="3" rtl="0" algn="ctr">
              <a:buNone/>
              <a:defRPr sz="1100">
                <a:solidFill>
                  <a:srgbClr val="980000"/>
                </a:solidFill>
                <a:latin typeface="Open Sans"/>
                <a:ea typeface="Open Sans"/>
                <a:cs typeface="Open Sans"/>
                <a:sym typeface="Open Sans"/>
              </a:defRPr>
            </a:lvl4pPr>
            <a:lvl5pPr lvl="4" rtl="0" algn="ctr">
              <a:buNone/>
              <a:defRPr sz="1100">
                <a:solidFill>
                  <a:srgbClr val="980000"/>
                </a:solidFill>
                <a:latin typeface="Open Sans"/>
                <a:ea typeface="Open Sans"/>
                <a:cs typeface="Open Sans"/>
                <a:sym typeface="Open Sans"/>
              </a:defRPr>
            </a:lvl5pPr>
            <a:lvl6pPr lvl="5" rtl="0" algn="ctr">
              <a:buNone/>
              <a:defRPr sz="1100">
                <a:solidFill>
                  <a:srgbClr val="980000"/>
                </a:solidFill>
                <a:latin typeface="Open Sans"/>
                <a:ea typeface="Open Sans"/>
                <a:cs typeface="Open Sans"/>
                <a:sym typeface="Open Sans"/>
              </a:defRPr>
            </a:lvl6pPr>
            <a:lvl7pPr lvl="6" rtl="0" algn="ctr">
              <a:buNone/>
              <a:defRPr sz="1100">
                <a:solidFill>
                  <a:srgbClr val="980000"/>
                </a:solidFill>
                <a:latin typeface="Open Sans"/>
                <a:ea typeface="Open Sans"/>
                <a:cs typeface="Open Sans"/>
                <a:sym typeface="Open Sans"/>
              </a:defRPr>
            </a:lvl7pPr>
            <a:lvl8pPr lvl="7" rtl="0" algn="ctr">
              <a:buNone/>
              <a:defRPr sz="1100">
                <a:solidFill>
                  <a:srgbClr val="980000"/>
                </a:solidFill>
                <a:latin typeface="Open Sans"/>
                <a:ea typeface="Open Sans"/>
                <a:cs typeface="Open Sans"/>
                <a:sym typeface="Open Sans"/>
              </a:defRPr>
            </a:lvl8pPr>
            <a:lvl9pPr lvl="8" rtl="0" algn="ctr">
              <a:buNone/>
              <a:defRPr sz="1100">
                <a:solidFill>
                  <a:srgbClr val="980000"/>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0" name="Shape 100"/>
        <p:cNvGrpSpPr/>
        <p:nvPr/>
      </p:nvGrpSpPr>
      <p:grpSpPr>
        <a:xfrm>
          <a:off x="0" y="0"/>
          <a:ext cx="0" cy="0"/>
          <a:chOff x="0" y="0"/>
          <a:chExt cx="0" cy="0"/>
        </a:xfrm>
      </p:grpSpPr>
      <p:sp>
        <p:nvSpPr>
          <p:cNvPr id="101" name="Google Shape;101;p17"/>
          <p:cNvSpPr/>
          <p:nvPr/>
        </p:nvSpPr>
        <p:spPr>
          <a:xfrm>
            <a:off x="0" y="304800"/>
            <a:ext cx="9144000" cy="990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7"/>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5EF6"/>
              </a:buClr>
              <a:buSzPts val="3600"/>
              <a:buNone/>
              <a:defRPr>
                <a:solidFill>
                  <a:srgbClr val="005EF6"/>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03" name="Google Shape;103;p17"/>
          <p:cNvSpPr txBox="1"/>
          <p:nvPr>
            <p:ph idx="1" type="body"/>
          </p:nvPr>
        </p:nvSpPr>
        <p:spPr>
          <a:xfrm>
            <a:off x="228600" y="1447800"/>
            <a:ext cx="8763000" cy="46482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104" name="Google Shape;104;p17"/>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Centered">
  <p:cSld name="TITLE_AND_BODY_1">
    <p:spTree>
      <p:nvGrpSpPr>
        <p:cNvPr id="105" name="Shape 105"/>
        <p:cNvGrpSpPr/>
        <p:nvPr/>
      </p:nvGrpSpPr>
      <p:grpSpPr>
        <a:xfrm>
          <a:off x="0" y="0"/>
          <a:ext cx="0" cy="0"/>
          <a:chOff x="0" y="0"/>
          <a:chExt cx="0" cy="0"/>
        </a:xfrm>
      </p:grpSpPr>
      <p:sp>
        <p:nvSpPr>
          <p:cNvPr id="106" name="Google Shape;106;p18"/>
          <p:cNvSpPr/>
          <p:nvPr/>
        </p:nvSpPr>
        <p:spPr>
          <a:xfrm>
            <a:off x="0" y="304800"/>
            <a:ext cx="9144000" cy="990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8"/>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5EF6"/>
              </a:buClr>
              <a:buSzPts val="3600"/>
              <a:buNone/>
              <a:defRPr>
                <a:solidFill>
                  <a:srgbClr val="005EF6"/>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08" name="Google Shape;108;p18"/>
          <p:cNvSpPr txBox="1"/>
          <p:nvPr>
            <p:ph idx="1" type="body"/>
          </p:nvPr>
        </p:nvSpPr>
        <p:spPr>
          <a:xfrm>
            <a:off x="228600" y="1295400"/>
            <a:ext cx="8763000" cy="4625700"/>
          </a:xfrm>
          <a:prstGeom prst="rect">
            <a:avLst/>
          </a:prstGeom>
        </p:spPr>
        <p:txBody>
          <a:bodyPr anchorCtr="0" anchor="ctr" bIns="91425" lIns="91425" spcFirstLastPara="1" rIns="91425" wrap="square" tIns="91425">
            <a:noAutofit/>
          </a:bodyPr>
          <a:lstStyle>
            <a:lvl1pPr indent="-393700" lvl="0" marL="457200" rtl="0">
              <a:spcBef>
                <a:spcPts val="600"/>
              </a:spcBef>
              <a:spcAft>
                <a:spcPts val="0"/>
              </a:spcAft>
              <a:buSzPts val="2600"/>
              <a:buChar char="●"/>
              <a:defRPr sz="26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109" name="Google Shape;109;p18"/>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3"/>
          <p:cNvSpPr/>
          <p:nvPr/>
        </p:nvSpPr>
        <p:spPr>
          <a:xfrm>
            <a:off x="0" y="304800"/>
            <a:ext cx="9144000" cy="990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lvl1pPr lvl="0">
              <a:spcBef>
                <a:spcPts val="0"/>
              </a:spcBef>
              <a:spcAft>
                <a:spcPts val="0"/>
              </a:spcAft>
              <a:buClr>
                <a:srgbClr val="005EF6"/>
              </a:buClr>
              <a:buSzPts val="3600"/>
              <a:buNone/>
              <a:defRPr>
                <a:solidFill>
                  <a:srgbClr val="005EF6"/>
                </a:solidFill>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3"/>
          <p:cNvSpPr txBox="1"/>
          <p:nvPr>
            <p:ph idx="1" type="body"/>
          </p:nvPr>
        </p:nvSpPr>
        <p:spPr>
          <a:xfrm>
            <a:off x="228600" y="1447800"/>
            <a:ext cx="8763000" cy="4648200"/>
          </a:xfrm>
          <a:prstGeom prst="rect">
            <a:avLst/>
          </a:prstGeom>
        </p:spPr>
        <p:txBody>
          <a:bodyPr anchorCtr="0" anchor="t" bIns="91425" lIns="91425" spcFirstLastPara="1" rIns="91425" wrap="square" tIns="91425">
            <a:noAutofit/>
          </a:bodyPr>
          <a:lstStyle>
            <a:lvl1pPr indent="-393700" lvl="0" marL="457200">
              <a:spcBef>
                <a:spcPts val="600"/>
              </a:spcBef>
              <a:spcAft>
                <a:spcPts val="0"/>
              </a:spcAft>
              <a:buSzPts val="2600"/>
              <a:buChar char="●"/>
              <a:defRPr sz="2600"/>
            </a:lvl1pPr>
            <a:lvl2pPr indent="-355600" lvl="1" marL="914400">
              <a:spcBef>
                <a:spcPts val="0"/>
              </a:spcBef>
              <a:spcAft>
                <a:spcPts val="0"/>
              </a:spcAft>
              <a:buSzPts val="2000"/>
              <a:buChar char="○"/>
              <a:defRPr sz="2000"/>
            </a:lvl2pPr>
            <a:lvl3pPr indent="-342900" lvl="2" marL="1371600">
              <a:spcBef>
                <a:spcPts val="0"/>
              </a:spcBef>
              <a:spcAft>
                <a:spcPts val="0"/>
              </a:spcAft>
              <a:buSzPts val="1800"/>
              <a:buChar char="■"/>
              <a:defRPr sz="18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3" name="Google Shape;33;p3"/>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Centered">
  <p:cSld name="TITLE_AND_BODY_1">
    <p:spTree>
      <p:nvGrpSpPr>
        <p:cNvPr id="34" name="Shape 34"/>
        <p:cNvGrpSpPr/>
        <p:nvPr/>
      </p:nvGrpSpPr>
      <p:grpSpPr>
        <a:xfrm>
          <a:off x="0" y="0"/>
          <a:ext cx="0" cy="0"/>
          <a:chOff x="0" y="0"/>
          <a:chExt cx="0" cy="0"/>
        </a:xfrm>
      </p:grpSpPr>
      <p:sp>
        <p:nvSpPr>
          <p:cNvPr id="35" name="Google Shape;35;p4"/>
          <p:cNvSpPr/>
          <p:nvPr/>
        </p:nvSpPr>
        <p:spPr>
          <a:xfrm>
            <a:off x="0" y="304800"/>
            <a:ext cx="9144000" cy="990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4"/>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5EF6"/>
              </a:buClr>
              <a:buSzPts val="3600"/>
              <a:buNone/>
              <a:defRPr>
                <a:solidFill>
                  <a:srgbClr val="005EF6"/>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7" name="Google Shape;37;p4"/>
          <p:cNvSpPr txBox="1"/>
          <p:nvPr>
            <p:ph idx="1" type="body"/>
          </p:nvPr>
        </p:nvSpPr>
        <p:spPr>
          <a:xfrm>
            <a:off x="228600" y="1295400"/>
            <a:ext cx="8763000" cy="4625700"/>
          </a:xfrm>
          <a:prstGeom prst="rect">
            <a:avLst/>
          </a:prstGeom>
        </p:spPr>
        <p:txBody>
          <a:bodyPr anchorCtr="0" anchor="ctr" bIns="91425" lIns="91425" spcFirstLastPara="1" rIns="91425" wrap="square" tIns="91425">
            <a:noAutofit/>
          </a:bodyPr>
          <a:lstStyle>
            <a:lvl1pPr indent="-393700" lvl="0" marL="457200" rtl="0">
              <a:spcBef>
                <a:spcPts val="600"/>
              </a:spcBef>
              <a:spcAft>
                <a:spcPts val="0"/>
              </a:spcAft>
              <a:buSzPts val="2600"/>
              <a:buChar char="●"/>
              <a:defRPr sz="26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8" name="Google Shape;38;p4"/>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9" name="Shape 39"/>
        <p:cNvGrpSpPr/>
        <p:nvPr/>
      </p:nvGrpSpPr>
      <p:grpSpPr>
        <a:xfrm>
          <a:off x="0" y="0"/>
          <a:ext cx="0" cy="0"/>
          <a:chOff x="0" y="0"/>
          <a:chExt cx="0" cy="0"/>
        </a:xfrm>
      </p:grpSpPr>
      <p:sp>
        <p:nvSpPr>
          <p:cNvPr id="40" name="Google Shape;40;p5"/>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US"/>
              <a:t>‹#›</a:t>
            </a:fld>
            <a:endParaRPr/>
          </a:p>
        </p:txBody>
      </p:sp>
      <p:sp>
        <p:nvSpPr>
          <p:cNvPr id="41" name="Google Shape;41;p5"/>
          <p:cNvSpPr/>
          <p:nvPr/>
        </p:nvSpPr>
        <p:spPr>
          <a:xfrm>
            <a:off x="0" y="304800"/>
            <a:ext cx="9144000" cy="990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5"/>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5EF6"/>
              </a:buClr>
              <a:buSzPts val="3600"/>
              <a:buNone/>
              <a:defRPr>
                <a:solidFill>
                  <a:srgbClr val="005EF6"/>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43" name="Google Shape;43;p5"/>
          <p:cNvSpPr txBox="1"/>
          <p:nvPr>
            <p:ph idx="1" type="body"/>
          </p:nvPr>
        </p:nvSpPr>
        <p:spPr>
          <a:xfrm>
            <a:off x="228600" y="1447800"/>
            <a:ext cx="4059900" cy="46482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44" name="Google Shape;44;p5"/>
          <p:cNvSpPr txBox="1"/>
          <p:nvPr>
            <p:ph idx="2" type="body"/>
          </p:nvPr>
        </p:nvSpPr>
        <p:spPr>
          <a:xfrm>
            <a:off x="4648200" y="1447800"/>
            <a:ext cx="4059900" cy="46482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45" name="Google Shape;45;p5"/>
          <p:cNvSpPr txBox="1"/>
          <p:nvPr>
            <p:ph idx="3" type="subTitle"/>
          </p:nvPr>
        </p:nvSpPr>
        <p:spPr>
          <a:xfrm>
            <a:off x="0" y="0"/>
            <a:ext cx="4572000" cy="266400"/>
          </a:xfrm>
          <a:prstGeom prst="rect">
            <a:avLst/>
          </a:prstGeom>
        </p:spPr>
        <p:txBody>
          <a:bodyPr anchorCtr="0" anchor="ctr" bIns="91425" lIns="91425" spcFirstLastPara="1" rIns="91425" wrap="square" tIns="91425">
            <a:noAutofit/>
          </a:bodyPr>
          <a:lstStyle>
            <a:lvl1pPr lvl="0" rtl="0" algn="r">
              <a:spcBef>
                <a:spcPts val="600"/>
              </a:spcBef>
              <a:spcAft>
                <a:spcPts val="0"/>
              </a:spcAft>
              <a:buNone/>
              <a:defRPr sz="1100">
                <a:solidFill>
                  <a:srgbClr val="FFFFFF"/>
                </a:solidFill>
              </a:defRPr>
            </a:lvl1pPr>
            <a:lvl2pPr lvl="1" rtl="0" algn="r">
              <a:spcBef>
                <a:spcPts val="600"/>
              </a:spcBef>
              <a:spcAft>
                <a:spcPts val="0"/>
              </a:spcAft>
              <a:buNone/>
              <a:defRPr/>
            </a:lvl2pPr>
            <a:lvl3pPr lvl="2" rtl="0" algn="r">
              <a:spcBef>
                <a:spcPts val="600"/>
              </a:spcBef>
              <a:spcAft>
                <a:spcPts val="0"/>
              </a:spcAft>
              <a:buNone/>
              <a:defRPr/>
            </a:lvl3pPr>
            <a:lvl4pPr lvl="3" rtl="0" algn="r">
              <a:spcBef>
                <a:spcPts val="600"/>
              </a:spcBef>
              <a:spcAft>
                <a:spcPts val="0"/>
              </a:spcAft>
              <a:buNone/>
              <a:defRPr/>
            </a:lvl4pPr>
            <a:lvl5pPr lvl="4" rtl="0" algn="r">
              <a:spcBef>
                <a:spcPts val="600"/>
              </a:spcBef>
              <a:spcAft>
                <a:spcPts val="0"/>
              </a:spcAft>
              <a:buNone/>
              <a:defRPr/>
            </a:lvl5pPr>
            <a:lvl6pPr lvl="5" rtl="0" algn="r">
              <a:spcBef>
                <a:spcPts val="600"/>
              </a:spcBef>
              <a:spcAft>
                <a:spcPts val="0"/>
              </a:spcAft>
              <a:buNone/>
              <a:defRPr/>
            </a:lvl6pPr>
            <a:lvl7pPr lvl="6" rtl="0" algn="r">
              <a:spcBef>
                <a:spcPts val="600"/>
              </a:spcBef>
              <a:spcAft>
                <a:spcPts val="0"/>
              </a:spcAft>
              <a:buNone/>
              <a:defRPr/>
            </a:lvl7pPr>
            <a:lvl8pPr lvl="7" rtl="0" algn="r">
              <a:spcBef>
                <a:spcPts val="600"/>
              </a:spcBef>
              <a:spcAft>
                <a:spcPts val="0"/>
              </a:spcAft>
              <a:buNone/>
              <a:defRPr/>
            </a:lvl8pPr>
            <a:lvl9pPr lvl="8" rtl="0" algn="r">
              <a:spcBef>
                <a:spcPts val="600"/>
              </a:spcBef>
              <a:spcAft>
                <a:spcPts val="0"/>
              </a:spcAft>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sp>
        <p:nvSpPr>
          <p:cNvPr id="47" name="Google Shape;47;p6"/>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US"/>
              <a:t>‹#›</a:t>
            </a:fld>
            <a:endParaRPr/>
          </a:p>
        </p:txBody>
      </p:sp>
      <p:sp>
        <p:nvSpPr>
          <p:cNvPr id="48" name="Google Shape;48;p6"/>
          <p:cNvSpPr/>
          <p:nvPr/>
        </p:nvSpPr>
        <p:spPr>
          <a:xfrm>
            <a:off x="0" y="304800"/>
            <a:ext cx="9144000" cy="990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6"/>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5EF6"/>
              </a:buClr>
              <a:buSzPts val="3600"/>
              <a:buNone/>
              <a:defRPr>
                <a:solidFill>
                  <a:srgbClr val="005EF6"/>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7"/>
          <p:cNvSpPr txBox="1"/>
          <p:nvPr>
            <p:ph idx="1" type="body"/>
          </p:nvPr>
        </p:nvSpPr>
        <p:spPr>
          <a:xfrm>
            <a:off x="457200" y="5875079"/>
            <a:ext cx="8229600" cy="6927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
        <p:nvSpPr>
          <p:cNvPr id="52" name="Google Shape;52;p7"/>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US"/>
              <a:t>‹#›</a:t>
            </a:fld>
            <a:endParaRPr/>
          </a:p>
        </p:txBody>
      </p:sp>
      <p:sp>
        <p:nvSpPr>
          <p:cNvPr id="53" name="Google Shape;53;p7"/>
          <p:cNvSpPr txBox="1"/>
          <p:nvPr>
            <p:ph idx="2" type="subTitle"/>
          </p:nvPr>
        </p:nvSpPr>
        <p:spPr>
          <a:xfrm>
            <a:off x="0" y="0"/>
            <a:ext cx="4572000" cy="266400"/>
          </a:xfrm>
          <a:prstGeom prst="rect">
            <a:avLst/>
          </a:prstGeom>
        </p:spPr>
        <p:txBody>
          <a:bodyPr anchorCtr="0" anchor="ctr" bIns="91425" lIns="91425" spcFirstLastPara="1" rIns="91425" wrap="square" tIns="91425">
            <a:noAutofit/>
          </a:bodyPr>
          <a:lstStyle>
            <a:lvl1pPr lvl="0" rtl="0" algn="r">
              <a:spcBef>
                <a:spcPts val="600"/>
              </a:spcBef>
              <a:spcAft>
                <a:spcPts val="0"/>
              </a:spcAft>
              <a:buNone/>
              <a:defRPr sz="1100">
                <a:solidFill>
                  <a:srgbClr val="FFFFFF"/>
                </a:solidFill>
              </a:defRPr>
            </a:lvl1pPr>
            <a:lvl2pPr lvl="1" rtl="0" algn="r">
              <a:spcBef>
                <a:spcPts val="600"/>
              </a:spcBef>
              <a:spcAft>
                <a:spcPts val="0"/>
              </a:spcAft>
              <a:buNone/>
              <a:defRPr/>
            </a:lvl2pPr>
            <a:lvl3pPr lvl="2" rtl="0" algn="r">
              <a:spcBef>
                <a:spcPts val="600"/>
              </a:spcBef>
              <a:spcAft>
                <a:spcPts val="0"/>
              </a:spcAft>
              <a:buNone/>
              <a:defRPr/>
            </a:lvl3pPr>
            <a:lvl4pPr lvl="3" rtl="0" algn="r">
              <a:spcBef>
                <a:spcPts val="600"/>
              </a:spcBef>
              <a:spcAft>
                <a:spcPts val="0"/>
              </a:spcAft>
              <a:buNone/>
              <a:defRPr/>
            </a:lvl4pPr>
            <a:lvl5pPr lvl="4" rtl="0" algn="r">
              <a:spcBef>
                <a:spcPts val="600"/>
              </a:spcBef>
              <a:spcAft>
                <a:spcPts val="0"/>
              </a:spcAft>
              <a:buNone/>
              <a:defRPr/>
            </a:lvl5pPr>
            <a:lvl6pPr lvl="5" rtl="0" algn="r">
              <a:spcBef>
                <a:spcPts val="600"/>
              </a:spcBef>
              <a:spcAft>
                <a:spcPts val="0"/>
              </a:spcAft>
              <a:buNone/>
              <a:defRPr/>
            </a:lvl6pPr>
            <a:lvl7pPr lvl="6" rtl="0" algn="r">
              <a:spcBef>
                <a:spcPts val="600"/>
              </a:spcBef>
              <a:spcAft>
                <a:spcPts val="0"/>
              </a:spcAft>
              <a:buNone/>
              <a:defRPr/>
            </a:lvl7pPr>
            <a:lvl8pPr lvl="7" rtl="0" algn="r">
              <a:spcBef>
                <a:spcPts val="600"/>
              </a:spcBef>
              <a:spcAft>
                <a:spcPts val="0"/>
              </a:spcAft>
              <a:buNone/>
              <a:defRPr/>
            </a:lvl8pPr>
            <a:lvl9pPr lvl="8" rtl="0" algn="r">
              <a:spcBef>
                <a:spcPts val="600"/>
              </a:spcBef>
              <a:spcAft>
                <a:spcPts val="0"/>
              </a:spcAft>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56" name="Shape 56"/>
        <p:cNvGrpSpPr/>
        <p:nvPr/>
      </p:nvGrpSpPr>
      <p:grpSpPr>
        <a:xfrm>
          <a:off x="0" y="0"/>
          <a:ext cx="0" cy="0"/>
          <a:chOff x="0" y="0"/>
          <a:chExt cx="0" cy="0"/>
        </a:xfrm>
      </p:grpSpPr>
      <p:sp>
        <p:nvSpPr>
          <p:cNvPr id="57" name="Google Shape;57;p9"/>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8" name="Google Shape;58;p9"/>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9" name="Google Shape;59;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2">
    <p:spTree>
      <p:nvGrpSpPr>
        <p:cNvPr id="60" name="Shape 60"/>
        <p:cNvGrpSpPr/>
        <p:nvPr/>
      </p:nvGrpSpPr>
      <p:grpSpPr>
        <a:xfrm>
          <a:off x="0" y="0"/>
          <a:ext cx="0" cy="0"/>
          <a:chOff x="0" y="0"/>
          <a:chExt cx="0" cy="0"/>
        </a:xfrm>
      </p:grpSpPr>
      <p:sp>
        <p:nvSpPr>
          <p:cNvPr id="61" name="Google Shape;61;p10"/>
          <p:cNvSpPr txBox="1"/>
          <p:nvPr>
            <p:ph type="title"/>
          </p:nvPr>
        </p:nvSpPr>
        <p:spPr>
          <a:xfrm>
            <a:off x="311700" y="593367"/>
            <a:ext cx="8520600" cy="7635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5EF6"/>
              </a:buClr>
              <a:buSzPts val="3600"/>
              <a:buNone/>
              <a:defRPr>
                <a:solidFill>
                  <a:srgbClr val="005EF6"/>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62" name="Google Shape;62;p10"/>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63" name="Google Shape;6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600"/>
              <a:buFont typeface="Open Sans"/>
              <a:buNone/>
              <a:defRPr sz="3600">
                <a:solidFill>
                  <a:schemeClr val="dk1"/>
                </a:solidFill>
                <a:latin typeface="Open Sans"/>
                <a:ea typeface="Open Sans"/>
                <a:cs typeface="Open Sans"/>
                <a:sym typeface="Open Sans"/>
              </a:defRPr>
            </a:lvl1pPr>
            <a:lvl2pPr lvl="1">
              <a:spcBef>
                <a:spcPts val="0"/>
              </a:spcBef>
              <a:spcAft>
                <a:spcPts val="0"/>
              </a:spcAft>
              <a:buClr>
                <a:schemeClr val="dk1"/>
              </a:buClr>
              <a:buSzPts val="3600"/>
              <a:buNone/>
              <a:defRPr b="1" sz="3600">
                <a:solidFill>
                  <a:schemeClr val="dk1"/>
                </a:solidFill>
              </a:defRPr>
            </a:lvl2pPr>
            <a:lvl3pPr lvl="2">
              <a:spcBef>
                <a:spcPts val="0"/>
              </a:spcBef>
              <a:spcAft>
                <a:spcPts val="0"/>
              </a:spcAft>
              <a:buClr>
                <a:schemeClr val="dk1"/>
              </a:buClr>
              <a:buSzPts val="3600"/>
              <a:buNone/>
              <a:defRPr b="1" sz="3600">
                <a:solidFill>
                  <a:schemeClr val="dk1"/>
                </a:solidFill>
              </a:defRPr>
            </a:lvl3pPr>
            <a:lvl4pPr lvl="3">
              <a:spcBef>
                <a:spcPts val="0"/>
              </a:spcBef>
              <a:spcAft>
                <a:spcPts val="0"/>
              </a:spcAft>
              <a:buClr>
                <a:schemeClr val="dk1"/>
              </a:buClr>
              <a:buSzPts val="3600"/>
              <a:buNone/>
              <a:defRPr b="1" sz="3600">
                <a:solidFill>
                  <a:schemeClr val="dk1"/>
                </a:solidFill>
              </a:defRPr>
            </a:lvl4pPr>
            <a:lvl5pPr lvl="4">
              <a:spcBef>
                <a:spcPts val="0"/>
              </a:spcBef>
              <a:spcAft>
                <a:spcPts val="0"/>
              </a:spcAft>
              <a:buClr>
                <a:schemeClr val="dk1"/>
              </a:buClr>
              <a:buSzPts val="3600"/>
              <a:buNone/>
              <a:defRPr b="1" sz="3600">
                <a:solidFill>
                  <a:schemeClr val="dk1"/>
                </a:solidFill>
              </a:defRPr>
            </a:lvl5pPr>
            <a:lvl6pPr lvl="5">
              <a:spcBef>
                <a:spcPts val="0"/>
              </a:spcBef>
              <a:spcAft>
                <a:spcPts val="0"/>
              </a:spcAft>
              <a:buClr>
                <a:schemeClr val="dk1"/>
              </a:buClr>
              <a:buSzPts val="3600"/>
              <a:buNone/>
              <a:defRPr b="1" sz="3600">
                <a:solidFill>
                  <a:schemeClr val="dk1"/>
                </a:solidFill>
              </a:defRPr>
            </a:lvl6pPr>
            <a:lvl7pPr lvl="6">
              <a:spcBef>
                <a:spcPts val="0"/>
              </a:spcBef>
              <a:spcAft>
                <a:spcPts val="0"/>
              </a:spcAft>
              <a:buClr>
                <a:schemeClr val="dk1"/>
              </a:buClr>
              <a:buSzPts val="3600"/>
              <a:buNone/>
              <a:defRPr b="1" sz="3600">
                <a:solidFill>
                  <a:schemeClr val="dk1"/>
                </a:solidFill>
              </a:defRPr>
            </a:lvl7pPr>
            <a:lvl8pPr lvl="7">
              <a:spcBef>
                <a:spcPts val="0"/>
              </a:spcBef>
              <a:spcAft>
                <a:spcPts val="0"/>
              </a:spcAft>
              <a:buClr>
                <a:schemeClr val="dk1"/>
              </a:buClr>
              <a:buSzPts val="3600"/>
              <a:buNone/>
              <a:defRPr b="1" sz="3600">
                <a:solidFill>
                  <a:schemeClr val="dk1"/>
                </a:solidFill>
              </a:defRPr>
            </a:lvl8pPr>
            <a:lvl9pPr lvl="8">
              <a:spcBef>
                <a:spcPts val="0"/>
              </a:spcBef>
              <a:spcAft>
                <a:spcPts val="0"/>
              </a:spcAft>
              <a:buClr>
                <a:schemeClr val="dk1"/>
              </a:buClr>
              <a:buSzPts val="3600"/>
              <a:buNone/>
              <a:defRPr b="1" sz="3600">
                <a:solidFill>
                  <a:schemeClr val="dk1"/>
                </a:solidFill>
              </a:defRPr>
            </a:lvl9pPr>
          </a:lstStyle>
          <a:p/>
        </p:txBody>
      </p:sp>
      <p:sp>
        <p:nvSpPr>
          <p:cNvPr id="11" name="Google Shape;11;p1"/>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dk1"/>
              </a:buClr>
              <a:buSzPts val="3000"/>
              <a:buFont typeface="Open Sans"/>
              <a:buChar char="●"/>
              <a:defRPr sz="3000">
                <a:solidFill>
                  <a:schemeClr val="dk1"/>
                </a:solidFill>
                <a:latin typeface="Open Sans"/>
                <a:ea typeface="Open Sans"/>
                <a:cs typeface="Open Sans"/>
                <a:sym typeface="Open Sans"/>
              </a:defRPr>
            </a:lvl1pPr>
            <a:lvl2pPr indent="-381000" lvl="1" marL="914400">
              <a:spcBef>
                <a:spcPts val="0"/>
              </a:spcBef>
              <a:spcAft>
                <a:spcPts val="0"/>
              </a:spcAft>
              <a:buClr>
                <a:schemeClr val="dk1"/>
              </a:buClr>
              <a:buSzPts val="2400"/>
              <a:buFont typeface="Open Sans"/>
              <a:buChar char="○"/>
              <a:defRPr sz="2400">
                <a:solidFill>
                  <a:schemeClr val="dk1"/>
                </a:solidFill>
                <a:latin typeface="Open Sans"/>
                <a:ea typeface="Open Sans"/>
                <a:cs typeface="Open Sans"/>
                <a:sym typeface="Open Sans"/>
              </a:defRPr>
            </a:lvl2pPr>
            <a:lvl3pPr indent="-381000" lvl="2" marL="1371600">
              <a:spcBef>
                <a:spcPts val="0"/>
              </a:spcBef>
              <a:spcAft>
                <a:spcPts val="0"/>
              </a:spcAft>
              <a:buClr>
                <a:schemeClr val="dk1"/>
              </a:buClr>
              <a:buSzPts val="2400"/>
              <a:buFont typeface="Open Sans"/>
              <a:buChar char="■"/>
              <a:defRPr sz="2400">
                <a:solidFill>
                  <a:schemeClr val="dk1"/>
                </a:solidFill>
                <a:latin typeface="Open Sans"/>
                <a:ea typeface="Open Sans"/>
                <a:cs typeface="Open Sans"/>
                <a:sym typeface="Open Sans"/>
              </a:defRPr>
            </a:lvl3pPr>
            <a:lvl4pPr indent="-342900" lvl="3" marL="182880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4pPr>
            <a:lvl5pPr indent="-342900" lvl="4" marL="228600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5pPr>
            <a:lvl6pPr indent="-342900" lvl="5" marL="274320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6pPr>
            <a:lvl7pPr indent="-342900" lvl="6" marL="320040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7pPr>
            <a:lvl8pPr indent="-342900" lvl="7" marL="365760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8pPr>
            <a:lvl9pPr indent="-342900" lvl="8" marL="411480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9pPr>
          </a:lstStyle>
          <a:p/>
        </p:txBody>
      </p:sp>
      <p:sp>
        <p:nvSpPr>
          <p:cNvPr id="12" name="Google Shape;12;p1"/>
          <p:cNvSpPr/>
          <p:nvPr/>
        </p:nvSpPr>
        <p:spPr>
          <a:xfrm>
            <a:off x="0" y="0"/>
            <a:ext cx="4572000" cy="304800"/>
          </a:xfrm>
          <a:prstGeom prst="rect">
            <a:avLst/>
          </a:prstGeom>
          <a:solidFill>
            <a:srgbClr val="005EF6"/>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US" sz="1100">
                <a:solidFill>
                  <a:srgbClr val="FFFFFF"/>
                </a:solidFill>
                <a:latin typeface="Open Sans"/>
                <a:ea typeface="Open Sans"/>
                <a:cs typeface="Open Sans"/>
                <a:sym typeface="Open Sans"/>
              </a:rPr>
              <a:t>Data Structures and Algorithm</a:t>
            </a:r>
            <a:endParaRPr sz="1100">
              <a:solidFill>
                <a:srgbClr val="FFFFFF"/>
              </a:solidFill>
              <a:latin typeface="Open Sans"/>
              <a:ea typeface="Open Sans"/>
              <a:cs typeface="Open Sans"/>
              <a:sym typeface="Open Sans"/>
            </a:endParaRPr>
          </a:p>
        </p:txBody>
      </p:sp>
      <p:sp>
        <p:nvSpPr>
          <p:cNvPr id="13" name="Google Shape;13;p1"/>
          <p:cNvSpPr/>
          <p:nvPr/>
        </p:nvSpPr>
        <p:spPr>
          <a:xfrm>
            <a:off x="4572000" y="0"/>
            <a:ext cx="4572000" cy="3048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100">
                <a:solidFill>
                  <a:srgbClr val="005EF6"/>
                </a:solidFill>
              </a:rPr>
              <a:t>Maximum Flow</a:t>
            </a:r>
            <a:endParaRPr sz="1100">
              <a:solidFill>
                <a:srgbClr val="005EF6"/>
              </a:solidFill>
            </a:endParaRPr>
          </a:p>
        </p:txBody>
      </p:sp>
      <p:sp>
        <p:nvSpPr>
          <p:cNvPr id="14" name="Google Shape;14;p1"/>
          <p:cNvSpPr/>
          <p:nvPr/>
        </p:nvSpPr>
        <p:spPr>
          <a:xfrm>
            <a:off x="0" y="6629400"/>
            <a:ext cx="3048000" cy="228600"/>
          </a:xfrm>
          <a:prstGeom prst="rect">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3048000" y="6629400"/>
            <a:ext cx="3048000" cy="228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6096000" y="6629400"/>
            <a:ext cx="3048000" cy="228600"/>
          </a:xfrm>
          <a:prstGeom prst="rect">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txBox="1"/>
          <p:nvPr>
            <p:ph idx="12" type="sldNum"/>
          </p:nvPr>
        </p:nvSpPr>
        <p:spPr>
          <a:xfrm>
            <a:off x="8671500" y="6638100"/>
            <a:ext cx="472500" cy="219900"/>
          </a:xfrm>
          <a:prstGeom prst="rect">
            <a:avLst/>
          </a:prstGeom>
          <a:noFill/>
          <a:ln>
            <a:noFill/>
          </a:ln>
        </p:spPr>
        <p:txBody>
          <a:bodyPr anchorCtr="0" anchor="ctr" bIns="91425" lIns="91425" spcFirstLastPara="1" rIns="91425" wrap="square" tIns="91425">
            <a:noAutofit/>
          </a:bodyPr>
          <a:lstStyle>
            <a:lvl1pPr lvl="0" algn="ctr">
              <a:buNone/>
              <a:defRPr sz="1100">
                <a:solidFill>
                  <a:srgbClr val="005EF6"/>
                </a:solidFill>
                <a:latin typeface="Open Sans"/>
                <a:ea typeface="Open Sans"/>
                <a:cs typeface="Open Sans"/>
                <a:sym typeface="Open Sans"/>
              </a:defRPr>
            </a:lvl1pPr>
            <a:lvl2pPr lvl="1" algn="ctr">
              <a:buNone/>
              <a:defRPr sz="1100">
                <a:solidFill>
                  <a:srgbClr val="005EF6"/>
                </a:solidFill>
                <a:latin typeface="Open Sans"/>
                <a:ea typeface="Open Sans"/>
                <a:cs typeface="Open Sans"/>
                <a:sym typeface="Open Sans"/>
              </a:defRPr>
            </a:lvl2pPr>
            <a:lvl3pPr lvl="2" algn="ctr">
              <a:buNone/>
              <a:defRPr sz="1100">
                <a:solidFill>
                  <a:srgbClr val="005EF6"/>
                </a:solidFill>
                <a:latin typeface="Open Sans"/>
                <a:ea typeface="Open Sans"/>
                <a:cs typeface="Open Sans"/>
                <a:sym typeface="Open Sans"/>
              </a:defRPr>
            </a:lvl3pPr>
            <a:lvl4pPr lvl="3" algn="ctr">
              <a:buNone/>
              <a:defRPr sz="1100">
                <a:solidFill>
                  <a:srgbClr val="005EF6"/>
                </a:solidFill>
                <a:latin typeface="Open Sans"/>
                <a:ea typeface="Open Sans"/>
                <a:cs typeface="Open Sans"/>
                <a:sym typeface="Open Sans"/>
              </a:defRPr>
            </a:lvl4pPr>
            <a:lvl5pPr lvl="4" algn="ctr">
              <a:buNone/>
              <a:defRPr sz="1100">
                <a:solidFill>
                  <a:srgbClr val="005EF6"/>
                </a:solidFill>
                <a:latin typeface="Open Sans"/>
                <a:ea typeface="Open Sans"/>
                <a:cs typeface="Open Sans"/>
                <a:sym typeface="Open Sans"/>
              </a:defRPr>
            </a:lvl5pPr>
            <a:lvl6pPr lvl="5" algn="ctr">
              <a:buNone/>
              <a:defRPr sz="1100">
                <a:solidFill>
                  <a:srgbClr val="005EF6"/>
                </a:solidFill>
                <a:latin typeface="Open Sans"/>
                <a:ea typeface="Open Sans"/>
                <a:cs typeface="Open Sans"/>
                <a:sym typeface="Open Sans"/>
              </a:defRPr>
            </a:lvl6pPr>
            <a:lvl7pPr lvl="6" algn="ctr">
              <a:buNone/>
              <a:defRPr sz="1100">
                <a:solidFill>
                  <a:srgbClr val="005EF6"/>
                </a:solidFill>
                <a:latin typeface="Open Sans"/>
                <a:ea typeface="Open Sans"/>
                <a:cs typeface="Open Sans"/>
                <a:sym typeface="Open Sans"/>
              </a:defRPr>
            </a:lvl7pPr>
            <a:lvl8pPr lvl="7" algn="ctr">
              <a:buNone/>
              <a:defRPr sz="1100">
                <a:solidFill>
                  <a:srgbClr val="005EF6"/>
                </a:solidFill>
                <a:latin typeface="Open Sans"/>
                <a:ea typeface="Open Sans"/>
                <a:cs typeface="Open Sans"/>
                <a:sym typeface="Open Sans"/>
              </a:defRPr>
            </a:lvl8pPr>
            <a:lvl9pPr lvl="8" algn="ctr">
              <a:buNone/>
              <a:defRPr sz="1100">
                <a:solidFill>
                  <a:srgbClr val="005EF6"/>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US"/>
              <a:t>‹#›</a:t>
            </a:fld>
            <a:endParaRPr/>
          </a:p>
        </p:txBody>
      </p:sp>
      <p:sp>
        <p:nvSpPr>
          <p:cNvPr id="18" name="Google Shape;18;p1"/>
          <p:cNvSpPr txBox="1"/>
          <p:nvPr/>
        </p:nvSpPr>
        <p:spPr>
          <a:xfrm>
            <a:off x="6172200" y="6629400"/>
            <a:ext cx="2590800" cy="22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solidFill>
                <a:srgbClr val="005EF6"/>
              </a:solidFill>
              <a:latin typeface="Open Sans"/>
              <a:ea typeface="Open Sans"/>
              <a:cs typeface="Open Sans"/>
              <a:sym typeface="Open Sans"/>
            </a:endParaRPr>
          </a:p>
        </p:txBody>
      </p:sp>
      <p:sp>
        <p:nvSpPr>
          <p:cNvPr id="19" name="Google Shape;19;p1"/>
          <p:cNvSpPr txBox="1"/>
          <p:nvPr/>
        </p:nvSpPr>
        <p:spPr>
          <a:xfrm>
            <a:off x="3048000" y="6629400"/>
            <a:ext cx="3048000" cy="22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solidFill>
                  <a:srgbClr val="005EF6"/>
                </a:solidFill>
                <a:latin typeface="Open Sans"/>
                <a:ea typeface="Open Sans"/>
                <a:cs typeface="Open Sans"/>
                <a:sym typeface="Open Sans"/>
              </a:rPr>
              <a:t>Chaklam Silpasuwanchai</a:t>
            </a:r>
            <a:endParaRPr sz="1100">
              <a:solidFill>
                <a:srgbClr val="005EF6"/>
              </a:solidFill>
              <a:latin typeface="Open Sans"/>
              <a:ea typeface="Open Sans"/>
              <a:cs typeface="Open Sans"/>
              <a:sym typeface="Open Sans"/>
            </a:endParaRPr>
          </a:p>
        </p:txBody>
      </p:sp>
      <p:sp>
        <p:nvSpPr>
          <p:cNvPr id="20" name="Google Shape;20;p1"/>
          <p:cNvSpPr txBox="1"/>
          <p:nvPr/>
        </p:nvSpPr>
        <p:spPr>
          <a:xfrm>
            <a:off x="0" y="6629400"/>
            <a:ext cx="3048000" cy="228600"/>
          </a:xfrm>
          <a:prstGeom prst="rect">
            <a:avLst/>
          </a:prstGeom>
          <a:solidFill>
            <a:srgbClr val="005EF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solidFill>
                  <a:srgbClr val="FFFFFF"/>
                </a:solidFill>
                <a:latin typeface="Open Sans"/>
                <a:ea typeface="Open Sans"/>
                <a:cs typeface="Open Sans"/>
                <a:sym typeface="Open Sans"/>
              </a:rPr>
              <a:t>Asian Institute of Technology</a:t>
            </a:r>
            <a:endParaRPr sz="1100">
              <a:solidFill>
                <a:srgbClr val="FFFFFF"/>
              </a:solidFill>
              <a:latin typeface="Open Sans"/>
              <a:ea typeface="Open Sans"/>
              <a:cs typeface="Open Sans"/>
              <a:sym typeface="Open Sans"/>
            </a:endParaRPr>
          </a:p>
        </p:txBody>
      </p:sp>
      <p:pic>
        <p:nvPicPr>
          <p:cNvPr id="21" name="Google Shape;21;p1"/>
          <p:cNvPicPr preferRelativeResize="0"/>
          <p:nvPr/>
        </p:nvPicPr>
        <p:blipFill>
          <a:blip r:embed="rId1">
            <a:alphaModFix/>
          </a:blip>
          <a:stretch>
            <a:fillRect/>
          </a:stretch>
        </p:blipFill>
        <p:spPr>
          <a:xfrm>
            <a:off x="8555975" y="5946400"/>
            <a:ext cx="545300" cy="5453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80" name="Shape 80"/>
        <p:cNvGrpSpPr/>
        <p:nvPr/>
      </p:nvGrpSpPr>
      <p:grpSpPr>
        <a:xfrm>
          <a:off x="0" y="0"/>
          <a:ext cx="0" cy="0"/>
          <a:chOff x="0" y="0"/>
          <a:chExt cx="0" cy="0"/>
        </a:xfrm>
      </p:grpSpPr>
      <p:sp>
        <p:nvSpPr>
          <p:cNvPr id="81" name="Google Shape;81;p15"/>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dk1"/>
              </a:buClr>
              <a:buSzPts val="3600"/>
              <a:buFont typeface="Open Sans"/>
              <a:buNone/>
              <a:defRPr sz="3600">
                <a:solidFill>
                  <a:schemeClr val="dk1"/>
                </a:solidFill>
                <a:latin typeface="Open Sans"/>
                <a:ea typeface="Open Sans"/>
                <a:cs typeface="Open Sans"/>
                <a:sym typeface="Open Sans"/>
              </a:defRPr>
            </a:lvl1pPr>
            <a:lvl2pPr lvl="1" rtl="0">
              <a:spcBef>
                <a:spcPts val="0"/>
              </a:spcBef>
              <a:spcAft>
                <a:spcPts val="0"/>
              </a:spcAft>
              <a:buClr>
                <a:schemeClr val="dk1"/>
              </a:buClr>
              <a:buSzPts val="3600"/>
              <a:buNone/>
              <a:defRPr b="1" sz="3600">
                <a:solidFill>
                  <a:schemeClr val="dk1"/>
                </a:solidFill>
              </a:defRPr>
            </a:lvl2pPr>
            <a:lvl3pPr lvl="2" rtl="0">
              <a:spcBef>
                <a:spcPts val="0"/>
              </a:spcBef>
              <a:spcAft>
                <a:spcPts val="0"/>
              </a:spcAft>
              <a:buClr>
                <a:schemeClr val="dk1"/>
              </a:buClr>
              <a:buSzPts val="3600"/>
              <a:buNone/>
              <a:defRPr b="1" sz="3600">
                <a:solidFill>
                  <a:schemeClr val="dk1"/>
                </a:solidFill>
              </a:defRPr>
            </a:lvl3pPr>
            <a:lvl4pPr lvl="3" rtl="0">
              <a:spcBef>
                <a:spcPts val="0"/>
              </a:spcBef>
              <a:spcAft>
                <a:spcPts val="0"/>
              </a:spcAft>
              <a:buClr>
                <a:schemeClr val="dk1"/>
              </a:buClr>
              <a:buSzPts val="3600"/>
              <a:buNone/>
              <a:defRPr b="1" sz="3600">
                <a:solidFill>
                  <a:schemeClr val="dk1"/>
                </a:solidFill>
              </a:defRPr>
            </a:lvl4pPr>
            <a:lvl5pPr lvl="4" rtl="0">
              <a:spcBef>
                <a:spcPts val="0"/>
              </a:spcBef>
              <a:spcAft>
                <a:spcPts val="0"/>
              </a:spcAft>
              <a:buClr>
                <a:schemeClr val="dk1"/>
              </a:buClr>
              <a:buSzPts val="3600"/>
              <a:buNone/>
              <a:defRPr b="1" sz="3600">
                <a:solidFill>
                  <a:schemeClr val="dk1"/>
                </a:solidFill>
              </a:defRPr>
            </a:lvl5pPr>
            <a:lvl6pPr lvl="5" rtl="0">
              <a:spcBef>
                <a:spcPts val="0"/>
              </a:spcBef>
              <a:spcAft>
                <a:spcPts val="0"/>
              </a:spcAft>
              <a:buClr>
                <a:schemeClr val="dk1"/>
              </a:buClr>
              <a:buSzPts val="3600"/>
              <a:buNone/>
              <a:defRPr b="1" sz="3600">
                <a:solidFill>
                  <a:schemeClr val="dk1"/>
                </a:solidFill>
              </a:defRPr>
            </a:lvl6pPr>
            <a:lvl7pPr lvl="6" rtl="0">
              <a:spcBef>
                <a:spcPts val="0"/>
              </a:spcBef>
              <a:spcAft>
                <a:spcPts val="0"/>
              </a:spcAft>
              <a:buClr>
                <a:schemeClr val="dk1"/>
              </a:buClr>
              <a:buSzPts val="3600"/>
              <a:buNone/>
              <a:defRPr b="1" sz="3600">
                <a:solidFill>
                  <a:schemeClr val="dk1"/>
                </a:solidFill>
              </a:defRPr>
            </a:lvl7pPr>
            <a:lvl8pPr lvl="7" rtl="0">
              <a:spcBef>
                <a:spcPts val="0"/>
              </a:spcBef>
              <a:spcAft>
                <a:spcPts val="0"/>
              </a:spcAft>
              <a:buClr>
                <a:schemeClr val="dk1"/>
              </a:buClr>
              <a:buSzPts val="3600"/>
              <a:buNone/>
              <a:defRPr b="1" sz="3600">
                <a:solidFill>
                  <a:schemeClr val="dk1"/>
                </a:solidFill>
              </a:defRPr>
            </a:lvl8pPr>
            <a:lvl9pPr lvl="8" rtl="0">
              <a:spcBef>
                <a:spcPts val="0"/>
              </a:spcBef>
              <a:spcAft>
                <a:spcPts val="0"/>
              </a:spcAft>
              <a:buClr>
                <a:schemeClr val="dk1"/>
              </a:buClr>
              <a:buSzPts val="3600"/>
              <a:buNone/>
              <a:defRPr b="1" sz="3600">
                <a:solidFill>
                  <a:schemeClr val="dk1"/>
                </a:solidFill>
              </a:defRPr>
            </a:lvl9pPr>
          </a:lstStyle>
          <a:p/>
        </p:txBody>
      </p:sp>
      <p:sp>
        <p:nvSpPr>
          <p:cNvPr id="82" name="Google Shape;82;p15"/>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Clr>
                <a:schemeClr val="dk1"/>
              </a:buClr>
              <a:buSzPts val="3000"/>
              <a:buFont typeface="Open Sans"/>
              <a:buChar char="●"/>
              <a:defRPr sz="3000">
                <a:solidFill>
                  <a:schemeClr val="dk1"/>
                </a:solidFill>
                <a:latin typeface="Open Sans"/>
                <a:ea typeface="Open Sans"/>
                <a:cs typeface="Open Sans"/>
                <a:sym typeface="Open Sans"/>
              </a:defRPr>
            </a:lvl1pPr>
            <a:lvl2pPr indent="-381000" lvl="1" marL="914400" rtl="0">
              <a:spcBef>
                <a:spcPts val="0"/>
              </a:spcBef>
              <a:spcAft>
                <a:spcPts val="0"/>
              </a:spcAft>
              <a:buClr>
                <a:schemeClr val="dk1"/>
              </a:buClr>
              <a:buSzPts val="2400"/>
              <a:buFont typeface="Open Sans"/>
              <a:buChar char="○"/>
              <a:defRPr sz="2400">
                <a:solidFill>
                  <a:schemeClr val="dk1"/>
                </a:solidFill>
                <a:latin typeface="Open Sans"/>
                <a:ea typeface="Open Sans"/>
                <a:cs typeface="Open Sans"/>
                <a:sym typeface="Open Sans"/>
              </a:defRPr>
            </a:lvl2pPr>
            <a:lvl3pPr indent="-381000" lvl="2" marL="1371600" rtl="0">
              <a:spcBef>
                <a:spcPts val="0"/>
              </a:spcBef>
              <a:spcAft>
                <a:spcPts val="0"/>
              </a:spcAft>
              <a:buClr>
                <a:schemeClr val="dk1"/>
              </a:buClr>
              <a:buSzPts val="2400"/>
              <a:buFont typeface="Open Sans"/>
              <a:buChar char="■"/>
              <a:defRPr sz="2400">
                <a:solidFill>
                  <a:schemeClr val="dk1"/>
                </a:solidFill>
                <a:latin typeface="Open Sans"/>
                <a:ea typeface="Open Sans"/>
                <a:cs typeface="Open Sans"/>
                <a:sym typeface="Open Sans"/>
              </a:defRPr>
            </a:lvl3pPr>
            <a:lvl4pPr indent="-342900" lvl="3" marL="1828800" rtl="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4pPr>
            <a:lvl5pPr indent="-342900" lvl="4" marL="2286000" rtl="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5pPr>
            <a:lvl6pPr indent="-342900" lvl="5" marL="2743200" rtl="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6pPr>
            <a:lvl7pPr indent="-342900" lvl="6" marL="3200400" rtl="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7pPr>
            <a:lvl8pPr indent="-342900" lvl="7" marL="3657600" rtl="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8pPr>
            <a:lvl9pPr indent="-342900" lvl="8" marL="4114800" rtl="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9pPr>
          </a:lstStyle>
          <a:p/>
        </p:txBody>
      </p:sp>
      <p:sp>
        <p:nvSpPr>
          <p:cNvPr id="83" name="Google Shape;83;p15"/>
          <p:cNvSpPr/>
          <p:nvPr/>
        </p:nvSpPr>
        <p:spPr>
          <a:xfrm>
            <a:off x="0" y="0"/>
            <a:ext cx="4572000" cy="304800"/>
          </a:xfrm>
          <a:prstGeom prst="rect">
            <a:avLst/>
          </a:prstGeom>
          <a:solidFill>
            <a:srgbClr val="005EF6"/>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US" sz="1100">
                <a:solidFill>
                  <a:srgbClr val="FFFFFF"/>
                </a:solidFill>
                <a:latin typeface="Open Sans"/>
                <a:ea typeface="Open Sans"/>
                <a:cs typeface="Open Sans"/>
                <a:sym typeface="Open Sans"/>
              </a:rPr>
              <a:t>Data Structures and Algorithm</a:t>
            </a:r>
            <a:endParaRPr sz="1100">
              <a:solidFill>
                <a:srgbClr val="FFFFFF"/>
              </a:solidFill>
              <a:latin typeface="Open Sans"/>
              <a:ea typeface="Open Sans"/>
              <a:cs typeface="Open Sans"/>
              <a:sym typeface="Open Sans"/>
            </a:endParaRPr>
          </a:p>
        </p:txBody>
      </p:sp>
      <p:sp>
        <p:nvSpPr>
          <p:cNvPr id="84" name="Google Shape;84;p15"/>
          <p:cNvSpPr/>
          <p:nvPr/>
        </p:nvSpPr>
        <p:spPr>
          <a:xfrm>
            <a:off x="4572000" y="0"/>
            <a:ext cx="4572000" cy="3048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100">
                <a:solidFill>
                  <a:srgbClr val="005EF6"/>
                </a:solidFill>
              </a:rPr>
              <a:t>Maximum Flow</a:t>
            </a:r>
            <a:endParaRPr sz="1100">
              <a:solidFill>
                <a:srgbClr val="005EF6"/>
              </a:solidFill>
            </a:endParaRPr>
          </a:p>
        </p:txBody>
      </p:sp>
      <p:sp>
        <p:nvSpPr>
          <p:cNvPr id="85" name="Google Shape;85;p15"/>
          <p:cNvSpPr/>
          <p:nvPr/>
        </p:nvSpPr>
        <p:spPr>
          <a:xfrm>
            <a:off x="0" y="6629400"/>
            <a:ext cx="3048000" cy="228600"/>
          </a:xfrm>
          <a:prstGeom prst="rect">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5"/>
          <p:cNvSpPr/>
          <p:nvPr/>
        </p:nvSpPr>
        <p:spPr>
          <a:xfrm>
            <a:off x="3048000" y="6629400"/>
            <a:ext cx="3048000" cy="228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5"/>
          <p:cNvSpPr/>
          <p:nvPr/>
        </p:nvSpPr>
        <p:spPr>
          <a:xfrm>
            <a:off x="6096000" y="6629400"/>
            <a:ext cx="3048000" cy="228600"/>
          </a:xfrm>
          <a:prstGeom prst="rect">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5"/>
          <p:cNvSpPr txBox="1"/>
          <p:nvPr>
            <p:ph idx="12" type="sldNum"/>
          </p:nvPr>
        </p:nvSpPr>
        <p:spPr>
          <a:xfrm>
            <a:off x="8671500" y="6638100"/>
            <a:ext cx="472500" cy="219900"/>
          </a:xfrm>
          <a:prstGeom prst="rect">
            <a:avLst/>
          </a:prstGeom>
          <a:noFill/>
          <a:ln>
            <a:noFill/>
          </a:ln>
        </p:spPr>
        <p:txBody>
          <a:bodyPr anchorCtr="0" anchor="ctr" bIns="91425" lIns="91425" spcFirstLastPara="1" rIns="91425" wrap="square" tIns="91425">
            <a:noAutofit/>
          </a:bodyPr>
          <a:lstStyle>
            <a:lvl1pPr lvl="0" rtl="0" algn="ctr">
              <a:buNone/>
              <a:defRPr sz="1100">
                <a:solidFill>
                  <a:srgbClr val="005EF6"/>
                </a:solidFill>
                <a:latin typeface="Open Sans"/>
                <a:ea typeface="Open Sans"/>
                <a:cs typeface="Open Sans"/>
                <a:sym typeface="Open Sans"/>
              </a:defRPr>
            </a:lvl1pPr>
            <a:lvl2pPr lvl="1" rtl="0" algn="ctr">
              <a:buNone/>
              <a:defRPr sz="1100">
                <a:solidFill>
                  <a:srgbClr val="005EF6"/>
                </a:solidFill>
                <a:latin typeface="Open Sans"/>
                <a:ea typeface="Open Sans"/>
                <a:cs typeface="Open Sans"/>
                <a:sym typeface="Open Sans"/>
              </a:defRPr>
            </a:lvl2pPr>
            <a:lvl3pPr lvl="2" rtl="0" algn="ctr">
              <a:buNone/>
              <a:defRPr sz="1100">
                <a:solidFill>
                  <a:srgbClr val="005EF6"/>
                </a:solidFill>
                <a:latin typeface="Open Sans"/>
                <a:ea typeface="Open Sans"/>
                <a:cs typeface="Open Sans"/>
                <a:sym typeface="Open Sans"/>
              </a:defRPr>
            </a:lvl3pPr>
            <a:lvl4pPr lvl="3" rtl="0" algn="ctr">
              <a:buNone/>
              <a:defRPr sz="1100">
                <a:solidFill>
                  <a:srgbClr val="005EF6"/>
                </a:solidFill>
                <a:latin typeface="Open Sans"/>
                <a:ea typeface="Open Sans"/>
                <a:cs typeface="Open Sans"/>
                <a:sym typeface="Open Sans"/>
              </a:defRPr>
            </a:lvl4pPr>
            <a:lvl5pPr lvl="4" rtl="0" algn="ctr">
              <a:buNone/>
              <a:defRPr sz="1100">
                <a:solidFill>
                  <a:srgbClr val="005EF6"/>
                </a:solidFill>
                <a:latin typeface="Open Sans"/>
                <a:ea typeface="Open Sans"/>
                <a:cs typeface="Open Sans"/>
                <a:sym typeface="Open Sans"/>
              </a:defRPr>
            </a:lvl5pPr>
            <a:lvl6pPr lvl="5" rtl="0" algn="ctr">
              <a:buNone/>
              <a:defRPr sz="1100">
                <a:solidFill>
                  <a:srgbClr val="005EF6"/>
                </a:solidFill>
                <a:latin typeface="Open Sans"/>
                <a:ea typeface="Open Sans"/>
                <a:cs typeface="Open Sans"/>
                <a:sym typeface="Open Sans"/>
              </a:defRPr>
            </a:lvl6pPr>
            <a:lvl7pPr lvl="6" rtl="0" algn="ctr">
              <a:buNone/>
              <a:defRPr sz="1100">
                <a:solidFill>
                  <a:srgbClr val="005EF6"/>
                </a:solidFill>
                <a:latin typeface="Open Sans"/>
                <a:ea typeface="Open Sans"/>
                <a:cs typeface="Open Sans"/>
                <a:sym typeface="Open Sans"/>
              </a:defRPr>
            </a:lvl7pPr>
            <a:lvl8pPr lvl="7" rtl="0" algn="ctr">
              <a:buNone/>
              <a:defRPr sz="1100">
                <a:solidFill>
                  <a:srgbClr val="005EF6"/>
                </a:solidFill>
                <a:latin typeface="Open Sans"/>
                <a:ea typeface="Open Sans"/>
                <a:cs typeface="Open Sans"/>
                <a:sym typeface="Open Sans"/>
              </a:defRPr>
            </a:lvl8pPr>
            <a:lvl9pPr lvl="8" rtl="0" algn="ctr">
              <a:buNone/>
              <a:defRPr sz="1100">
                <a:solidFill>
                  <a:srgbClr val="005EF6"/>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US"/>
              <a:t>‹#›</a:t>
            </a:fld>
            <a:endParaRPr/>
          </a:p>
        </p:txBody>
      </p:sp>
      <p:sp>
        <p:nvSpPr>
          <p:cNvPr id="89" name="Google Shape;89;p15"/>
          <p:cNvSpPr txBox="1"/>
          <p:nvPr/>
        </p:nvSpPr>
        <p:spPr>
          <a:xfrm>
            <a:off x="6172200" y="6629400"/>
            <a:ext cx="2590800" cy="22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solidFill>
                  <a:srgbClr val="005EF6"/>
                </a:solidFill>
                <a:latin typeface="Open Sans"/>
                <a:ea typeface="Open Sans"/>
                <a:cs typeface="Open Sans"/>
                <a:sym typeface="Open Sans"/>
              </a:rPr>
              <a:t>July 22, 2019</a:t>
            </a:r>
            <a:endParaRPr sz="1100">
              <a:solidFill>
                <a:srgbClr val="005EF6"/>
              </a:solidFill>
              <a:latin typeface="Open Sans"/>
              <a:ea typeface="Open Sans"/>
              <a:cs typeface="Open Sans"/>
              <a:sym typeface="Open Sans"/>
            </a:endParaRPr>
          </a:p>
        </p:txBody>
      </p:sp>
      <p:sp>
        <p:nvSpPr>
          <p:cNvPr id="90" name="Google Shape;90;p15"/>
          <p:cNvSpPr txBox="1"/>
          <p:nvPr/>
        </p:nvSpPr>
        <p:spPr>
          <a:xfrm>
            <a:off x="3048000" y="6629400"/>
            <a:ext cx="3048000" cy="22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solidFill>
                  <a:srgbClr val="005EF6"/>
                </a:solidFill>
                <a:latin typeface="Open Sans"/>
                <a:ea typeface="Open Sans"/>
                <a:cs typeface="Open Sans"/>
                <a:sym typeface="Open Sans"/>
              </a:rPr>
              <a:t>Chaklam Silpasuwanchai</a:t>
            </a:r>
            <a:endParaRPr sz="1100">
              <a:solidFill>
                <a:srgbClr val="005EF6"/>
              </a:solidFill>
              <a:latin typeface="Open Sans"/>
              <a:ea typeface="Open Sans"/>
              <a:cs typeface="Open Sans"/>
              <a:sym typeface="Open Sans"/>
            </a:endParaRPr>
          </a:p>
        </p:txBody>
      </p:sp>
      <p:sp>
        <p:nvSpPr>
          <p:cNvPr id="91" name="Google Shape;91;p15"/>
          <p:cNvSpPr txBox="1"/>
          <p:nvPr/>
        </p:nvSpPr>
        <p:spPr>
          <a:xfrm>
            <a:off x="0" y="6629400"/>
            <a:ext cx="3048000" cy="228600"/>
          </a:xfrm>
          <a:prstGeom prst="rect">
            <a:avLst/>
          </a:prstGeom>
          <a:solidFill>
            <a:srgbClr val="005EF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solidFill>
                  <a:srgbClr val="FFFFFF"/>
                </a:solidFill>
                <a:latin typeface="Open Sans"/>
                <a:ea typeface="Open Sans"/>
                <a:cs typeface="Open Sans"/>
                <a:sym typeface="Open Sans"/>
              </a:rPr>
              <a:t>Asian Institute of Technology</a:t>
            </a:r>
            <a:endParaRPr sz="1100">
              <a:solidFill>
                <a:srgbClr val="FFFFFF"/>
              </a:solidFill>
              <a:latin typeface="Open Sans"/>
              <a:ea typeface="Open Sans"/>
              <a:cs typeface="Open Sans"/>
              <a:sym typeface="Open Sans"/>
            </a:endParaRPr>
          </a:p>
        </p:txBody>
      </p:sp>
      <p:pic>
        <p:nvPicPr>
          <p:cNvPr id="92" name="Google Shape;92;p15"/>
          <p:cNvPicPr preferRelativeResize="0"/>
          <p:nvPr/>
        </p:nvPicPr>
        <p:blipFill>
          <a:blip r:embed="rId1">
            <a:alphaModFix/>
          </a:blip>
          <a:stretch>
            <a:fillRect/>
          </a:stretch>
        </p:blipFill>
        <p:spPr>
          <a:xfrm>
            <a:off x="8555975" y="5946400"/>
            <a:ext cx="545300" cy="5453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1" r:id="rId2"/>
    <p:sldLayoutId id="2147483662" r:id="rId3"/>
    <p:sldLayoutId id="2147483663"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 Id="rId3" Type="http://schemas.openxmlformats.org/officeDocument/2006/relationships/hyperlink" Target="https://ocw.mit.edu/courses/electrical-engineering-and-computer-science/6-046j-design-and-analysis-of-algorithms-spring-2015/" TargetMode="External"/><Relationship Id="rId4" Type="http://schemas.openxmlformats.org/officeDocument/2006/relationships/hyperlink" Target="https://ece.uwaterloo.ca/~dwharder/aad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9"/>
          <p:cNvSpPr txBox="1"/>
          <p:nvPr>
            <p:ph type="ctrTitle"/>
          </p:nvPr>
        </p:nvSpPr>
        <p:spPr>
          <a:xfrm>
            <a:off x="685800" y="1066800"/>
            <a:ext cx="7772400" cy="14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Maximum Flow</a:t>
            </a:r>
            <a:endParaRPr/>
          </a:p>
        </p:txBody>
      </p:sp>
      <p:sp>
        <p:nvSpPr>
          <p:cNvPr id="116" name="Google Shape;116;p19"/>
          <p:cNvSpPr txBox="1"/>
          <p:nvPr>
            <p:ph idx="1" type="subTitle"/>
          </p:nvPr>
        </p:nvSpPr>
        <p:spPr>
          <a:xfrm>
            <a:off x="1905000" y="2895600"/>
            <a:ext cx="5334000" cy="106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Chaklam Silpasuwanchai</a:t>
            </a:r>
            <a:endParaRPr/>
          </a:p>
        </p:txBody>
      </p:sp>
      <p:sp>
        <p:nvSpPr>
          <p:cNvPr id="117" name="Google Shape;117;p19"/>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solidFill>
                  <a:srgbClr val="980000"/>
                </a:solidFill>
              </a:rPr>
              <a:t>‹#›</a:t>
            </a:fld>
            <a:endParaRPr>
              <a:solidFill>
                <a:srgbClr val="980000"/>
              </a:solidFill>
            </a:endParaRPr>
          </a:p>
        </p:txBody>
      </p:sp>
      <p:sp>
        <p:nvSpPr>
          <p:cNvPr id="118" name="Google Shape;118;p19"/>
          <p:cNvSpPr txBox="1"/>
          <p:nvPr>
            <p:ph idx="2" type="subTitle"/>
          </p:nvPr>
        </p:nvSpPr>
        <p:spPr>
          <a:xfrm>
            <a:off x="1524000" y="4724400"/>
            <a:ext cx="6019800" cy="76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9" name="Google Shape;119;p19"/>
          <p:cNvSpPr txBox="1"/>
          <p:nvPr>
            <p:ph idx="3" type="subTitle"/>
          </p:nvPr>
        </p:nvSpPr>
        <p:spPr>
          <a:xfrm>
            <a:off x="2133600" y="4038600"/>
            <a:ext cx="4876800" cy="609600"/>
          </a:xfrm>
          <a:prstGeom prst="rect">
            <a:avLst/>
          </a:prstGeom>
        </p:spPr>
        <p:txBody>
          <a:bodyPr anchorCtr="0" anchor="ctr" bIns="91425" lIns="91425" spcFirstLastPara="1" rIns="91425" wrap="square" tIns="91425">
            <a:noAutofit/>
          </a:bodyPr>
          <a:lstStyle/>
          <a:p>
            <a:pPr indent="0" lvl="0" marL="0" rtl="0" algn="ctr">
              <a:spcBef>
                <a:spcPts val="60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8"/>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Residual Network</a:t>
            </a:r>
            <a:endParaRPr/>
          </a:p>
        </p:txBody>
      </p:sp>
      <p:sp>
        <p:nvSpPr>
          <p:cNvPr id="244" name="Google Shape;244;p28"/>
          <p:cNvSpPr txBox="1"/>
          <p:nvPr>
            <p:ph idx="1" type="body"/>
          </p:nvPr>
        </p:nvSpPr>
        <p:spPr>
          <a:xfrm>
            <a:off x="228600" y="1447800"/>
            <a:ext cx="8763000" cy="2255700"/>
          </a:xfrm>
          <a:prstGeom prst="rect">
            <a:avLst/>
          </a:prstGeom>
        </p:spPr>
        <p:txBody>
          <a:bodyPr anchorCtr="0" anchor="t" bIns="91425" lIns="91425" spcFirstLastPara="1" rIns="91425" wrap="square" tIns="91425">
            <a:noAutofit/>
          </a:bodyPr>
          <a:lstStyle/>
          <a:p>
            <a:pPr indent="-387350" lvl="0" marL="457200" rtl="0" algn="l">
              <a:spcBef>
                <a:spcPts val="600"/>
              </a:spcBef>
              <a:spcAft>
                <a:spcPts val="0"/>
              </a:spcAft>
              <a:buSzPts val="2500"/>
              <a:buChar char="-"/>
            </a:pPr>
            <a:r>
              <a:rPr lang="en-US" sz="2500"/>
              <a:t>G</a:t>
            </a:r>
            <a:r>
              <a:rPr baseline="-25000" lang="en-US" sz="2500"/>
              <a:t>f</a:t>
            </a:r>
            <a:r>
              <a:rPr lang="en-US" sz="2500"/>
              <a:t>(V, E</a:t>
            </a:r>
            <a:r>
              <a:rPr baseline="-25000" lang="en-US" sz="2500"/>
              <a:t>f</a:t>
            </a:r>
            <a:r>
              <a:rPr lang="en-US" sz="2500"/>
              <a:t>):  strictly positive residual capacities such that c</a:t>
            </a:r>
            <a:r>
              <a:rPr baseline="-25000" lang="en-US" sz="2500"/>
              <a:t>f</a:t>
            </a:r>
            <a:r>
              <a:rPr lang="en-US" sz="2500"/>
              <a:t>(u,v) = c(u, v) - f(u, v) &gt; 0</a:t>
            </a:r>
            <a:endParaRPr sz="2500"/>
          </a:p>
          <a:p>
            <a:pPr indent="-387350" lvl="0" marL="457200" rtl="0" algn="l">
              <a:spcBef>
                <a:spcPts val="0"/>
              </a:spcBef>
              <a:spcAft>
                <a:spcPts val="0"/>
              </a:spcAft>
              <a:buSzPts val="2500"/>
              <a:buChar char="-"/>
            </a:pPr>
            <a:r>
              <a:rPr lang="en-US" sz="2500"/>
              <a:t>Edges in </a:t>
            </a:r>
            <a:r>
              <a:rPr lang="en-US" sz="2500"/>
              <a:t>E</a:t>
            </a:r>
            <a:r>
              <a:rPr baseline="-25000" lang="en-US" sz="2500"/>
              <a:t>f </a:t>
            </a:r>
            <a:r>
              <a:rPr lang="en-US" sz="2500"/>
              <a:t>admit more flow</a:t>
            </a:r>
            <a:endParaRPr sz="2500"/>
          </a:p>
          <a:p>
            <a:pPr indent="-387350" lvl="0" marL="457200" rtl="0" algn="l">
              <a:spcBef>
                <a:spcPts val="0"/>
              </a:spcBef>
              <a:spcAft>
                <a:spcPts val="0"/>
              </a:spcAft>
              <a:buSzPts val="2500"/>
              <a:buChar char="-"/>
            </a:pPr>
            <a:r>
              <a:rPr lang="en-US" sz="2500"/>
              <a:t>If (v, u) ∉ E, c(v, u) = 0, but f(v, u) = -f(u, v)</a:t>
            </a:r>
            <a:r>
              <a:rPr lang="en-US" sz="2500"/>
              <a:t> </a:t>
            </a:r>
            <a:endParaRPr sz="2500"/>
          </a:p>
        </p:txBody>
      </p:sp>
      <p:sp>
        <p:nvSpPr>
          <p:cNvPr id="245" name="Google Shape;245;p28"/>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grpSp>
        <p:nvGrpSpPr>
          <p:cNvPr id="246" name="Google Shape;246;p28"/>
          <p:cNvGrpSpPr/>
          <p:nvPr/>
        </p:nvGrpSpPr>
        <p:grpSpPr>
          <a:xfrm>
            <a:off x="621887" y="3998250"/>
            <a:ext cx="3760612" cy="1892942"/>
            <a:chOff x="332000" y="1478540"/>
            <a:chExt cx="8637142" cy="4628220"/>
          </a:xfrm>
        </p:grpSpPr>
        <p:sp>
          <p:nvSpPr>
            <p:cNvPr id="247" name="Google Shape;247;p28"/>
            <p:cNvSpPr/>
            <p:nvPr/>
          </p:nvSpPr>
          <p:spPr>
            <a:xfrm>
              <a:off x="332000" y="3296575"/>
              <a:ext cx="1091700" cy="10722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t>S</a:t>
              </a:r>
              <a:endParaRPr b="1" sz="2400"/>
            </a:p>
          </p:txBody>
        </p:sp>
        <p:sp>
          <p:nvSpPr>
            <p:cNvPr id="248" name="Google Shape;248;p28"/>
            <p:cNvSpPr/>
            <p:nvPr/>
          </p:nvSpPr>
          <p:spPr>
            <a:xfrm>
              <a:off x="7659225" y="3296575"/>
              <a:ext cx="1091700" cy="10722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3000"/>
                <a:t>t</a:t>
              </a:r>
              <a:endParaRPr b="1" sz="3000"/>
            </a:p>
          </p:txBody>
        </p:sp>
        <p:sp>
          <p:nvSpPr>
            <p:cNvPr id="249" name="Google Shape;249;p28"/>
            <p:cNvSpPr/>
            <p:nvPr/>
          </p:nvSpPr>
          <p:spPr>
            <a:xfrm>
              <a:off x="2531575" y="1791750"/>
              <a:ext cx="1091700" cy="10722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t>A</a:t>
              </a:r>
              <a:endParaRPr b="1" sz="2400"/>
            </a:p>
          </p:txBody>
        </p:sp>
        <p:sp>
          <p:nvSpPr>
            <p:cNvPr id="250" name="Google Shape;250;p28"/>
            <p:cNvSpPr/>
            <p:nvPr/>
          </p:nvSpPr>
          <p:spPr>
            <a:xfrm>
              <a:off x="2531575" y="4907650"/>
              <a:ext cx="1091700" cy="10722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t>C</a:t>
              </a:r>
              <a:endParaRPr b="1" sz="2400"/>
            </a:p>
          </p:txBody>
        </p:sp>
        <p:sp>
          <p:nvSpPr>
            <p:cNvPr id="251" name="Google Shape;251;p28"/>
            <p:cNvSpPr/>
            <p:nvPr/>
          </p:nvSpPr>
          <p:spPr>
            <a:xfrm>
              <a:off x="5587203" y="4907650"/>
              <a:ext cx="1091700" cy="10722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t>D</a:t>
              </a:r>
              <a:endParaRPr b="1" sz="2400"/>
            </a:p>
          </p:txBody>
        </p:sp>
        <p:sp>
          <p:nvSpPr>
            <p:cNvPr id="252" name="Google Shape;252;p28"/>
            <p:cNvSpPr/>
            <p:nvPr/>
          </p:nvSpPr>
          <p:spPr>
            <a:xfrm>
              <a:off x="5585425" y="1791750"/>
              <a:ext cx="1091700" cy="10722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t>B</a:t>
              </a:r>
              <a:endParaRPr b="1" sz="2400"/>
            </a:p>
          </p:txBody>
        </p:sp>
        <p:cxnSp>
          <p:nvCxnSpPr>
            <p:cNvPr id="253" name="Google Shape;253;p28"/>
            <p:cNvCxnSpPr>
              <a:stCxn id="247" idx="7"/>
              <a:endCxn id="249" idx="3"/>
            </p:cNvCxnSpPr>
            <p:nvPr/>
          </p:nvCxnSpPr>
          <p:spPr>
            <a:xfrm flipH="1" rot="10800000">
              <a:off x="1263824" y="2706895"/>
              <a:ext cx="1427700" cy="746700"/>
            </a:xfrm>
            <a:prstGeom prst="straightConnector1">
              <a:avLst/>
            </a:prstGeom>
            <a:noFill/>
            <a:ln cap="flat" cmpd="sng" w="28575">
              <a:solidFill>
                <a:srgbClr val="000000"/>
              </a:solidFill>
              <a:prstDash val="solid"/>
              <a:round/>
              <a:headEnd len="med" w="med" type="none"/>
              <a:tailEnd len="med" w="med" type="triangle"/>
            </a:ln>
          </p:spPr>
        </p:cxnSp>
        <p:cxnSp>
          <p:nvCxnSpPr>
            <p:cNvPr id="254" name="Google Shape;254;p28"/>
            <p:cNvCxnSpPr>
              <a:stCxn id="247" idx="5"/>
              <a:endCxn id="250" idx="2"/>
            </p:cNvCxnSpPr>
            <p:nvPr/>
          </p:nvCxnSpPr>
          <p:spPr>
            <a:xfrm>
              <a:off x="1263824" y="4211755"/>
              <a:ext cx="1267800" cy="1232100"/>
            </a:xfrm>
            <a:prstGeom prst="straightConnector1">
              <a:avLst/>
            </a:prstGeom>
            <a:noFill/>
            <a:ln cap="flat" cmpd="sng" w="28575">
              <a:solidFill>
                <a:srgbClr val="000000"/>
              </a:solidFill>
              <a:prstDash val="solid"/>
              <a:round/>
              <a:headEnd len="med" w="med" type="none"/>
              <a:tailEnd len="med" w="med" type="triangle"/>
            </a:ln>
          </p:spPr>
        </p:cxnSp>
        <p:cxnSp>
          <p:nvCxnSpPr>
            <p:cNvPr id="255" name="Google Shape;255;p28"/>
            <p:cNvCxnSpPr>
              <a:stCxn id="249" idx="6"/>
              <a:endCxn id="252" idx="2"/>
            </p:cNvCxnSpPr>
            <p:nvPr/>
          </p:nvCxnSpPr>
          <p:spPr>
            <a:xfrm>
              <a:off x="3623275" y="2327850"/>
              <a:ext cx="1962300" cy="0"/>
            </a:xfrm>
            <a:prstGeom prst="straightConnector1">
              <a:avLst/>
            </a:prstGeom>
            <a:noFill/>
            <a:ln cap="flat" cmpd="sng" w="28575">
              <a:solidFill>
                <a:srgbClr val="000000"/>
              </a:solidFill>
              <a:prstDash val="solid"/>
              <a:round/>
              <a:headEnd len="med" w="med" type="none"/>
              <a:tailEnd len="med" w="med" type="triangle"/>
            </a:ln>
          </p:spPr>
        </p:cxnSp>
        <p:cxnSp>
          <p:nvCxnSpPr>
            <p:cNvPr id="256" name="Google Shape;256;p28"/>
            <p:cNvCxnSpPr>
              <a:stCxn id="250" idx="0"/>
              <a:endCxn id="249" idx="4"/>
            </p:cNvCxnSpPr>
            <p:nvPr/>
          </p:nvCxnSpPr>
          <p:spPr>
            <a:xfrm rot="10800000">
              <a:off x="3077425" y="2864050"/>
              <a:ext cx="0" cy="2043600"/>
            </a:xfrm>
            <a:prstGeom prst="straightConnector1">
              <a:avLst/>
            </a:prstGeom>
            <a:noFill/>
            <a:ln cap="flat" cmpd="sng" w="28575">
              <a:solidFill>
                <a:srgbClr val="000000"/>
              </a:solidFill>
              <a:prstDash val="solid"/>
              <a:round/>
              <a:headEnd len="med" w="med" type="none"/>
              <a:tailEnd len="med" w="med" type="triangle"/>
            </a:ln>
          </p:spPr>
        </p:cxnSp>
        <p:cxnSp>
          <p:nvCxnSpPr>
            <p:cNvPr id="257" name="Google Shape;257;p28"/>
            <p:cNvCxnSpPr>
              <a:stCxn id="252" idx="4"/>
              <a:endCxn id="250" idx="7"/>
            </p:cNvCxnSpPr>
            <p:nvPr/>
          </p:nvCxnSpPr>
          <p:spPr>
            <a:xfrm flipH="1">
              <a:off x="3463375" y="2863950"/>
              <a:ext cx="2667900" cy="2200800"/>
            </a:xfrm>
            <a:prstGeom prst="straightConnector1">
              <a:avLst/>
            </a:prstGeom>
            <a:noFill/>
            <a:ln cap="flat" cmpd="sng" w="28575">
              <a:solidFill>
                <a:srgbClr val="000000"/>
              </a:solidFill>
              <a:prstDash val="solid"/>
              <a:round/>
              <a:headEnd len="med" w="med" type="none"/>
              <a:tailEnd len="med" w="med" type="triangle"/>
            </a:ln>
          </p:spPr>
        </p:cxnSp>
        <p:cxnSp>
          <p:nvCxnSpPr>
            <p:cNvPr id="258" name="Google Shape;258;p28"/>
            <p:cNvCxnSpPr>
              <a:stCxn id="250" idx="6"/>
              <a:endCxn id="251" idx="2"/>
            </p:cNvCxnSpPr>
            <p:nvPr/>
          </p:nvCxnSpPr>
          <p:spPr>
            <a:xfrm>
              <a:off x="3623275" y="5443750"/>
              <a:ext cx="1963800" cy="0"/>
            </a:xfrm>
            <a:prstGeom prst="straightConnector1">
              <a:avLst/>
            </a:prstGeom>
            <a:noFill/>
            <a:ln cap="flat" cmpd="sng" w="28575">
              <a:solidFill>
                <a:srgbClr val="000000"/>
              </a:solidFill>
              <a:prstDash val="solid"/>
              <a:round/>
              <a:headEnd len="med" w="med" type="none"/>
              <a:tailEnd len="med" w="med" type="triangle"/>
            </a:ln>
          </p:spPr>
        </p:cxnSp>
        <p:cxnSp>
          <p:nvCxnSpPr>
            <p:cNvPr id="259" name="Google Shape;259;p28"/>
            <p:cNvCxnSpPr>
              <a:stCxn id="251" idx="0"/>
              <a:endCxn id="252" idx="4"/>
            </p:cNvCxnSpPr>
            <p:nvPr/>
          </p:nvCxnSpPr>
          <p:spPr>
            <a:xfrm rot="10800000">
              <a:off x="6131253" y="2864050"/>
              <a:ext cx="1800" cy="2043600"/>
            </a:xfrm>
            <a:prstGeom prst="straightConnector1">
              <a:avLst/>
            </a:prstGeom>
            <a:noFill/>
            <a:ln cap="flat" cmpd="sng" w="28575">
              <a:solidFill>
                <a:srgbClr val="000000"/>
              </a:solidFill>
              <a:prstDash val="solid"/>
              <a:round/>
              <a:headEnd len="med" w="med" type="none"/>
              <a:tailEnd len="med" w="med" type="triangle"/>
            </a:ln>
          </p:spPr>
        </p:cxnSp>
        <p:cxnSp>
          <p:nvCxnSpPr>
            <p:cNvPr id="260" name="Google Shape;260;p28"/>
            <p:cNvCxnSpPr>
              <a:stCxn id="252" idx="6"/>
              <a:endCxn id="248" idx="1"/>
            </p:cNvCxnSpPr>
            <p:nvPr/>
          </p:nvCxnSpPr>
          <p:spPr>
            <a:xfrm>
              <a:off x="6677125" y="2327850"/>
              <a:ext cx="1142100" cy="1125600"/>
            </a:xfrm>
            <a:prstGeom prst="straightConnector1">
              <a:avLst/>
            </a:prstGeom>
            <a:noFill/>
            <a:ln cap="flat" cmpd="sng" w="28575">
              <a:solidFill>
                <a:srgbClr val="000000"/>
              </a:solidFill>
              <a:prstDash val="solid"/>
              <a:round/>
              <a:headEnd len="med" w="med" type="none"/>
              <a:tailEnd len="med" w="med" type="triangle"/>
            </a:ln>
          </p:spPr>
        </p:cxnSp>
        <p:cxnSp>
          <p:nvCxnSpPr>
            <p:cNvPr id="261" name="Google Shape;261;p28"/>
            <p:cNvCxnSpPr>
              <a:stCxn id="251" idx="7"/>
              <a:endCxn id="248" idx="2"/>
            </p:cNvCxnSpPr>
            <p:nvPr/>
          </p:nvCxnSpPr>
          <p:spPr>
            <a:xfrm flipH="1" rot="10800000">
              <a:off x="6519027" y="3832570"/>
              <a:ext cx="1140300" cy="1232100"/>
            </a:xfrm>
            <a:prstGeom prst="straightConnector1">
              <a:avLst/>
            </a:prstGeom>
            <a:noFill/>
            <a:ln cap="flat" cmpd="sng" w="28575">
              <a:solidFill>
                <a:srgbClr val="000000"/>
              </a:solidFill>
              <a:prstDash val="solid"/>
              <a:round/>
              <a:headEnd len="med" w="med" type="none"/>
              <a:tailEnd len="med" w="med" type="triangle"/>
            </a:ln>
          </p:spPr>
        </p:cxnSp>
        <p:sp>
          <p:nvSpPr>
            <p:cNvPr id="262" name="Google Shape;262;p28"/>
            <p:cNvSpPr txBox="1"/>
            <p:nvPr/>
          </p:nvSpPr>
          <p:spPr>
            <a:xfrm>
              <a:off x="917012" y="2422060"/>
              <a:ext cx="1427700" cy="6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Open Sans"/>
                  <a:ea typeface="Open Sans"/>
                  <a:cs typeface="Open Sans"/>
                  <a:sym typeface="Open Sans"/>
                </a:rPr>
                <a:t>1:</a:t>
              </a:r>
              <a:r>
                <a:rPr lang="en-US" sz="1800">
                  <a:latin typeface="Open Sans"/>
                  <a:ea typeface="Open Sans"/>
                  <a:cs typeface="Open Sans"/>
                  <a:sym typeface="Open Sans"/>
                </a:rPr>
                <a:t> 3</a:t>
              </a:r>
              <a:endParaRPr sz="1800">
                <a:latin typeface="Open Sans"/>
                <a:ea typeface="Open Sans"/>
                <a:cs typeface="Open Sans"/>
                <a:sym typeface="Open Sans"/>
              </a:endParaRPr>
            </a:p>
          </p:txBody>
        </p:sp>
        <p:sp>
          <p:nvSpPr>
            <p:cNvPr id="263" name="Google Shape;263;p28"/>
            <p:cNvSpPr txBox="1"/>
            <p:nvPr/>
          </p:nvSpPr>
          <p:spPr>
            <a:xfrm>
              <a:off x="609765" y="4535874"/>
              <a:ext cx="1734900" cy="6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Open Sans"/>
                  <a:ea typeface="Open Sans"/>
                  <a:cs typeface="Open Sans"/>
                  <a:sym typeface="Open Sans"/>
                </a:rPr>
                <a:t>2:2</a:t>
              </a:r>
              <a:endParaRPr sz="1800">
                <a:latin typeface="Open Sans"/>
                <a:ea typeface="Open Sans"/>
                <a:cs typeface="Open Sans"/>
                <a:sym typeface="Open Sans"/>
              </a:endParaRPr>
            </a:p>
          </p:txBody>
        </p:sp>
        <p:sp>
          <p:nvSpPr>
            <p:cNvPr id="264" name="Google Shape;264;p28"/>
            <p:cNvSpPr txBox="1"/>
            <p:nvPr/>
          </p:nvSpPr>
          <p:spPr>
            <a:xfrm>
              <a:off x="2613598" y="3554273"/>
              <a:ext cx="1267800" cy="6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Open Sans"/>
                  <a:ea typeface="Open Sans"/>
                  <a:cs typeface="Open Sans"/>
                  <a:sym typeface="Open Sans"/>
                </a:rPr>
                <a:t>1</a:t>
              </a:r>
              <a:r>
                <a:rPr lang="en-US" sz="1800">
                  <a:latin typeface="Open Sans"/>
                  <a:ea typeface="Open Sans"/>
                  <a:cs typeface="Open Sans"/>
                  <a:sym typeface="Open Sans"/>
                </a:rPr>
                <a:t>:3</a:t>
              </a:r>
              <a:endParaRPr sz="1800">
                <a:latin typeface="Open Sans"/>
                <a:ea typeface="Open Sans"/>
                <a:cs typeface="Open Sans"/>
                <a:sym typeface="Open Sans"/>
              </a:endParaRPr>
            </a:p>
          </p:txBody>
        </p:sp>
        <p:sp>
          <p:nvSpPr>
            <p:cNvPr id="265" name="Google Shape;265;p28"/>
            <p:cNvSpPr txBox="1"/>
            <p:nvPr/>
          </p:nvSpPr>
          <p:spPr>
            <a:xfrm>
              <a:off x="5963631" y="3632879"/>
              <a:ext cx="1427700" cy="6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Open Sans"/>
                  <a:ea typeface="Open Sans"/>
                  <a:cs typeface="Open Sans"/>
                  <a:sym typeface="Open Sans"/>
                </a:rPr>
                <a:t>1</a:t>
              </a:r>
              <a:r>
                <a:rPr lang="en-US" sz="1800">
                  <a:latin typeface="Open Sans"/>
                  <a:ea typeface="Open Sans"/>
                  <a:cs typeface="Open Sans"/>
                  <a:sym typeface="Open Sans"/>
                </a:rPr>
                <a:t>:3</a:t>
              </a:r>
              <a:endParaRPr sz="1800">
                <a:latin typeface="Open Sans"/>
                <a:ea typeface="Open Sans"/>
                <a:cs typeface="Open Sans"/>
                <a:sym typeface="Open Sans"/>
              </a:endParaRPr>
            </a:p>
          </p:txBody>
        </p:sp>
        <p:sp>
          <p:nvSpPr>
            <p:cNvPr id="266" name="Google Shape;266;p28"/>
            <p:cNvSpPr txBox="1"/>
            <p:nvPr/>
          </p:nvSpPr>
          <p:spPr>
            <a:xfrm>
              <a:off x="7234242" y="2049444"/>
              <a:ext cx="1734900" cy="6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Open Sans"/>
                  <a:ea typeface="Open Sans"/>
                  <a:cs typeface="Open Sans"/>
                  <a:sym typeface="Open Sans"/>
                </a:rPr>
                <a:t>2:3</a:t>
              </a:r>
              <a:endParaRPr sz="1800">
                <a:latin typeface="Open Sans"/>
                <a:ea typeface="Open Sans"/>
                <a:cs typeface="Open Sans"/>
                <a:sym typeface="Open Sans"/>
              </a:endParaRPr>
            </a:p>
          </p:txBody>
        </p:sp>
        <p:sp>
          <p:nvSpPr>
            <p:cNvPr id="267" name="Google Shape;267;p28"/>
            <p:cNvSpPr txBox="1"/>
            <p:nvPr/>
          </p:nvSpPr>
          <p:spPr>
            <a:xfrm>
              <a:off x="4197496" y="5443760"/>
              <a:ext cx="1427700" cy="6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Open Sans"/>
                  <a:ea typeface="Open Sans"/>
                  <a:cs typeface="Open Sans"/>
                  <a:sym typeface="Open Sans"/>
                </a:rPr>
                <a:t>2:3</a:t>
              </a:r>
              <a:endParaRPr sz="1800">
                <a:latin typeface="Open Sans"/>
                <a:ea typeface="Open Sans"/>
                <a:cs typeface="Open Sans"/>
                <a:sym typeface="Open Sans"/>
              </a:endParaRPr>
            </a:p>
          </p:txBody>
        </p:sp>
        <p:sp>
          <p:nvSpPr>
            <p:cNvPr id="268" name="Google Shape;268;p28"/>
            <p:cNvSpPr txBox="1"/>
            <p:nvPr/>
          </p:nvSpPr>
          <p:spPr>
            <a:xfrm>
              <a:off x="6955629" y="4368760"/>
              <a:ext cx="1427700" cy="6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Open Sans"/>
                  <a:ea typeface="Open Sans"/>
                  <a:cs typeface="Open Sans"/>
                  <a:sym typeface="Open Sans"/>
                </a:rPr>
                <a:t>1</a:t>
              </a:r>
              <a:r>
                <a:rPr lang="en-US" sz="1800">
                  <a:latin typeface="Open Sans"/>
                  <a:ea typeface="Open Sans"/>
                  <a:cs typeface="Open Sans"/>
                  <a:sym typeface="Open Sans"/>
                </a:rPr>
                <a:t>:2</a:t>
              </a:r>
              <a:endParaRPr sz="1800">
                <a:latin typeface="Open Sans"/>
                <a:ea typeface="Open Sans"/>
                <a:cs typeface="Open Sans"/>
                <a:sym typeface="Open Sans"/>
              </a:endParaRPr>
            </a:p>
          </p:txBody>
        </p:sp>
        <p:sp>
          <p:nvSpPr>
            <p:cNvPr id="269" name="Google Shape;269;p28"/>
            <p:cNvSpPr txBox="1"/>
            <p:nvPr/>
          </p:nvSpPr>
          <p:spPr>
            <a:xfrm>
              <a:off x="4022483" y="1478540"/>
              <a:ext cx="1962300" cy="6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Open Sans"/>
                  <a:ea typeface="Open Sans"/>
                  <a:cs typeface="Open Sans"/>
                  <a:sym typeface="Open Sans"/>
                </a:rPr>
                <a:t>2:2</a:t>
              </a:r>
              <a:endParaRPr sz="1800">
                <a:latin typeface="Open Sans"/>
                <a:ea typeface="Open Sans"/>
                <a:cs typeface="Open Sans"/>
                <a:sym typeface="Open Sans"/>
              </a:endParaRPr>
            </a:p>
          </p:txBody>
        </p:sp>
        <p:sp>
          <p:nvSpPr>
            <p:cNvPr id="270" name="Google Shape;270;p28"/>
            <p:cNvSpPr txBox="1"/>
            <p:nvPr/>
          </p:nvSpPr>
          <p:spPr>
            <a:xfrm>
              <a:off x="4486882" y="3710813"/>
              <a:ext cx="1734900" cy="6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Open Sans"/>
                  <a:ea typeface="Open Sans"/>
                  <a:cs typeface="Open Sans"/>
                  <a:sym typeface="Open Sans"/>
                </a:rPr>
                <a:t>1</a:t>
              </a:r>
              <a:r>
                <a:rPr lang="en-US" sz="1800">
                  <a:latin typeface="Open Sans"/>
                  <a:ea typeface="Open Sans"/>
                  <a:cs typeface="Open Sans"/>
                  <a:sym typeface="Open Sans"/>
                </a:rPr>
                <a:t>:1</a:t>
              </a:r>
              <a:endParaRPr sz="1800">
                <a:latin typeface="Open Sans"/>
                <a:ea typeface="Open Sans"/>
                <a:cs typeface="Open Sans"/>
                <a:sym typeface="Open Sans"/>
              </a:endParaRPr>
            </a:p>
          </p:txBody>
        </p:sp>
      </p:grpSp>
      <p:sp>
        <p:nvSpPr>
          <p:cNvPr id="271" name="Google Shape;271;p28"/>
          <p:cNvSpPr txBox="1"/>
          <p:nvPr/>
        </p:nvSpPr>
        <p:spPr>
          <a:xfrm>
            <a:off x="4429700" y="3894775"/>
            <a:ext cx="1276500" cy="9906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US" sz="2500">
                <a:solidFill>
                  <a:schemeClr val="dk1"/>
                </a:solidFill>
                <a:latin typeface="Open Sans"/>
                <a:ea typeface="Open Sans"/>
                <a:cs typeface="Open Sans"/>
                <a:sym typeface="Open Sans"/>
              </a:rPr>
              <a:t>G</a:t>
            </a:r>
            <a:r>
              <a:rPr baseline="-25000" lang="en-US" sz="2500">
                <a:solidFill>
                  <a:schemeClr val="dk1"/>
                </a:solidFill>
                <a:latin typeface="Open Sans"/>
                <a:ea typeface="Open Sans"/>
                <a:cs typeface="Open Sans"/>
                <a:sym typeface="Open Sans"/>
              </a:rPr>
              <a:t>f</a:t>
            </a:r>
            <a:r>
              <a:rPr lang="en-US" sz="2500">
                <a:solidFill>
                  <a:schemeClr val="dk1"/>
                </a:solidFill>
                <a:latin typeface="Open Sans"/>
                <a:ea typeface="Open Sans"/>
                <a:cs typeface="Open Sans"/>
                <a:sym typeface="Open Sans"/>
              </a:rPr>
              <a:t> --&gt;</a:t>
            </a:r>
            <a:endParaRPr>
              <a:latin typeface="Open Sans"/>
              <a:ea typeface="Open Sans"/>
              <a:cs typeface="Open Sans"/>
              <a:sym typeface="Open Sans"/>
            </a:endParaRPr>
          </a:p>
        </p:txBody>
      </p:sp>
      <p:sp>
        <p:nvSpPr>
          <p:cNvPr id="272" name="Google Shape;272;p28"/>
          <p:cNvSpPr/>
          <p:nvPr/>
        </p:nvSpPr>
        <p:spPr>
          <a:xfrm>
            <a:off x="5117687" y="4741827"/>
            <a:ext cx="475200" cy="4386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t>S</a:t>
            </a:r>
            <a:endParaRPr b="1" sz="2400"/>
          </a:p>
        </p:txBody>
      </p:sp>
      <p:sp>
        <p:nvSpPr>
          <p:cNvPr id="273" name="Google Shape;273;p28"/>
          <p:cNvSpPr/>
          <p:nvPr/>
        </p:nvSpPr>
        <p:spPr>
          <a:xfrm>
            <a:off x="8307961" y="4741827"/>
            <a:ext cx="475200" cy="4386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3000"/>
              <a:t>t</a:t>
            </a:r>
            <a:endParaRPr b="1" sz="3000"/>
          </a:p>
        </p:txBody>
      </p:sp>
      <p:sp>
        <p:nvSpPr>
          <p:cNvPr id="274" name="Google Shape;274;p28"/>
          <p:cNvSpPr/>
          <p:nvPr/>
        </p:nvSpPr>
        <p:spPr>
          <a:xfrm>
            <a:off x="6075382" y="4126353"/>
            <a:ext cx="475200" cy="4386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t>A</a:t>
            </a:r>
            <a:endParaRPr b="1" sz="2400"/>
          </a:p>
        </p:txBody>
      </p:sp>
      <p:sp>
        <p:nvSpPr>
          <p:cNvPr id="275" name="Google Shape;275;p28"/>
          <p:cNvSpPr/>
          <p:nvPr/>
        </p:nvSpPr>
        <p:spPr>
          <a:xfrm>
            <a:off x="6075382" y="5400756"/>
            <a:ext cx="475200" cy="4386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t>C</a:t>
            </a:r>
            <a:endParaRPr b="1" sz="2400"/>
          </a:p>
        </p:txBody>
      </p:sp>
      <p:sp>
        <p:nvSpPr>
          <p:cNvPr id="276" name="Google Shape;276;p28"/>
          <p:cNvSpPr/>
          <p:nvPr/>
        </p:nvSpPr>
        <p:spPr>
          <a:xfrm>
            <a:off x="7405803" y="5400756"/>
            <a:ext cx="475200" cy="4386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t>D</a:t>
            </a:r>
            <a:endParaRPr b="1" sz="2400"/>
          </a:p>
        </p:txBody>
      </p:sp>
      <p:sp>
        <p:nvSpPr>
          <p:cNvPr id="277" name="Google Shape;277;p28"/>
          <p:cNvSpPr/>
          <p:nvPr/>
        </p:nvSpPr>
        <p:spPr>
          <a:xfrm>
            <a:off x="7405029" y="4126353"/>
            <a:ext cx="475200" cy="4386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t>B</a:t>
            </a:r>
            <a:endParaRPr b="1" sz="2400"/>
          </a:p>
        </p:txBody>
      </p:sp>
      <p:cxnSp>
        <p:nvCxnSpPr>
          <p:cNvPr id="278" name="Google Shape;278;p28"/>
          <p:cNvCxnSpPr>
            <a:stCxn id="272" idx="7"/>
            <a:endCxn id="279" idx="3"/>
          </p:cNvCxnSpPr>
          <p:nvPr/>
        </p:nvCxnSpPr>
        <p:spPr>
          <a:xfrm flipH="1" rot="10800000">
            <a:off x="5523296" y="4443658"/>
            <a:ext cx="546900" cy="362400"/>
          </a:xfrm>
          <a:prstGeom prst="straightConnector1">
            <a:avLst/>
          </a:prstGeom>
          <a:noFill/>
          <a:ln cap="flat" cmpd="sng" w="28575">
            <a:solidFill>
              <a:srgbClr val="000000"/>
            </a:solidFill>
            <a:prstDash val="solid"/>
            <a:round/>
            <a:headEnd len="med" w="med" type="none"/>
            <a:tailEnd len="med" w="med" type="triangle"/>
          </a:ln>
        </p:spPr>
      </p:cxnSp>
      <p:cxnSp>
        <p:nvCxnSpPr>
          <p:cNvPr id="280" name="Google Shape;280;p28"/>
          <p:cNvCxnSpPr>
            <a:stCxn id="272" idx="5"/>
            <a:endCxn id="275" idx="2"/>
          </p:cNvCxnSpPr>
          <p:nvPr/>
        </p:nvCxnSpPr>
        <p:spPr>
          <a:xfrm>
            <a:off x="5523296" y="5116195"/>
            <a:ext cx="552000" cy="504000"/>
          </a:xfrm>
          <a:prstGeom prst="straightConnector1">
            <a:avLst/>
          </a:prstGeom>
          <a:noFill/>
          <a:ln cap="flat" cmpd="sng" w="28575">
            <a:solidFill>
              <a:srgbClr val="0000FF"/>
            </a:solidFill>
            <a:prstDash val="solid"/>
            <a:round/>
            <a:headEnd len="med" w="med" type="triangle"/>
            <a:tailEnd len="med" w="med" type="none"/>
          </a:ln>
        </p:spPr>
      </p:cxnSp>
      <p:cxnSp>
        <p:nvCxnSpPr>
          <p:cNvPr id="281" name="Google Shape;281;p28"/>
          <p:cNvCxnSpPr>
            <a:stCxn id="274" idx="6"/>
            <a:endCxn id="277" idx="2"/>
          </p:cNvCxnSpPr>
          <p:nvPr/>
        </p:nvCxnSpPr>
        <p:spPr>
          <a:xfrm>
            <a:off x="6550582" y="4345653"/>
            <a:ext cx="854400" cy="0"/>
          </a:xfrm>
          <a:prstGeom prst="straightConnector1">
            <a:avLst/>
          </a:prstGeom>
          <a:noFill/>
          <a:ln cap="flat" cmpd="sng" w="28575">
            <a:solidFill>
              <a:srgbClr val="0000FF"/>
            </a:solidFill>
            <a:prstDash val="solid"/>
            <a:round/>
            <a:headEnd len="med" w="med" type="triangle"/>
            <a:tailEnd len="med" w="med" type="none"/>
          </a:ln>
        </p:spPr>
      </p:cxnSp>
      <p:cxnSp>
        <p:nvCxnSpPr>
          <p:cNvPr id="282" name="Google Shape;282;p28"/>
          <p:cNvCxnSpPr>
            <a:stCxn id="275" idx="0"/>
            <a:endCxn id="274" idx="4"/>
          </p:cNvCxnSpPr>
          <p:nvPr/>
        </p:nvCxnSpPr>
        <p:spPr>
          <a:xfrm rot="10800000">
            <a:off x="6312982" y="4564956"/>
            <a:ext cx="0" cy="835800"/>
          </a:xfrm>
          <a:prstGeom prst="straightConnector1">
            <a:avLst/>
          </a:prstGeom>
          <a:noFill/>
          <a:ln cap="flat" cmpd="sng" w="28575">
            <a:solidFill>
              <a:srgbClr val="000000"/>
            </a:solidFill>
            <a:prstDash val="solid"/>
            <a:round/>
            <a:headEnd len="med" w="med" type="none"/>
            <a:tailEnd len="med" w="med" type="triangle"/>
          </a:ln>
        </p:spPr>
      </p:cxnSp>
      <p:cxnSp>
        <p:nvCxnSpPr>
          <p:cNvPr id="283" name="Google Shape;283;p28"/>
          <p:cNvCxnSpPr>
            <a:stCxn id="277" idx="4"/>
            <a:endCxn id="275" idx="7"/>
          </p:cNvCxnSpPr>
          <p:nvPr/>
        </p:nvCxnSpPr>
        <p:spPr>
          <a:xfrm flipH="1">
            <a:off x="6481029" y="4564953"/>
            <a:ext cx="1161600" cy="900000"/>
          </a:xfrm>
          <a:prstGeom prst="straightConnector1">
            <a:avLst/>
          </a:prstGeom>
          <a:noFill/>
          <a:ln cap="flat" cmpd="sng" w="28575">
            <a:solidFill>
              <a:srgbClr val="0000FF"/>
            </a:solidFill>
            <a:prstDash val="solid"/>
            <a:round/>
            <a:headEnd len="med" w="med" type="triangle"/>
            <a:tailEnd len="med" w="med" type="none"/>
          </a:ln>
        </p:spPr>
      </p:cxnSp>
      <p:cxnSp>
        <p:nvCxnSpPr>
          <p:cNvPr id="284" name="Google Shape;284;p28"/>
          <p:cNvCxnSpPr>
            <a:stCxn id="275" idx="6"/>
            <a:endCxn id="276" idx="2"/>
          </p:cNvCxnSpPr>
          <p:nvPr/>
        </p:nvCxnSpPr>
        <p:spPr>
          <a:xfrm>
            <a:off x="6550582" y="5620056"/>
            <a:ext cx="855300" cy="0"/>
          </a:xfrm>
          <a:prstGeom prst="straightConnector1">
            <a:avLst/>
          </a:prstGeom>
          <a:noFill/>
          <a:ln cap="flat" cmpd="sng" w="28575">
            <a:solidFill>
              <a:srgbClr val="000000"/>
            </a:solidFill>
            <a:prstDash val="solid"/>
            <a:round/>
            <a:headEnd len="med" w="med" type="none"/>
            <a:tailEnd len="med" w="med" type="triangle"/>
          </a:ln>
        </p:spPr>
      </p:cxnSp>
      <p:cxnSp>
        <p:nvCxnSpPr>
          <p:cNvPr id="285" name="Google Shape;285;p28"/>
          <p:cNvCxnSpPr>
            <a:stCxn id="276" idx="0"/>
            <a:endCxn id="277" idx="4"/>
          </p:cNvCxnSpPr>
          <p:nvPr/>
        </p:nvCxnSpPr>
        <p:spPr>
          <a:xfrm rot="10800000">
            <a:off x="7642503" y="4564956"/>
            <a:ext cx="900" cy="835800"/>
          </a:xfrm>
          <a:prstGeom prst="straightConnector1">
            <a:avLst/>
          </a:prstGeom>
          <a:noFill/>
          <a:ln cap="flat" cmpd="sng" w="28575">
            <a:solidFill>
              <a:srgbClr val="000000"/>
            </a:solidFill>
            <a:prstDash val="solid"/>
            <a:round/>
            <a:headEnd len="med" w="med" type="none"/>
            <a:tailEnd len="med" w="med" type="triangle"/>
          </a:ln>
        </p:spPr>
      </p:cxnSp>
      <p:cxnSp>
        <p:nvCxnSpPr>
          <p:cNvPr id="286" name="Google Shape;286;p28"/>
          <p:cNvCxnSpPr>
            <a:stCxn id="277" idx="6"/>
            <a:endCxn id="273" idx="1"/>
          </p:cNvCxnSpPr>
          <p:nvPr/>
        </p:nvCxnSpPr>
        <p:spPr>
          <a:xfrm>
            <a:off x="7880229" y="4345653"/>
            <a:ext cx="497400" cy="460500"/>
          </a:xfrm>
          <a:prstGeom prst="straightConnector1">
            <a:avLst/>
          </a:prstGeom>
          <a:noFill/>
          <a:ln cap="flat" cmpd="sng" w="28575">
            <a:solidFill>
              <a:srgbClr val="000000"/>
            </a:solidFill>
            <a:prstDash val="solid"/>
            <a:round/>
            <a:headEnd len="med" w="med" type="none"/>
            <a:tailEnd len="med" w="med" type="triangle"/>
          </a:ln>
        </p:spPr>
      </p:cxnSp>
      <p:cxnSp>
        <p:nvCxnSpPr>
          <p:cNvPr id="287" name="Google Shape;287;p28"/>
          <p:cNvCxnSpPr>
            <a:stCxn id="276" idx="7"/>
            <a:endCxn id="273" idx="2"/>
          </p:cNvCxnSpPr>
          <p:nvPr/>
        </p:nvCxnSpPr>
        <p:spPr>
          <a:xfrm flipH="1" rot="10800000">
            <a:off x="7811411" y="4960988"/>
            <a:ext cx="496500" cy="504000"/>
          </a:xfrm>
          <a:prstGeom prst="straightConnector1">
            <a:avLst/>
          </a:prstGeom>
          <a:noFill/>
          <a:ln cap="flat" cmpd="sng" w="28575">
            <a:solidFill>
              <a:srgbClr val="000000"/>
            </a:solidFill>
            <a:prstDash val="solid"/>
            <a:round/>
            <a:headEnd len="med" w="med" type="none"/>
            <a:tailEnd len="med" w="med" type="triangle"/>
          </a:ln>
        </p:spPr>
      </p:cxnSp>
      <p:sp>
        <p:nvSpPr>
          <p:cNvPr id="279" name="Google Shape;279;p28"/>
          <p:cNvSpPr txBox="1"/>
          <p:nvPr/>
        </p:nvSpPr>
        <p:spPr>
          <a:xfrm>
            <a:off x="5448601" y="4307950"/>
            <a:ext cx="621600" cy="27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Open Sans"/>
                <a:ea typeface="Open Sans"/>
                <a:cs typeface="Open Sans"/>
                <a:sym typeface="Open Sans"/>
              </a:rPr>
              <a:t>2</a:t>
            </a:r>
            <a:endParaRPr sz="1800">
              <a:latin typeface="Open Sans"/>
              <a:ea typeface="Open Sans"/>
              <a:cs typeface="Open Sans"/>
              <a:sym typeface="Open Sans"/>
            </a:endParaRPr>
          </a:p>
        </p:txBody>
      </p:sp>
      <p:sp>
        <p:nvSpPr>
          <p:cNvPr id="288" name="Google Shape;288;p28"/>
          <p:cNvSpPr txBox="1"/>
          <p:nvPr/>
        </p:nvSpPr>
        <p:spPr>
          <a:xfrm>
            <a:off x="5391026" y="5248700"/>
            <a:ext cx="362400" cy="27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Open Sans"/>
                <a:ea typeface="Open Sans"/>
                <a:cs typeface="Open Sans"/>
                <a:sym typeface="Open Sans"/>
              </a:rPr>
              <a:t>2</a:t>
            </a:r>
            <a:endParaRPr sz="1800">
              <a:latin typeface="Open Sans"/>
              <a:ea typeface="Open Sans"/>
              <a:cs typeface="Open Sans"/>
              <a:sym typeface="Open Sans"/>
            </a:endParaRPr>
          </a:p>
        </p:txBody>
      </p:sp>
      <p:sp>
        <p:nvSpPr>
          <p:cNvPr id="289" name="Google Shape;289;p28"/>
          <p:cNvSpPr txBox="1"/>
          <p:nvPr/>
        </p:nvSpPr>
        <p:spPr>
          <a:xfrm>
            <a:off x="6056498" y="4640225"/>
            <a:ext cx="264000" cy="27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Open Sans"/>
                <a:ea typeface="Open Sans"/>
                <a:cs typeface="Open Sans"/>
                <a:sym typeface="Open Sans"/>
              </a:rPr>
              <a:t>2</a:t>
            </a:r>
            <a:endParaRPr sz="1800">
              <a:latin typeface="Open Sans"/>
              <a:ea typeface="Open Sans"/>
              <a:cs typeface="Open Sans"/>
              <a:sym typeface="Open Sans"/>
            </a:endParaRPr>
          </a:p>
        </p:txBody>
      </p:sp>
      <p:sp>
        <p:nvSpPr>
          <p:cNvPr id="290" name="Google Shape;290;p28"/>
          <p:cNvSpPr txBox="1"/>
          <p:nvPr/>
        </p:nvSpPr>
        <p:spPr>
          <a:xfrm>
            <a:off x="7569700" y="4879375"/>
            <a:ext cx="621600" cy="27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Open Sans"/>
                <a:ea typeface="Open Sans"/>
                <a:cs typeface="Open Sans"/>
                <a:sym typeface="Open Sans"/>
              </a:rPr>
              <a:t>2</a:t>
            </a:r>
            <a:endParaRPr sz="1800">
              <a:latin typeface="Open Sans"/>
              <a:ea typeface="Open Sans"/>
              <a:cs typeface="Open Sans"/>
              <a:sym typeface="Open Sans"/>
            </a:endParaRPr>
          </a:p>
        </p:txBody>
      </p:sp>
      <p:sp>
        <p:nvSpPr>
          <p:cNvPr id="291" name="Google Shape;291;p28"/>
          <p:cNvSpPr txBox="1"/>
          <p:nvPr/>
        </p:nvSpPr>
        <p:spPr>
          <a:xfrm>
            <a:off x="7970524" y="4384150"/>
            <a:ext cx="264000" cy="27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Open Sans"/>
                <a:ea typeface="Open Sans"/>
                <a:cs typeface="Open Sans"/>
                <a:sym typeface="Open Sans"/>
              </a:rPr>
              <a:t>1</a:t>
            </a:r>
            <a:endParaRPr sz="1800">
              <a:latin typeface="Open Sans"/>
              <a:ea typeface="Open Sans"/>
              <a:cs typeface="Open Sans"/>
              <a:sym typeface="Open Sans"/>
            </a:endParaRPr>
          </a:p>
        </p:txBody>
      </p:sp>
      <p:sp>
        <p:nvSpPr>
          <p:cNvPr id="292" name="Google Shape;292;p28"/>
          <p:cNvSpPr txBox="1"/>
          <p:nvPr/>
        </p:nvSpPr>
        <p:spPr>
          <a:xfrm>
            <a:off x="6800724" y="5620025"/>
            <a:ext cx="621600" cy="27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Open Sans"/>
              <a:ea typeface="Open Sans"/>
              <a:cs typeface="Open Sans"/>
              <a:sym typeface="Open Sans"/>
            </a:endParaRPr>
          </a:p>
        </p:txBody>
      </p:sp>
      <p:sp>
        <p:nvSpPr>
          <p:cNvPr id="293" name="Google Shape;293;p28"/>
          <p:cNvSpPr txBox="1"/>
          <p:nvPr/>
        </p:nvSpPr>
        <p:spPr>
          <a:xfrm>
            <a:off x="7925421" y="4875550"/>
            <a:ext cx="362400" cy="27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Open Sans"/>
                <a:ea typeface="Open Sans"/>
                <a:cs typeface="Open Sans"/>
                <a:sym typeface="Open Sans"/>
              </a:rPr>
              <a:t>1</a:t>
            </a:r>
            <a:endParaRPr sz="1800">
              <a:latin typeface="Open Sans"/>
              <a:ea typeface="Open Sans"/>
              <a:cs typeface="Open Sans"/>
              <a:sym typeface="Open Sans"/>
            </a:endParaRPr>
          </a:p>
        </p:txBody>
      </p:sp>
      <p:sp>
        <p:nvSpPr>
          <p:cNvPr id="294" name="Google Shape;294;p28"/>
          <p:cNvSpPr txBox="1"/>
          <p:nvPr/>
        </p:nvSpPr>
        <p:spPr>
          <a:xfrm>
            <a:off x="6724524" y="3998250"/>
            <a:ext cx="362400" cy="27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Open Sans"/>
                <a:ea typeface="Open Sans"/>
                <a:cs typeface="Open Sans"/>
                <a:sym typeface="Open Sans"/>
              </a:rPr>
              <a:t>2</a:t>
            </a:r>
            <a:endParaRPr sz="1800">
              <a:latin typeface="Open Sans"/>
              <a:ea typeface="Open Sans"/>
              <a:cs typeface="Open Sans"/>
              <a:sym typeface="Open Sans"/>
            </a:endParaRPr>
          </a:p>
        </p:txBody>
      </p:sp>
      <p:sp>
        <p:nvSpPr>
          <p:cNvPr id="295" name="Google Shape;295;p28"/>
          <p:cNvSpPr txBox="1"/>
          <p:nvPr/>
        </p:nvSpPr>
        <p:spPr>
          <a:xfrm>
            <a:off x="6926723" y="4911250"/>
            <a:ext cx="755400" cy="27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Open Sans"/>
                <a:ea typeface="Open Sans"/>
                <a:cs typeface="Open Sans"/>
                <a:sym typeface="Open Sans"/>
              </a:rPr>
              <a:t>1</a:t>
            </a:r>
            <a:endParaRPr sz="1800">
              <a:latin typeface="Open Sans"/>
              <a:ea typeface="Open Sans"/>
              <a:cs typeface="Open Sans"/>
              <a:sym typeface="Open Sans"/>
            </a:endParaRPr>
          </a:p>
        </p:txBody>
      </p:sp>
      <p:cxnSp>
        <p:nvCxnSpPr>
          <p:cNvPr id="296" name="Google Shape;296;p28"/>
          <p:cNvCxnSpPr>
            <a:stCxn id="279" idx="3"/>
            <a:endCxn id="272" idx="6"/>
          </p:cNvCxnSpPr>
          <p:nvPr/>
        </p:nvCxnSpPr>
        <p:spPr>
          <a:xfrm flipH="1">
            <a:off x="5592901" y="4443550"/>
            <a:ext cx="477300" cy="517500"/>
          </a:xfrm>
          <a:prstGeom prst="bentConnector3">
            <a:avLst>
              <a:gd fmla="val -4898" name="adj1"/>
            </a:avLst>
          </a:prstGeom>
          <a:noFill/>
          <a:ln cap="flat" cmpd="sng" w="28575">
            <a:solidFill>
              <a:srgbClr val="0000FF"/>
            </a:solidFill>
            <a:prstDash val="solid"/>
            <a:round/>
            <a:headEnd len="med" w="med" type="none"/>
            <a:tailEnd len="med" w="med" type="triangle"/>
          </a:ln>
        </p:spPr>
      </p:cxnSp>
      <p:sp>
        <p:nvSpPr>
          <p:cNvPr id="297" name="Google Shape;297;p28"/>
          <p:cNvSpPr txBox="1"/>
          <p:nvPr/>
        </p:nvSpPr>
        <p:spPr>
          <a:xfrm>
            <a:off x="5753401" y="4612750"/>
            <a:ext cx="621600" cy="27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Open Sans"/>
                <a:ea typeface="Open Sans"/>
                <a:cs typeface="Open Sans"/>
                <a:sym typeface="Open Sans"/>
              </a:rPr>
              <a:t>1</a:t>
            </a:r>
            <a:endParaRPr sz="1800">
              <a:latin typeface="Open Sans"/>
              <a:ea typeface="Open Sans"/>
              <a:cs typeface="Open Sans"/>
              <a:sym typeface="Open Sans"/>
            </a:endParaRPr>
          </a:p>
        </p:txBody>
      </p:sp>
      <p:cxnSp>
        <p:nvCxnSpPr>
          <p:cNvPr id="298" name="Google Shape;298;p28"/>
          <p:cNvCxnSpPr>
            <a:stCxn id="274" idx="5"/>
            <a:endCxn id="275" idx="7"/>
          </p:cNvCxnSpPr>
          <p:nvPr/>
        </p:nvCxnSpPr>
        <p:spPr>
          <a:xfrm flipH="1" rot="-5400000">
            <a:off x="5999191" y="4982522"/>
            <a:ext cx="964200" cy="600"/>
          </a:xfrm>
          <a:prstGeom prst="bentConnector3">
            <a:avLst>
              <a:gd fmla="val 50006" name="adj1"/>
            </a:avLst>
          </a:prstGeom>
          <a:noFill/>
          <a:ln cap="flat" cmpd="sng" w="28575">
            <a:solidFill>
              <a:srgbClr val="0000FF"/>
            </a:solidFill>
            <a:prstDash val="solid"/>
            <a:round/>
            <a:headEnd len="med" w="med" type="none"/>
            <a:tailEnd len="med" w="med" type="triangle"/>
          </a:ln>
        </p:spPr>
      </p:cxnSp>
      <p:sp>
        <p:nvSpPr>
          <p:cNvPr id="299" name="Google Shape;299;p28"/>
          <p:cNvSpPr txBox="1"/>
          <p:nvPr/>
        </p:nvSpPr>
        <p:spPr>
          <a:xfrm>
            <a:off x="6446524" y="4536550"/>
            <a:ext cx="264000" cy="27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Open Sans"/>
                <a:ea typeface="Open Sans"/>
                <a:cs typeface="Open Sans"/>
                <a:sym typeface="Open Sans"/>
              </a:rPr>
              <a:t>1</a:t>
            </a:r>
            <a:endParaRPr sz="1800">
              <a:latin typeface="Open Sans"/>
              <a:ea typeface="Open Sans"/>
              <a:cs typeface="Open Sans"/>
              <a:sym typeface="Open Sans"/>
            </a:endParaRPr>
          </a:p>
        </p:txBody>
      </p:sp>
      <p:cxnSp>
        <p:nvCxnSpPr>
          <p:cNvPr id="300" name="Google Shape;300;p28"/>
          <p:cNvCxnSpPr>
            <a:stCxn id="275" idx="5"/>
            <a:endCxn id="292" idx="3"/>
          </p:cNvCxnSpPr>
          <p:nvPr/>
        </p:nvCxnSpPr>
        <p:spPr>
          <a:xfrm flipH="1" rot="10800000">
            <a:off x="6480991" y="5755625"/>
            <a:ext cx="941400" cy="19500"/>
          </a:xfrm>
          <a:prstGeom prst="straightConnector1">
            <a:avLst/>
          </a:prstGeom>
          <a:noFill/>
          <a:ln cap="flat" cmpd="sng" w="28575">
            <a:solidFill>
              <a:srgbClr val="0000FF"/>
            </a:solidFill>
            <a:prstDash val="solid"/>
            <a:round/>
            <a:headEnd len="med" w="med" type="triangle"/>
            <a:tailEnd len="med" w="med" type="none"/>
          </a:ln>
        </p:spPr>
      </p:cxnSp>
      <p:sp>
        <p:nvSpPr>
          <p:cNvPr id="301" name="Google Shape;301;p28"/>
          <p:cNvSpPr txBox="1"/>
          <p:nvPr/>
        </p:nvSpPr>
        <p:spPr>
          <a:xfrm>
            <a:off x="6751324" y="5298550"/>
            <a:ext cx="264000" cy="27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Open Sans"/>
                <a:ea typeface="Open Sans"/>
                <a:cs typeface="Open Sans"/>
                <a:sym typeface="Open Sans"/>
              </a:rPr>
              <a:t>1</a:t>
            </a:r>
            <a:endParaRPr sz="1800">
              <a:latin typeface="Open Sans"/>
              <a:ea typeface="Open Sans"/>
              <a:cs typeface="Open Sans"/>
              <a:sym typeface="Open Sans"/>
            </a:endParaRPr>
          </a:p>
        </p:txBody>
      </p:sp>
      <p:sp>
        <p:nvSpPr>
          <p:cNvPr id="302" name="Google Shape;302;p28"/>
          <p:cNvSpPr txBox="1"/>
          <p:nvPr/>
        </p:nvSpPr>
        <p:spPr>
          <a:xfrm>
            <a:off x="6846249" y="5775175"/>
            <a:ext cx="264000" cy="27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Open Sans"/>
                <a:ea typeface="Open Sans"/>
                <a:cs typeface="Open Sans"/>
                <a:sym typeface="Open Sans"/>
              </a:rPr>
              <a:t>2</a:t>
            </a:r>
            <a:endParaRPr sz="1800">
              <a:latin typeface="Open Sans"/>
              <a:ea typeface="Open Sans"/>
              <a:cs typeface="Open Sans"/>
              <a:sym typeface="Open Sans"/>
            </a:endParaRPr>
          </a:p>
        </p:txBody>
      </p:sp>
      <p:cxnSp>
        <p:nvCxnSpPr>
          <p:cNvPr id="303" name="Google Shape;303;p28"/>
          <p:cNvCxnSpPr>
            <a:stCxn id="276" idx="7"/>
            <a:endCxn id="277" idx="5"/>
          </p:cNvCxnSpPr>
          <p:nvPr/>
        </p:nvCxnSpPr>
        <p:spPr>
          <a:xfrm rot="10800000">
            <a:off x="7810511" y="4500788"/>
            <a:ext cx="900" cy="964200"/>
          </a:xfrm>
          <a:prstGeom prst="straightConnector1">
            <a:avLst/>
          </a:prstGeom>
          <a:noFill/>
          <a:ln cap="flat" cmpd="sng" w="28575">
            <a:solidFill>
              <a:srgbClr val="0000FF"/>
            </a:solidFill>
            <a:prstDash val="solid"/>
            <a:round/>
            <a:headEnd len="med" w="med" type="triangle"/>
            <a:tailEnd len="med" w="med" type="none"/>
          </a:ln>
        </p:spPr>
      </p:cxnSp>
      <p:sp>
        <p:nvSpPr>
          <p:cNvPr id="304" name="Google Shape;304;p28"/>
          <p:cNvSpPr txBox="1"/>
          <p:nvPr/>
        </p:nvSpPr>
        <p:spPr>
          <a:xfrm>
            <a:off x="7748799" y="4627300"/>
            <a:ext cx="264000" cy="27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Open Sans"/>
                <a:ea typeface="Open Sans"/>
                <a:cs typeface="Open Sans"/>
                <a:sym typeface="Open Sans"/>
              </a:rPr>
              <a:t>1</a:t>
            </a:r>
            <a:endParaRPr sz="1800">
              <a:latin typeface="Open Sans"/>
              <a:ea typeface="Open Sans"/>
              <a:cs typeface="Open Sans"/>
              <a:sym typeface="Open Sans"/>
            </a:endParaRPr>
          </a:p>
        </p:txBody>
      </p:sp>
      <p:cxnSp>
        <p:nvCxnSpPr>
          <p:cNvPr id="305" name="Google Shape;305;p28"/>
          <p:cNvCxnSpPr>
            <a:stCxn id="277" idx="7"/>
            <a:endCxn id="273" idx="0"/>
          </p:cNvCxnSpPr>
          <p:nvPr/>
        </p:nvCxnSpPr>
        <p:spPr>
          <a:xfrm>
            <a:off x="7810637" y="4190585"/>
            <a:ext cx="735000" cy="551100"/>
          </a:xfrm>
          <a:prstGeom prst="straightConnector1">
            <a:avLst/>
          </a:prstGeom>
          <a:noFill/>
          <a:ln cap="flat" cmpd="sng" w="28575">
            <a:solidFill>
              <a:srgbClr val="0000FF"/>
            </a:solidFill>
            <a:prstDash val="solid"/>
            <a:round/>
            <a:headEnd len="med" w="med" type="triangle"/>
            <a:tailEnd len="med" w="med" type="none"/>
          </a:ln>
        </p:spPr>
      </p:cxnSp>
      <p:sp>
        <p:nvSpPr>
          <p:cNvPr id="306" name="Google Shape;306;p28"/>
          <p:cNvSpPr txBox="1"/>
          <p:nvPr/>
        </p:nvSpPr>
        <p:spPr>
          <a:xfrm>
            <a:off x="8131224" y="4125163"/>
            <a:ext cx="362400" cy="27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Open Sans"/>
                <a:ea typeface="Open Sans"/>
                <a:cs typeface="Open Sans"/>
                <a:sym typeface="Open Sans"/>
              </a:rPr>
              <a:t>2</a:t>
            </a:r>
            <a:endParaRPr sz="1800">
              <a:latin typeface="Open Sans"/>
              <a:ea typeface="Open Sans"/>
              <a:cs typeface="Open Sans"/>
              <a:sym typeface="Open Sans"/>
            </a:endParaRPr>
          </a:p>
        </p:txBody>
      </p:sp>
      <p:cxnSp>
        <p:nvCxnSpPr>
          <p:cNvPr id="307" name="Google Shape;307;p28"/>
          <p:cNvCxnSpPr>
            <a:stCxn id="276" idx="6"/>
          </p:cNvCxnSpPr>
          <p:nvPr/>
        </p:nvCxnSpPr>
        <p:spPr>
          <a:xfrm flipH="1" rot="10800000">
            <a:off x="7881003" y="5148456"/>
            <a:ext cx="664500" cy="471600"/>
          </a:xfrm>
          <a:prstGeom prst="straightConnector1">
            <a:avLst/>
          </a:prstGeom>
          <a:noFill/>
          <a:ln cap="flat" cmpd="sng" w="28575">
            <a:solidFill>
              <a:srgbClr val="0000FF"/>
            </a:solidFill>
            <a:prstDash val="solid"/>
            <a:round/>
            <a:headEnd len="med" w="med" type="triangle"/>
            <a:tailEnd len="med" w="med" type="none"/>
          </a:ln>
        </p:spPr>
      </p:cxnSp>
      <p:sp>
        <p:nvSpPr>
          <p:cNvPr id="308" name="Google Shape;308;p28"/>
          <p:cNvSpPr txBox="1"/>
          <p:nvPr/>
        </p:nvSpPr>
        <p:spPr>
          <a:xfrm>
            <a:off x="8154021" y="5256550"/>
            <a:ext cx="362400" cy="27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Open Sans"/>
                <a:ea typeface="Open Sans"/>
                <a:cs typeface="Open Sans"/>
                <a:sym typeface="Open Sans"/>
              </a:rPr>
              <a:t>1</a:t>
            </a:r>
            <a:endParaRPr sz="1800">
              <a:latin typeface="Open Sans"/>
              <a:ea typeface="Open Sans"/>
              <a:cs typeface="Open Sans"/>
              <a:sym typeface="Open Sans"/>
            </a:endParaRPr>
          </a:p>
        </p:txBody>
      </p:sp>
      <p:sp>
        <p:nvSpPr>
          <p:cNvPr id="309" name="Google Shape;309;p28"/>
          <p:cNvSpPr txBox="1"/>
          <p:nvPr/>
        </p:nvSpPr>
        <p:spPr>
          <a:xfrm>
            <a:off x="364850" y="3850325"/>
            <a:ext cx="1276500" cy="9906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US" sz="2500">
                <a:solidFill>
                  <a:schemeClr val="dk1"/>
                </a:solidFill>
                <a:latin typeface="Open Sans"/>
                <a:ea typeface="Open Sans"/>
                <a:cs typeface="Open Sans"/>
                <a:sym typeface="Open Sans"/>
              </a:rPr>
              <a:t>G --&gt;</a:t>
            </a:r>
            <a:endParaRPr>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29"/>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Ford-Fulkerson</a:t>
            </a:r>
            <a:endParaRPr/>
          </a:p>
        </p:txBody>
      </p:sp>
      <p:sp>
        <p:nvSpPr>
          <p:cNvPr id="316" name="Google Shape;316;p29"/>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sp>
        <p:nvSpPr>
          <p:cNvPr id="317" name="Google Shape;317;p29"/>
          <p:cNvSpPr txBox="1"/>
          <p:nvPr>
            <p:ph idx="1" type="body"/>
          </p:nvPr>
        </p:nvSpPr>
        <p:spPr>
          <a:xfrm>
            <a:off x="228600" y="1447800"/>
            <a:ext cx="8763000" cy="2255700"/>
          </a:xfrm>
          <a:prstGeom prst="rect">
            <a:avLst/>
          </a:prstGeom>
        </p:spPr>
        <p:txBody>
          <a:bodyPr anchorCtr="0" anchor="t" bIns="91425" lIns="91425" spcFirstLastPara="1" rIns="91425" wrap="square" tIns="91425">
            <a:noAutofit/>
          </a:bodyPr>
          <a:lstStyle/>
          <a:p>
            <a:pPr indent="-361950" lvl="0" marL="457200" rtl="0" algn="l">
              <a:spcBef>
                <a:spcPts val="600"/>
              </a:spcBef>
              <a:spcAft>
                <a:spcPts val="0"/>
              </a:spcAft>
              <a:buSzPts val="2100"/>
              <a:buChar char="-"/>
            </a:pPr>
            <a:r>
              <a:rPr lang="en-US" sz="2100"/>
              <a:t>Look for augmenting paths in G</a:t>
            </a:r>
            <a:r>
              <a:rPr baseline="-25000" lang="en-US" sz="2100"/>
              <a:t>f</a:t>
            </a:r>
            <a:endParaRPr sz="2100"/>
          </a:p>
          <a:p>
            <a:pPr indent="-361950" lvl="0" marL="457200" rtl="0" algn="l">
              <a:spcBef>
                <a:spcPts val="0"/>
              </a:spcBef>
              <a:spcAft>
                <a:spcPts val="0"/>
              </a:spcAft>
              <a:buSzPts val="2100"/>
              <a:buChar char="-"/>
            </a:pPr>
            <a:r>
              <a:rPr lang="en-US" sz="2100"/>
              <a:t>Perform depth first search, find a path from s to t, if there is a path, the flow is not maximum.  If no path exists, the flow is maximum and we are done</a:t>
            </a:r>
            <a:endParaRPr sz="2100"/>
          </a:p>
          <a:p>
            <a:pPr indent="-361950" lvl="0" marL="457200" rtl="0" algn="l">
              <a:spcBef>
                <a:spcPts val="0"/>
              </a:spcBef>
              <a:spcAft>
                <a:spcPts val="0"/>
              </a:spcAft>
              <a:buSzPts val="2100"/>
              <a:buChar char="-"/>
            </a:pPr>
            <a:r>
              <a:rPr lang="en-US" sz="2100"/>
              <a:t>Here, there is a path S -&gt; A -&gt; C -&gt; D -&gt; t, where the min edge (residual) is 1, meaning one more can be pushed, thus along the path, we simply increase/decrease 1 along this path, we will get maximum flow</a:t>
            </a:r>
            <a:endParaRPr sz="2100"/>
          </a:p>
        </p:txBody>
      </p:sp>
      <p:grpSp>
        <p:nvGrpSpPr>
          <p:cNvPr id="318" name="Google Shape;318;p29"/>
          <p:cNvGrpSpPr/>
          <p:nvPr/>
        </p:nvGrpSpPr>
        <p:grpSpPr>
          <a:xfrm>
            <a:off x="4940687" y="4282050"/>
            <a:ext cx="3760612" cy="1892942"/>
            <a:chOff x="332000" y="1478540"/>
            <a:chExt cx="8637142" cy="4628220"/>
          </a:xfrm>
        </p:grpSpPr>
        <p:sp>
          <p:nvSpPr>
            <p:cNvPr id="319" name="Google Shape;319;p29"/>
            <p:cNvSpPr/>
            <p:nvPr/>
          </p:nvSpPr>
          <p:spPr>
            <a:xfrm>
              <a:off x="332000" y="3296575"/>
              <a:ext cx="1091700" cy="10722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t>S</a:t>
              </a:r>
              <a:endParaRPr b="1" sz="2400"/>
            </a:p>
          </p:txBody>
        </p:sp>
        <p:sp>
          <p:nvSpPr>
            <p:cNvPr id="320" name="Google Shape;320;p29"/>
            <p:cNvSpPr/>
            <p:nvPr/>
          </p:nvSpPr>
          <p:spPr>
            <a:xfrm>
              <a:off x="7659225" y="3296575"/>
              <a:ext cx="1091700" cy="10722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3000"/>
                <a:t>t</a:t>
              </a:r>
              <a:endParaRPr b="1" sz="3000"/>
            </a:p>
          </p:txBody>
        </p:sp>
        <p:sp>
          <p:nvSpPr>
            <p:cNvPr id="321" name="Google Shape;321;p29"/>
            <p:cNvSpPr/>
            <p:nvPr/>
          </p:nvSpPr>
          <p:spPr>
            <a:xfrm>
              <a:off x="2531575" y="1791750"/>
              <a:ext cx="1091700" cy="10722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t>A</a:t>
              </a:r>
              <a:endParaRPr b="1" sz="2400"/>
            </a:p>
          </p:txBody>
        </p:sp>
        <p:sp>
          <p:nvSpPr>
            <p:cNvPr id="322" name="Google Shape;322;p29"/>
            <p:cNvSpPr/>
            <p:nvPr/>
          </p:nvSpPr>
          <p:spPr>
            <a:xfrm>
              <a:off x="2531575" y="4907650"/>
              <a:ext cx="1091700" cy="10722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t>C</a:t>
              </a:r>
              <a:endParaRPr b="1" sz="2400"/>
            </a:p>
          </p:txBody>
        </p:sp>
        <p:sp>
          <p:nvSpPr>
            <p:cNvPr id="323" name="Google Shape;323;p29"/>
            <p:cNvSpPr/>
            <p:nvPr/>
          </p:nvSpPr>
          <p:spPr>
            <a:xfrm>
              <a:off x="5587203" y="4907650"/>
              <a:ext cx="1091700" cy="10722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t>D</a:t>
              </a:r>
              <a:endParaRPr b="1" sz="2400"/>
            </a:p>
          </p:txBody>
        </p:sp>
        <p:sp>
          <p:nvSpPr>
            <p:cNvPr id="324" name="Google Shape;324;p29"/>
            <p:cNvSpPr/>
            <p:nvPr/>
          </p:nvSpPr>
          <p:spPr>
            <a:xfrm>
              <a:off x="5585425" y="1791750"/>
              <a:ext cx="1091700" cy="10722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t>B</a:t>
              </a:r>
              <a:endParaRPr b="1" sz="2400"/>
            </a:p>
          </p:txBody>
        </p:sp>
        <p:cxnSp>
          <p:nvCxnSpPr>
            <p:cNvPr id="325" name="Google Shape;325;p29"/>
            <p:cNvCxnSpPr>
              <a:stCxn id="319" idx="7"/>
              <a:endCxn id="321" idx="3"/>
            </p:cNvCxnSpPr>
            <p:nvPr/>
          </p:nvCxnSpPr>
          <p:spPr>
            <a:xfrm flipH="1" rot="10800000">
              <a:off x="1263824" y="2706895"/>
              <a:ext cx="1427700" cy="746700"/>
            </a:xfrm>
            <a:prstGeom prst="straightConnector1">
              <a:avLst/>
            </a:prstGeom>
            <a:noFill/>
            <a:ln cap="flat" cmpd="sng" w="28575">
              <a:solidFill>
                <a:srgbClr val="000000"/>
              </a:solidFill>
              <a:prstDash val="solid"/>
              <a:round/>
              <a:headEnd len="med" w="med" type="none"/>
              <a:tailEnd len="med" w="med" type="triangle"/>
            </a:ln>
          </p:spPr>
        </p:cxnSp>
        <p:cxnSp>
          <p:nvCxnSpPr>
            <p:cNvPr id="326" name="Google Shape;326;p29"/>
            <p:cNvCxnSpPr>
              <a:stCxn id="319" idx="5"/>
              <a:endCxn id="322" idx="2"/>
            </p:cNvCxnSpPr>
            <p:nvPr/>
          </p:nvCxnSpPr>
          <p:spPr>
            <a:xfrm>
              <a:off x="1263824" y="4211755"/>
              <a:ext cx="1267800" cy="1232100"/>
            </a:xfrm>
            <a:prstGeom prst="straightConnector1">
              <a:avLst/>
            </a:prstGeom>
            <a:noFill/>
            <a:ln cap="flat" cmpd="sng" w="28575">
              <a:solidFill>
                <a:srgbClr val="000000"/>
              </a:solidFill>
              <a:prstDash val="solid"/>
              <a:round/>
              <a:headEnd len="med" w="med" type="none"/>
              <a:tailEnd len="med" w="med" type="triangle"/>
            </a:ln>
          </p:spPr>
        </p:cxnSp>
        <p:cxnSp>
          <p:nvCxnSpPr>
            <p:cNvPr id="327" name="Google Shape;327;p29"/>
            <p:cNvCxnSpPr>
              <a:stCxn id="321" idx="6"/>
              <a:endCxn id="324" idx="2"/>
            </p:cNvCxnSpPr>
            <p:nvPr/>
          </p:nvCxnSpPr>
          <p:spPr>
            <a:xfrm>
              <a:off x="3623275" y="2327850"/>
              <a:ext cx="1962000" cy="0"/>
            </a:xfrm>
            <a:prstGeom prst="straightConnector1">
              <a:avLst/>
            </a:prstGeom>
            <a:noFill/>
            <a:ln cap="flat" cmpd="sng" w="28575">
              <a:solidFill>
                <a:srgbClr val="000000"/>
              </a:solidFill>
              <a:prstDash val="solid"/>
              <a:round/>
              <a:headEnd len="med" w="med" type="none"/>
              <a:tailEnd len="med" w="med" type="triangle"/>
            </a:ln>
          </p:spPr>
        </p:cxnSp>
        <p:cxnSp>
          <p:nvCxnSpPr>
            <p:cNvPr id="328" name="Google Shape;328;p29"/>
            <p:cNvCxnSpPr>
              <a:stCxn id="322" idx="0"/>
              <a:endCxn id="321" idx="4"/>
            </p:cNvCxnSpPr>
            <p:nvPr/>
          </p:nvCxnSpPr>
          <p:spPr>
            <a:xfrm rot="10800000">
              <a:off x="3077425" y="2864050"/>
              <a:ext cx="0" cy="2043600"/>
            </a:xfrm>
            <a:prstGeom prst="straightConnector1">
              <a:avLst/>
            </a:prstGeom>
            <a:noFill/>
            <a:ln cap="flat" cmpd="sng" w="28575">
              <a:solidFill>
                <a:srgbClr val="000000"/>
              </a:solidFill>
              <a:prstDash val="solid"/>
              <a:round/>
              <a:headEnd len="med" w="med" type="none"/>
              <a:tailEnd len="med" w="med" type="triangle"/>
            </a:ln>
          </p:spPr>
        </p:cxnSp>
        <p:cxnSp>
          <p:nvCxnSpPr>
            <p:cNvPr id="329" name="Google Shape;329;p29"/>
            <p:cNvCxnSpPr>
              <a:stCxn id="324" idx="4"/>
              <a:endCxn id="322" idx="7"/>
            </p:cNvCxnSpPr>
            <p:nvPr/>
          </p:nvCxnSpPr>
          <p:spPr>
            <a:xfrm flipH="1">
              <a:off x="3463375" y="2863950"/>
              <a:ext cx="2667900" cy="2200800"/>
            </a:xfrm>
            <a:prstGeom prst="straightConnector1">
              <a:avLst/>
            </a:prstGeom>
            <a:noFill/>
            <a:ln cap="flat" cmpd="sng" w="28575">
              <a:solidFill>
                <a:srgbClr val="000000"/>
              </a:solidFill>
              <a:prstDash val="solid"/>
              <a:round/>
              <a:headEnd len="med" w="med" type="none"/>
              <a:tailEnd len="med" w="med" type="triangle"/>
            </a:ln>
          </p:spPr>
        </p:cxnSp>
        <p:cxnSp>
          <p:nvCxnSpPr>
            <p:cNvPr id="330" name="Google Shape;330;p29"/>
            <p:cNvCxnSpPr>
              <a:stCxn id="322" idx="6"/>
              <a:endCxn id="323" idx="2"/>
            </p:cNvCxnSpPr>
            <p:nvPr/>
          </p:nvCxnSpPr>
          <p:spPr>
            <a:xfrm>
              <a:off x="3623275" y="5443750"/>
              <a:ext cx="1963800" cy="0"/>
            </a:xfrm>
            <a:prstGeom prst="straightConnector1">
              <a:avLst/>
            </a:prstGeom>
            <a:noFill/>
            <a:ln cap="flat" cmpd="sng" w="28575">
              <a:solidFill>
                <a:srgbClr val="000000"/>
              </a:solidFill>
              <a:prstDash val="solid"/>
              <a:round/>
              <a:headEnd len="med" w="med" type="none"/>
              <a:tailEnd len="med" w="med" type="triangle"/>
            </a:ln>
          </p:spPr>
        </p:cxnSp>
        <p:cxnSp>
          <p:nvCxnSpPr>
            <p:cNvPr id="331" name="Google Shape;331;p29"/>
            <p:cNvCxnSpPr>
              <a:stCxn id="323" idx="0"/>
              <a:endCxn id="324" idx="4"/>
            </p:cNvCxnSpPr>
            <p:nvPr/>
          </p:nvCxnSpPr>
          <p:spPr>
            <a:xfrm rot="10800000">
              <a:off x="6131253" y="2864050"/>
              <a:ext cx="1800" cy="2043600"/>
            </a:xfrm>
            <a:prstGeom prst="straightConnector1">
              <a:avLst/>
            </a:prstGeom>
            <a:noFill/>
            <a:ln cap="flat" cmpd="sng" w="28575">
              <a:solidFill>
                <a:srgbClr val="000000"/>
              </a:solidFill>
              <a:prstDash val="solid"/>
              <a:round/>
              <a:headEnd len="med" w="med" type="none"/>
              <a:tailEnd len="med" w="med" type="triangle"/>
            </a:ln>
          </p:spPr>
        </p:cxnSp>
        <p:cxnSp>
          <p:nvCxnSpPr>
            <p:cNvPr id="332" name="Google Shape;332;p29"/>
            <p:cNvCxnSpPr>
              <a:stCxn id="324" idx="6"/>
              <a:endCxn id="320" idx="1"/>
            </p:cNvCxnSpPr>
            <p:nvPr/>
          </p:nvCxnSpPr>
          <p:spPr>
            <a:xfrm>
              <a:off x="6677125" y="2327850"/>
              <a:ext cx="1142100" cy="1125600"/>
            </a:xfrm>
            <a:prstGeom prst="straightConnector1">
              <a:avLst/>
            </a:prstGeom>
            <a:noFill/>
            <a:ln cap="flat" cmpd="sng" w="28575">
              <a:solidFill>
                <a:srgbClr val="000000"/>
              </a:solidFill>
              <a:prstDash val="solid"/>
              <a:round/>
              <a:headEnd len="med" w="med" type="none"/>
              <a:tailEnd len="med" w="med" type="triangle"/>
            </a:ln>
          </p:spPr>
        </p:cxnSp>
        <p:cxnSp>
          <p:nvCxnSpPr>
            <p:cNvPr id="333" name="Google Shape;333;p29"/>
            <p:cNvCxnSpPr>
              <a:stCxn id="323" idx="7"/>
              <a:endCxn id="320" idx="2"/>
            </p:cNvCxnSpPr>
            <p:nvPr/>
          </p:nvCxnSpPr>
          <p:spPr>
            <a:xfrm flipH="1" rot="10800000">
              <a:off x="6519027" y="3832570"/>
              <a:ext cx="1140300" cy="1232100"/>
            </a:xfrm>
            <a:prstGeom prst="straightConnector1">
              <a:avLst/>
            </a:prstGeom>
            <a:noFill/>
            <a:ln cap="flat" cmpd="sng" w="28575">
              <a:solidFill>
                <a:srgbClr val="000000"/>
              </a:solidFill>
              <a:prstDash val="solid"/>
              <a:round/>
              <a:headEnd len="med" w="med" type="none"/>
              <a:tailEnd len="med" w="med" type="triangle"/>
            </a:ln>
          </p:spPr>
        </p:cxnSp>
        <p:sp>
          <p:nvSpPr>
            <p:cNvPr id="334" name="Google Shape;334;p29"/>
            <p:cNvSpPr txBox="1"/>
            <p:nvPr/>
          </p:nvSpPr>
          <p:spPr>
            <a:xfrm>
              <a:off x="917012" y="2422060"/>
              <a:ext cx="1427700" cy="6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FF0000"/>
                  </a:solidFill>
                  <a:latin typeface="Open Sans"/>
                  <a:ea typeface="Open Sans"/>
                  <a:cs typeface="Open Sans"/>
                  <a:sym typeface="Open Sans"/>
                </a:rPr>
                <a:t>2</a:t>
              </a:r>
              <a:r>
                <a:rPr lang="en-US" sz="1800">
                  <a:solidFill>
                    <a:srgbClr val="FF0000"/>
                  </a:solidFill>
                  <a:latin typeface="Open Sans"/>
                  <a:ea typeface="Open Sans"/>
                  <a:cs typeface="Open Sans"/>
                  <a:sym typeface="Open Sans"/>
                </a:rPr>
                <a:t>: 3</a:t>
              </a:r>
              <a:endParaRPr sz="1800">
                <a:solidFill>
                  <a:srgbClr val="FF0000"/>
                </a:solidFill>
                <a:latin typeface="Open Sans"/>
                <a:ea typeface="Open Sans"/>
                <a:cs typeface="Open Sans"/>
                <a:sym typeface="Open Sans"/>
              </a:endParaRPr>
            </a:p>
          </p:txBody>
        </p:sp>
        <p:sp>
          <p:nvSpPr>
            <p:cNvPr id="335" name="Google Shape;335;p29"/>
            <p:cNvSpPr txBox="1"/>
            <p:nvPr/>
          </p:nvSpPr>
          <p:spPr>
            <a:xfrm>
              <a:off x="609765" y="4535874"/>
              <a:ext cx="1734900" cy="6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Open Sans"/>
                  <a:ea typeface="Open Sans"/>
                  <a:cs typeface="Open Sans"/>
                  <a:sym typeface="Open Sans"/>
                </a:rPr>
                <a:t>2:2</a:t>
              </a:r>
              <a:endParaRPr sz="1800">
                <a:latin typeface="Open Sans"/>
                <a:ea typeface="Open Sans"/>
                <a:cs typeface="Open Sans"/>
                <a:sym typeface="Open Sans"/>
              </a:endParaRPr>
            </a:p>
          </p:txBody>
        </p:sp>
        <p:sp>
          <p:nvSpPr>
            <p:cNvPr id="336" name="Google Shape;336;p29"/>
            <p:cNvSpPr txBox="1"/>
            <p:nvPr/>
          </p:nvSpPr>
          <p:spPr>
            <a:xfrm>
              <a:off x="2963621" y="3554273"/>
              <a:ext cx="1267800" cy="6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FF0000"/>
                  </a:solidFill>
                  <a:latin typeface="Open Sans"/>
                  <a:ea typeface="Open Sans"/>
                  <a:cs typeface="Open Sans"/>
                  <a:sym typeface="Open Sans"/>
                </a:rPr>
                <a:t>0</a:t>
              </a:r>
              <a:r>
                <a:rPr lang="en-US" sz="1800">
                  <a:solidFill>
                    <a:srgbClr val="FF0000"/>
                  </a:solidFill>
                  <a:latin typeface="Open Sans"/>
                  <a:ea typeface="Open Sans"/>
                  <a:cs typeface="Open Sans"/>
                  <a:sym typeface="Open Sans"/>
                </a:rPr>
                <a:t>:3</a:t>
              </a:r>
              <a:endParaRPr sz="1800">
                <a:solidFill>
                  <a:srgbClr val="FF0000"/>
                </a:solidFill>
                <a:latin typeface="Open Sans"/>
                <a:ea typeface="Open Sans"/>
                <a:cs typeface="Open Sans"/>
                <a:sym typeface="Open Sans"/>
              </a:endParaRPr>
            </a:p>
          </p:txBody>
        </p:sp>
        <p:sp>
          <p:nvSpPr>
            <p:cNvPr id="337" name="Google Shape;337;p29"/>
            <p:cNvSpPr txBox="1"/>
            <p:nvPr/>
          </p:nvSpPr>
          <p:spPr>
            <a:xfrm>
              <a:off x="5963631" y="3632879"/>
              <a:ext cx="1427700" cy="6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Open Sans"/>
                  <a:ea typeface="Open Sans"/>
                  <a:cs typeface="Open Sans"/>
                  <a:sym typeface="Open Sans"/>
                </a:rPr>
                <a:t>1:3</a:t>
              </a:r>
              <a:endParaRPr sz="1800">
                <a:latin typeface="Open Sans"/>
                <a:ea typeface="Open Sans"/>
                <a:cs typeface="Open Sans"/>
                <a:sym typeface="Open Sans"/>
              </a:endParaRPr>
            </a:p>
          </p:txBody>
        </p:sp>
        <p:sp>
          <p:nvSpPr>
            <p:cNvPr id="338" name="Google Shape;338;p29"/>
            <p:cNvSpPr txBox="1"/>
            <p:nvPr/>
          </p:nvSpPr>
          <p:spPr>
            <a:xfrm>
              <a:off x="7234242" y="2049444"/>
              <a:ext cx="1734900" cy="6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Open Sans"/>
                  <a:ea typeface="Open Sans"/>
                  <a:cs typeface="Open Sans"/>
                  <a:sym typeface="Open Sans"/>
                </a:rPr>
                <a:t>2:3</a:t>
              </a:r>
              <a:endParaRPr sz="1800">
                <a:latin typeface="Open Sans"/>
                <a:ea typeface="Open Sans"/>
                <a:cs typeface="Open Sans"/>
                <a:sym typeface="Open Sans"/>
              </a:endParaRPr>
            </a:p>
          </p:txBody>
        </p:sp>
        <p:sp>
          <p:nvSpPr>
            <p:cNvPr id="339" name="Google Shape;339;p29"/>
            <p:cNvSpPr txBox="1"/>
            <p:nvPr/>
          </p:nvSpPr>
          <p:spPr>
            <a:xfrm>
              <a:off x="4197496" y="5443760"/>
              <a:ext cx="1427700" cy="6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FF0000"/>
                  </a:solidFill>
                  <a:latin typeface="Open Sans"/>
                  <a:ea typeface="Open Sans"/>
                  <a:cs typeface="Open Sans"/>
                  <a:sym typeface="Open Sans"/>
                </a:rPr>
                <a:t>3</a:t>
              </a:r>
              <a:r>
                <a:rPr lang="en-US" sz="1800">
                  <a:solidFill>
                    <a:srgbClr val="FF0000"/>
                  </a:solidFill>
                  <a:latin typeface="Open Sans"/>
                  <a:ea typeface="Open Sans"/>
                  <a:cs typeface="Open Sans"/>
                  <a:sym typeface="Open Sans"/>
                </a:rPr>
                <a:t>:3</a:t>
              </a:r>
              <a:endParaRPr sz="1800">
                <a:solidFill>
                  <a:srgbClr val="FF0000"/>
                </a:solidFill>
                <a:latin typeface="Open Sans"/>
                <a:ea typeface="Open Sans"/>
                <a:cs typeface="Open Sans"/>
                <a:sym typeface="Open Sans"/>
              </a:endParaRPr>
            </a:p>
          </p:txBody>
        </p:sp>
        <p:sp>
          <p:nvSpPr>
            <p:cNvPr id="340" name="Google Shape;340;p29"/>
            <p:cNvSpPr txBox="1"/>
            <p:nvPr/>
          </p:nvSpPr>
          <p:spPr>
            <a:xfrm>
              <a:off x="6955629" y="4368760"/>
              <a:ext cx="1427700" cy="6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FF0000"/>
                  </a:solidFill>
                  <a:latin typeface="Open Sans"/>
                  <a:ea typeface="Open Sans"/>
                  <a:cs typeface="Open Sans"/>
                  <a:sym typeface="Open Sans"/>
                </a:rPr>
                <a:t>2</a:t>
              </a:r>
              <a:r>
                <a:rPr lang="en-US" sz="1800">
                  <a:solidFill>
                    <a:srgbClr val="FF0000"/>
                  </a:solidFill>
                  <a:latin typeface="Open Sans"/>
                  <a:ea typeface="Open Sans"/>
                  <a:cs typeface="Open Sans"/>
                  <a:sym typeface="Open Sans"/>
                </a:rPr>
                <a:t>:2</a:t>
              </a:r>
              <a:endParaRPr sz="1800">
                <a:solidFill>
                  <a:srgbClr val="FF0000"/>
                </a:solidFill>
                <a:latin typeface="Open Sans"/>
                <a:ea typeface="Open Sans"/>
                <a:cs typeface="Open Sans"/>
                <a:sym typeface="Open Sans"/>
              </a:endParaRPr>
            </a:p>
          </p:txBody>
        </p:sp>
        <p:sp>
          <p:nvSpPr>
            <p:cNvPr id="341" name="Google Shape;341;p29"/>
            <p:cNvSpPr txBox="1"/>
            <p:nvPr/>
          </p:nvSpPr>
          <p:spPr>
            <a:xfrm>
              <a:off x="4022483" y="1478540"/>
              <a:ext cx="1962300" cy="6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Open Sans"/>
                  <a:ea typeface="Open Sans"/>
                  <a:cs typeface="Open Sans"/>
                  <a:sym typeface="Open Sans"/>
                </a:rPr>
                <a:t>2:2</a:t>
              </a:r>
              <a:endParaRPr sz="1800">
                <a:latin typeface="Open Sans"/>
                <a:ea typeface="Open Sans"/>
                <a:cs typeface="Open Sans"/>
                <a:sym typeface="Open Sans"/>
              </a:endParaRPr>
            </a:p>
          </p:txBody>
        </p:sp>
        <p:sp>
          <p:nvSpPr>
            <p:cNvPr id="342" name="Google Shape;342;p29"/>
            <p:cNvSpPr txBox="1"/>
            <p:nvPr/>
          </p:nvSpPr>
          <p:spPr>
            <a:xfrm>
              <a:off x="4486882" y="3710813"/>
              <a:ext cx="1734900" cy="6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Open Sans"/>
                  <a:ea typeface="Open Sans"/>
                  <a:cs typeface="Open Sans"/>
                  <a:sym typeface="Open Sans"/>
                </a:rPr>
                <a:t>1:1</a:t>
              </a:r>
              <a:endParaRPr sz="1800">
                <a:latin typeface="Open Sans"/>
                <a:ea typeface="Open Sans"/>
                <a:cs typeface="Open Sans"/>
                <a:sym typeface="Open Sans"/>
              </a:endParaRPr>
            </a:p>
          </p:txBody>
        </p:sp>
      </p:grpSp>
      <p:grpSp>
        <p:nvGrpSpPr>
          <p:cNvPr id="343" name="Google Shape;343;p29"/>
          <p:cNvGrpSpPr/>
          <p:nvPr/>
        </p:nvGrpSpPr>
        <p:grpSpPr>
          <a:xfrm>
            <a:off x="676846" y="4314283"/>
            <a:ext cx="3342546" cy="2020885"/>
            <a:chOff x="5117687" y="3998250"/>
            <a:chExt cx="3665474" cy="2048125"/>
          </a:xfrm>
        </p:grpSpPr>
        <p:sp>
          <p:nvSpPr>
            <p:cNvPr id="344" name="Google Shape;344;p29"/>
            <p:cNvSpPr/>
            <p:nvPr/>
          </p:nvSpPr>
          <p:spPr>
            <a:xfrm>
              <a:off x="5117687" y="4741827"/>
              <a:ext cx="475200" cy="4386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t>S</a:t>
              </a:r>
              <a:endParaRPr b="1" sz="2400"/>
            </a:p>
          </p:txBody>
        </p:sp>
        <p:sp>
          <p:nvSpPr>
            <p:cNvPr id="345" name="Google Shape;345;p29"/>
            <p:cNvSpPr/>
            <p:nvPr/>
          </p:nvSpPr>
          <p:spPr>
            <a:xfrm>
              <a:off x="8307961" y="4741827"/>
              <a:ext cx="475200" cy="4386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3000"/>
                <a:t>t</a:t>
              </a:r>
              <a:endParaRPr b="1" sz="3000"/>
            </a:p>
          </p:txBody>
        </p:sp>
        <p:sp>
          <p:nvSpPr>
            <p:cNvPr id="346" name="Google Shape;346;p29"/>
            <p:cNvSpPr/>
            <p:nvPr/>
          </p:nvSpPr>
          <p:spPr>
            <a:xfrm>
              <a:off x="6075382" y="4126353"/>
              <a:ext cx="475200" cy="4386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t>A</a:t>
              </a:r>
              <a:endParaRPr b="1" sz="2400"/>
            </a:p>
          </p:txBody>
        </p:sp>
        <p:sp>
          <p:nvSpPr>
            <p:cNvPr id="347" name="Google Shape;347;p29"/>
            <p:cNvSpPr/>
            <p:nvPr/>
          </p:nvSpPr>
          <p:spPr>
            <a:xfrm>
              <a:off x="6075382" y="5400756"/>
              <a:ext cx="475200" cy="4386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t>C</a:t>
              </a:r>
              <a:endParaRPr b="1" sz="2400"/>
            </a:p>
          </p:txBody>
        </p:sp>
        <p:sp>
          <p:nvSpPr>
            <p:cNvPr id="348" name="Google Shape;348;p29"/>
            <p:cNvSpPr/>
            <p:nvPr/>
          </p:nvSpPr>
          <p:spPr>
            <a:xfrm>
              <a:off x="7405803" y="5400756"/>
              <a:ext cx="475200" cy="4386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t>D</a:t>
              </a:r>
              <a:endParaRPr b="1" sz="2400"/>
            </a:p>
          </p:txBody>
        </p:sp>
        <p:sp>
          <p:nvSpPr>
            <p:cNvPr id="349" name="Google Shape;349;p29"/>
            <p:cNvSpPr/>
            <p:nvPr/>
          </p:nvSpPr>
          <p:spPr>
            <a:xfrm>
              <a:off x="7405029" y="4126353"/>
              <a:ext cx="475200" cy="4386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t>B</a:t>
              </a:r>
              <a:endParaRPr b="1" sz="2400"/>
            </a:p>
          </p:txBody>
        </p:sp>
        <p:cxnSp>
          <p:nvCxnSpPr>
            <p:cNvPr id="350" name="Google Shape;350;p29"/>
            <p:cNvCxnSpPr>
              <a:stCxn id="344" idx="7"/>
              <a:endCxn id="351" idx="3"/>
            </p:cNvCxnSpPr>
            <p:nvPr/>
          </p:nvCxnSpPr>
          <p:spPr>
            <a:xfrm flipH="1" rot="10800000">
              <a:off x="5523296" y="4443658"/>
              <a:ext cx="546900" cy="362400"/>
            </a:xfrm>
            <a:prstGeom prst="straightConnector1">
              <a:avLst/>
            </a:prstGeom>
            <a:noFill/>
            <a:ln cap="flat" cmpd="sng" w="28575">
              <a:solidFill>
                <a:srgbClr val="FF0000"/>
              </a:solidFill>
              <a:prstDash val="solid"/>
              <a:round/>
              <a:headEnd len="med" w="med" type="none"/>
              <a:tailEnd len="med" w="med" type="triangle"/>
            </a:ln>
          </p:spPr>
        </p:cxnSp>
        <p:cxnSp>
          <p:nvCxnSpPr>
            <p:cNvPr id="352" name="Google Shape;352;p29"/>
            <p:cNvCxnSpPr>
              <a:stCxn id="344" idx="5"/>
              <a:endCxn id="347" idx="2"/>
            </p:cNvCxnSpPr>
            <p:nvPr/>
          </p:nvCxnSpPr>
          <p:spPr>
            <a:xfrm>
              <a:off x="5523296" y="5116195"/>
              <a:ext cx="552000" cy="504000"/>
            </a:xfrm>
            <a:prstGeom prst="straightConnector1">
              <a:avLst/>
            </a:prstGeom>
            <a:noFill/>
            <a:ln cap="flat" cmpd="sng" w="28575">
              <a:solidFill>
                <a:srgbClr val="000000"/>
              </a:solidFill>
              <a:prstDash val="solid"/>
              <a:round/>
              <a:headEnd len="med" w="med" type="triangle"/>
              <a:tailEnd len="med" w="med" type="none"/>
            </a:ln>
          </p:spPr>
        </p:cxnSp>
        <p:cxnSp>
          <p:nvCxnSpPr>
            <p:cNvPr id="353" name="Google Shape;353;p29"/>
            <p:cNvCxnSpPr>
              <a:stCxn id="346" idx="6"/>
              <a:endCxn id="349" idx="2"/>
            </p:cNvCxnSpPr>
            <p:nvPr/>
          </p:nvCxnSpPr>
          <p:spPr>
            <a:xfrm>
              <a:off x="6550582" y="4345653"/>
              <a:ext cx="854400" cy="0"/>
            </a:xfrm>
            <a:prstGeom prst="straightConnector1">
              <a:avLst/>
            </a:prstGeom>
            <a:noFill/>
            <a:ln cap="flat" cmpd="sng" w="28575">
              <a:solidFill>
                <a:srgbClr val="000000"/>
              </a:solidFill>
              <a:prstDash val="solid"/>
              <a:round/>
              <a:headEnd len="med" w="med" type="triangle"/>
              <a:tailEnd len="med" w="med" type="none"/>
            </a:ln>
          </p:spPr>
        </p:cxnSp>
        <p:cxnSp>
          <p:nvCxnSpPr>
            <p:cNvPr id="354" name="Google Shape;354;p29"/>
            <p:cNvCxnSpPr>
              <a:stCxn id="347" idx="0"/>
              <a:endCxn id="346" idx="4"/>
            </p:cNvCxnSpPr>
            <p:nvPr/>
          </p:nvCxnSpPr>
          <p:spPr>
            <a:xfrm rot="10800000">
              <a:off x="6312982" y="4564956"/>
              <a:ext cx="0" cy="835800"/>
            </a:xfrm>
            <a:prstGeom prst="straightConnector1">
              <a:avLst/>
            </a:prstGeom>
            <a:noFill/>
            <a:ln cap="flat" cmpd="sng" w="28575">
              <a:solidFill>
                <a:srgbClr val="000000"/>
              </a:solidFill>
              <a:prstDash val="solid"/>
              <a:round/>
              <a:headEnd len="med" w="med" type="none"/>
              <a:tailEnd len="med" w="med" type="triangle"/>
            </a:ln>
          </p:spPr>
        </p:cxnSp>
        <p:cxnSp>
          <p:nvCxnSpPr>
            <p:cNvPr id="355" name="Google Shape;355;p29"/>
            <p:cNvCxnSpPr>
              <a:stCxn id="349" idx="4"/>
              <a:endCxn id="347" idx="7"/>
            </p:cNvCxnSpPr>
            <p:nvPr/>
          </p:nvCxnSpPr>
          <p:spPr>
            <a:xfrm flipH="1">
              <a:off x="6481029" y="4564953"/>
              <a:ext cx="1161600" cy="900000"/>
            </a:xfrm>
            <a:prstGeom prst="straightConnector1">
              <a:avLst/>
            </a:prstGeom>
            <a:noFill/>
            <a:ln cap="flat" cmpd="sng" w="28575">
              <a:solidFill>
                <a:srgbClr val="000000"/>
              </a:solidFill>
              <a:prstDash val="solid"/>
              <a:round/>
              <a:headEnd len="med" w="med" type="triangle"/>
              <a:tailEnd len="med" w="med" type="none"/>
            </a:ln>
          </p:spPr>
        </p:cxnSp>
        <p:cxnSp>
          <p:nvCxnSpPr>
            <p:cNvPr id="356" name="Google Shape;356;p29"/>
            <p:cNvCxnSpPr>
              <a:stCxn id="347" idx="6"/>
              <a:endCxn id="348" idx="2"/>
            </p:cNvCxnSpPr>
            <p:nvPr/>
          </p:nvCxnSpPr>
          <p:spPr>
            <a:xfrm>
              <a:off x="6550582" y="5620056"/>
              <a:ext cx="855300" cy="0"/>
            </a:xfrm>
            <a:prstGeom prst="straightConnector1">
              <a:avLst/>
            </a:prstGeom>
            <a:noFill/>
            <a:ln cap="flat" cmpd="sng" w="28575">
              <a:solidFill>
                <a:srgbClr val="FF0000"/>
              </a:solidFill>
              <a:prstDash val="solid"/>
              <a:round/>
              <a:headEnd len="med" w="med" type="none"/>
              <a:tailEnd len="med" w="med" type="triangle"/>
            </a:ln>
          </p:spPr>
        </p:cxnSp>
        <p:cxnSp>
          <p:nvCxnSpPr>
            <p:cNvPr id="357" name="Google Shape;357;p29"/>
            <p:cNvCxnSpPr>
              <a:stCxn id="348" idx="0"/>
              <a:endCxn id="349" idx="4"/>
            </p:cNvCxnSpPr>
            <p:nvPr/>
          </p:nvCxnSpPr>
          <p:spPr>
            <a:xfrm rot="10800000">
              <a:off x="7642503" y="4564956"/>
              <a:ext cx="900" cy="835800"/>
            </a:xfrm>
            <a:prstGeom prst="straightConnector1">
              <a:avLst/>
            </a:prstGeom>
            <a:noFill/>
            <a:ln cap="flat" cmpd="sng" w="28575">
              <a:solidFill>
                <a:srgbClr val="000000"/>
              </a:solidFill>
              <a:prstDash val="solid"/>
              <a:round/>
              <a:headEnd len="med" w="med" type="none"/>
              <a:tailEnd len="med" w="med" type="triangle"/>
            </a:ln>
          </p:spPr>
        </p:cxnSp>
        <p:cxnSp>
          <p:nvCxnSpPr>
            <p:cNvPr id="358" name="Google Shape;358;p29"/>
            <p:cNvCxnSpPr>
              <a:stCxn id="349" idx="6"/>
              <a:endCxn id="345" idx="1"/>
            </p:cNvCxnSpPr>
            <p:nvPr/>
          </p:nvCxnSpPr>
          <p:spPr>
            <a:xfrm>
              <a:off x="7880229" y="4345653"/>
              <a:ext cx="497400" cy="460500"/>
            </a:xfrm>
            <a:prstGeom prst="straightConnector1">
              <a:avLst/>
            </a:prstGeom>
            <a:noFill/>
            <a:ln cap="flat" cmpd="sng" w="28575">
              <a:solidFill>
                <a:srgbClr val="000000"/>
              </a:solidFill>
              <a:prstDash val="solid"/>
              <a:round/>
              <a:headEnd len="med" w="med" type="none"/>
              <a:tailEnd len="med" w="med" type="triangle"/>
            </a:ln>
          </p:spPr>
        </p:cxnSp>
        <p:cxnSp>
          <p:nvCxnSpPr>
            <p:cNvPr id="359" name="Google Shape;359;p29"/>
            <p:cNvCxnSpPr>
              <a:stCxn id="348" idx="7"/>
              <a:endCxn id="345" idx="2"/>
            </p:cNvCxnSpPr>
            <p:nvPr/>
          </p:nvCxnSpPr>
          <p:spPr>
            <a:xfrm flipH="1" rot="10800000">
              <a:off x="7811411" y="4960988"/>
              <a:ext cx="496500" cy="504000"/>
            </a:xfrm>
            <a:prstGeom prst="straightConnector1">
              <a:avLst/>
            </a:prstGeom>
            <a:noFill/>
            <a:ln cap="flat" cmpd="sng" w="28575">
              <a:solidFill>
                <a:srgbClr val="FF0000"/>
              </a:solidFill>
              <a:prstDash val="solid"/>
              <a:round/>
              <a:headEnd len="med" w="med" type="none"/>
              <a:tailEnd len="med" w="med" type="triangle"/>
            </a:ln>
          </p:spPr>
        </p:cxnSp>
        <p:sp>
          <p:nvSpPr>
            <p:cNvPr id="351" name="Google Shape;351;p29"/>
            <p:cNvSpPr txBox="1"/>
            <p:nvPr/>
          </p:nvSpPr>
          <p:spPr>
            <a:xfrm>
              <a:off x="5448601" y="4307950"/>
              <a:ext cx="621600" cy="27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Open Sans"/>
                  <a:ea typeface="Open Sans"/>
                  <a:cs typeface="Open Sans"/>
                  <a:sym typeface="Open Sans"/>
                </a:rPr>
                <a:t>2</a:t>
              </a:r>
              <a:endParaRPr sz="1800">
                <a:latin typeface="Open Sans"/>
                <a:ea typeface="Open Sans"/>
                <a:cs typeface="Open Sans"/>
                <a:sym typeface="Open Sans"/>
              </a:endParaRPr>
            </a:p>
          </p:txBody>
        </p:sp>
        <p:sp>
          <p:nvSpPr>
            <p:cNvPr id="360" name="Google Shape;360;p29"/>
            <p:cNvSpPr txBox="1"/>
            <p:nvPr/>
          </p:nvSpPr>
          <p:spPr>
            <a:xfrm>
              <a:off x="5391026" y="5248700"/>
              <a:ext cx="362400" cy="27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Open Sans"/>
                  <a:ea typeface="Open Sans"/>
                  <a:cs typeface="Open Sans"/>
                  <a:sym typeface="Open Sans"/>
                </a:rPr>
                <a:t>2</a:t>
              </a:r>
              <a:endParaRPr sz="1800">
                <a:latin typeface="Open Sans"/>
                <a:ea typeface="Open Sans"/>
                <a:cs typeface="Open Sans"/>
                <a:sym typeface="Open Sans"/>
              </a:endParaRPr>
            </a:p>
          </p:txBody>
        </p:sp>
        <p:sp>
          <p:nvSpPr>
            <p:cNvPr id="361" name="Google Shape;361;p29"/>
            <p:cNvSpPr txBox="1"/>
            <p:nvPr/>
          </p:nvSpPr>
          <p:spPr>
            <a:xfrm>
              <a:off x="6056498" y="4640225"/>
              <a:ext cx="264000" cy="27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Open Sans"/>
                  <a:ea typeface="Open Sans"/>
                  <a:cs typeface="Open Sans"/>
                  <a:sym typeface="Open Sans"/>
                </a:rPr>
                <a:t>2</a:t>
              </a:r>
              <a:endParaRPr sz="1800">
                <a:latin typeface="Open Sans"/>
                <a:ea typeface="Open Sans"/>
                <a:cs typeface="Open Sans"/>
                <a:sym typeface="Open Sans"/>
              </a:endParaRPr>
            </a:p>
          </p:txBody>
        </p:sp>
        <p:sp>
          <p:nvSpPr>
            <p:cNvPr id="362" name="Google Shape;362;p29"/>
            <p:cNvSpPr txBox="1"/>
            <p:nvPr/>
          </p:nvSpPr>
          <p:spPr>
            <a:xfrm>
              <a:off x="7569700" y="4879375"/>
              <a:ext cx="621600" cy="27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Open Sans"/>
                  <a:ea typeface="Open Sans"/>
                  <a:cs typeface="Open Sans"/>
                  <a:sym typeface="Open Sans"/>
                </a:rPr>
                <a:t>2</a:t>
              </a:r>
              <a:endParaRPr sz="1800">
                <a:latin typeface="Open Sans"/>
                <a:ea typeface="Open Sans"/>
                <a:cs typeface="Open Sans"/>
                <a:sym typeface="Open Sans"/>
              </a:endParaRPr>
            </a:p>
          </p:txBody>
        </p:sp>
        <p:sp>
          <p:nvSpPr>
            <p:cNvPr id="363" name="Google Shape;363;p29"/>
            <p:cNvSpPr txBox="1"/>
            <p:nvPr/>
          </p:nvSpPr>
          <p:spPr>
            <a:xfrm>
              <a:off x="7970524" y="4384150"/>
              <a:ext cx="264000" cy="27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Open Sans"/>
                  <a:ea typeface="Open Sans"/>
                  <a:cs typeface="Open Sans"/>
                  <a:sym typeface="Open Sans"/>
                </a:rPr>
                <a:t>1</a:t>
              </a:r>
              <a:endParaRPr sz="1800">
                <a:latin typeface="Open Sans"/>
                <a:ea typeface="Open Sans"/>
                <a:cs typeface="Open Sans"/>
                <a:sym typeface="Open Sans"/>
              </a:endParaRPr>
            </a:p>
          </p:txBody>
        </p:sp>
        <p:sp>
          <p:nvSpPr>
            <p:cNvPr id="364" name="Google Shape;364;p29"/>
            <p:cNvSpPr txBox="1"/>
            <p:nvPr/>
          </p:nvSpPr>
          <p:spPr>
            <a:xfrm>
              <a:off x="6800724" y="5620025"/>
              <a:ext cx="621600" cy="27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Open Sans"/>
                <a:ea typeface="Open Sans"/>
                <a:cs typeface="Open Sans"/>
                <a:sym typeface="Open Sans"/>
              </a:endParaRPr>
            </a:p>
          </p:txBody>
        </p:sp>
        <p:sp>
          <p:nvSpPr>
            <p:cNvPr id="365" name="Google Shape;365;p29"/>
            <p:cNvSpPr txBox="1"/>
            <p:nvPr/>
          </p:nvSpPr>
          <p:spPr>
            <a:xfrm>
              <a:off x="7925421" y="4875550"/>
              <a:ext cx="362400" cy="27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Open Sans"/>
                  <a:ea typeface="Open Sans"/>
                  <a:cs typeface="Open Sans"/>
                  <a:sym typeface="Open Sans"/>
                </a:rPr>
                <a:t>1</a:t>
              </a:r>
              <a:endParaRPr sz="1800">
                <a:latin typeface="Open Sans"/>
                <a:ea typeface="Open Sans"/>
                <a:cs typeface="Open Sans"/>
                <a:sym typeface="Open Sans"/>
              </a:endParaRPr>
            </a:p>
          </p:txBody>
        </p:sp>
        <p:sp>
          <p:nvSpPr>
            <p:cNvPr id="366" name="Google Shape;366;p29"/>
            <p:cNvSpPr txBox="1"/>
            <p:nvPr/>
          </p:nvSpPr>
          <p:spPr>
            <a:xfrm>
              <a:off x="6724524" y="3998250"/>
              <a:ext cx="362400" cy="27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Open Sans"/>
                  <a:ea typeface="Open Sans"/>
                  <a:cs typeface="Open Sans"/>
                  <a:sym typeface="Open Sans"/>
                </a:rPr>
                <a:t>2</a:t>
              </a:r>
              <a:endParaRPr sz="1800">
                <a:latin typeface="Open Sans"/>
                <a:ea typeface="Open Sans"/>
                <a:cs typeface="Open Sans"/>
                <a:sym typeface="Open Sans"/>
              </a:endParaRPr>
            </a:p>
          </p:txBody>
        </p:sp>
        <p:sp>
          <p:nvSpPr>
            <p:cNvPr id="367" name="Google Shape;367;p29"/>
            <p:cNvSpPr txBox="1"/>
            <p:nvPr/>
          </p:nvSpPr>
          <p:spPr>
            <a:xfrm>
              <a:off x="6926723" y="4911250"/>
              <a:ext cx="755400" cy="27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Open Sans"/>
                  <a:ea typeface="Open Sans"/>
                  <a:cs typeface="Open Sans"/>
                  <a:sym typeface="Open Sans"/>
                </a:rPr>
                <a:t>1</a:t>
              </a:r>
              <a:endParaRPr sz="1800">
                <a:latin typeface="Open Sans"/>
                <a:ea typeface="Open Sans"/>
                <a:cs typeface="Open Sans"/>
                <a:sym typeface="Open Sans"/>
              </a:endParaRPr>
            </a:p>
          </p:txBody>
        </p:sp>
        <p:cxnSp>
          <p:nvCxnSpPr>
            <p:cNvPr id="368" name="Google Shape;368;p29"/>
            <p:cNvCxnSpPr>
              <a:stCxn id="351" idx="3"/>
              <a:endCxn id="344" idx="6"/>
            </p:cNvCxnSpPr>
            <p:nvPr/>
          </p:nvCxnSpPr>
          <p:spPr>
            <a:xfrm flipH="1">
              <a:off x="5592901" y="4443550"/>
              <a:ext cx="477300" cy="517500"/>
            </a:xfrm>
            <a:prstGeom prst="bentConnector3">
              <a:avLst>
                <a:gd fmla="val -4447" name="adj1"/>
              </a:avLst>
            </a:prstGeom>
            <a:noFill/>
            <a:ln cap="flat" cmpd="sng" w="28575">
              <a:solidFill>
                <a:srgbClr val="000000"/>
              </a:solidFill>
              <a:prstDash val="solid"/>
              <a:round/>
              <a:headEnd len="med" w="med" type="none"/>
              <a:tailEnd len="med" w="med" type="triangle"/>
            </a:ln>
          </p:spPr>
        </p:cxnSp>
        <p:sp>
          <p:nvSpPr>
            <p:cNvPr id="369" name="Google Shape;369;p29"/>
            <p:cNvSpPr txBox="1"/>
            <p:nvPr/>
          </p:nvSpPr>
          <p:spPr>
            <a:xfrm>
              <a:off x="5753401" y="4612750"/>
              <a:ext cx="621600" cy="27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Open Sans"/>
                  <a:ea typeface="Open Sans"/>
                  <a:cs typeface="Open Sans"/>
                  <a:sym typeface="Open Sans"/>
                </a:rPr>
                <a:t>1</a:t>
              </a:r>
              <a:endParaRPr sz="1800">
                <a:latin typeface="Open Sans"/>
                <a:ea typeface="Open Sans"/>
                <a:cs typeface="Open Sans"/>
                <a:sym typeface="Open Sans"/>
              </a:endParaRPr>
            </a:p>
          </p:txBody>
        </p:sp>
        <p:cxnSp>
          <p:nvCxnSpPr>
            <p:cNvPr id="370" name="Google Shape;370;p29"/>
            <p:cNvCxnSpPr>
              <a:stCxn id="346" idx="5"/>
              <a:endCxn id="347" idx="7"/>
            </p:cNvCxnSpPr>
            <p:nvPr/>
          </p:nvCxnSpPr>
          <p:spPr>
            <a:xfrm flipH="1" rot="-5400000">
              <a:off x="5999191" y="4982522"/>
              <a:ext cx="964200" cy="600"/>
            </a:xfrm>
            <a:prstGeom prst="bentConnector3">
              <a:avLst>
                <a:gd fmla="val 50003" name="adj1"/>
              </a:avLst>
            </a:prstGeom>
            <a:noFill/>
            <a:ln cap="flat" cmpd="sng" w="28575">
              <a:solidFill>
                <a:srgbClr val="FF0000"/>
              </a:solidFill>
              <a:prstDash val="solid"/>
              <a:round/>
              <a:headEnd len="med" w="med" type="none"/>
              <a:tailEnd len="med" w="med" type="triangle"/>
            </a:ln>
          </p:spPr>
        </p:cxnSp>
        <p:sp>
          <p:nvSpPr>
            <p:cNvPr id="371" name="Google Shape;371;p29"/>
            <p:cNvSpPr txBox="1"/>
            <p:nvPr/>
          </p:nvSpPr>
          <p:spPr>
            <a:xfrm>
              <a:off x="6446524" y="4536550"/>
              <a:ext cx="264000" cy="27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Open Sans"/>
                  <a:ea typeface="Open Sans"/>
                  <a:cs typeface="Open Sans"/>
                  <a:sym typeface="Open Sans"/>
                </a:rPr>
                <a:t>1</a:t>
              </a:r>
              <a:endParaRPr sz="1800">
                <a:latin typeface="Open Sans"/>
                <a:ea typeface="Open Sans"/>
                <a:cs typeface="Open Sans"/>
                <a:sym typeface="Open Sans"/>
              </a:endParaRPr>
            </a:p>
          </p:txBody>
        </p:sp>
        <p:cxnSp>
          <p:nvCxnSpPr>
            <p:cNvPr id="372" name="Google Shape;372;p29"/>
            <p:cNvCxnSpPr>
              <a:stCxn id="347" idx="5"/>
              <a:endCxn id="364" idx="3"/>
            </p:cNvCxnSpPr>
            <p:nvPr/>
          </p:nvCxnSpPr>
          <p:spPr>
            <a:xfrm flipH="1" rot="10800000">
              <a:off x="6480991" y="5755625"/>
              <a:ext cx="941400" cy="19500"/>
            </a:xfrm>
            <a:prstGeom prst="straightConnector1">
              <a:avLst/>
            </a:prstGeom>
            <a:noFill/>
            <a:ln cap="flat" cmpd="sng" w="28575">
              <a:solidFill>
                <a:srgbClr val="000000"/>
              </a:solidFill>
              <a:prstDash val="solid"/>
              <a:round/>
              <a:headEnd len="med" w="med" type="triangle"/>
              <a:tailEnd len="med" w="med" type="none"/>
            </a:ln>
          </p:spPr>
        </p:cxnSp>
        <p:sp>
          <p:nvSpPr>
            <p:cNvPr id="373" name="Google Shape;373;p29"/>
            <p:cNvSpPr txBox="1"/>
            <p:nvPr/>
          </p:nvSpPr>
          <p:spPr>
            <a:xfrm>
              <a:off x="6751324" y="5298550"/>
              <a:ext cx="264000" cy="27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Open Sans"/>
                  <a:ea typeface="Open Sans"/>
                  <a:cs typeface="Open Sans"/>
                  <a:sym typeface="Open Sans"/>
                </a:rPr>
                <a:t>1</a:t>
              </a:r>
              <a:endParaRPr sz="1800">
                <a:latin typeface="Open Sans"/>
                <a:ea typeface="Open Sans"/>
                <a:cs typeface="Open Sans"/>
                <a:sym typeface="Open Sans"/>
              </a:endParaRPr>
            </a:p>
          </p:txBody>
        </p:sp>
        <p:sp>
          <p:nvSpPr>
            <p:cNvPr id="374" name="Google Shape;374;p29"/>
            <p:cNvSpPr txBox="1"/>
            <p:nvPr/>
          </p:nvSpPr>
          <p:spPr>
            <a:xfrm>
              <a:off x="6846249" y="5775175"/>
              <a:ext cx="264000" cy="27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Open Sans"/>
                  <a:ea typeface="Open Sans"/>
                  <a:cs typeface="Open Sans"/>
                  <a:sym typeface="Open Sans"/>
                </a:rPr>
                <a:t>2</a:t>
              </a:r>
              <a:endParaRPr sz="1800">
                <a:latin typeface="Open Sans"/>
                <a:ea typeface="Open Sans"/>
                <a:cs typeface="Open Sans"/>
                <a:sym typeface="Open Sans"/>
              </a:endParaRPr>
            </a:p>
          </p:txBody>
        </p:sp>
        <p:cxnSp>
          <p:nvCxnSpPr>
            <p:cNvPr id="375" name="Google Shape;375;p29"/>
            <p:cNvCxnSpPr>
              <a:stCxn id="348" idx="7"/>
              <a:endCxn id="349" idx="5"/>
            </p:cNvCxnSpPr>
            <p:nvPr/>
          </p:nvCxnSpPr>
          <p:spPr>
            <a:xfrm rot="10800000">
              <a:off x="7810511" y="4500788"/>
              <a:ext cx="900" cy="964200"/>
            </a:xfrm>
            <a:prstGeom prst="straightConnector1">
              <a:avLst/>
            </a:prstGeom>
            <a:noFill/>
            <a:ln cap="flat" cmpd="sng" w="28575">
              <a:solidFill>
                <a:srgbClr val="000000"/>
              </a:solidFill>
              <a:prstDash val="solid"/>
              <a:round/>
              <a:headEnd len="med" w="med" type="triangle"/>
              <a:tailEnd len="med" w="med" type="none"/>
            </a:ln>
          </p:spPr>
        </p:cxnSp>
        <p:sp>
          <p:nvSpPr>
            <p:cNvPr id="376" name="Google Shape;376;p29"/>
            <p:cNvSpPr txBox="1"/>
            <p:nvPr/>
          </p:nvSpPr>
          <p:spPr>
            <a:xfrm>
              <a:off x="7748799" y="4627300"/>
              <a:ext cx="264000" cy="27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Open Sans"/>
                  <a:ea typeface="Open Sans"/>
                  <a:cs typeface="Open Sans"/>
                  <a:sym typeface="Open Sans"/>
                </a:rPr>
                <a:t>1</a:t>
              </a:r>
              <a:endParaRPr sz="1800">
                <a:latin typeface="Open Sans"/>
                <a:ea typeface="Open Sans"/>
                <a:cs typeface="Open Sans"/>
                <a:sym typeface="Open Sans"/>
              </a:endParaRPr>
            </a:p>
          </p:txBody>
        </p:sp>
        <p:cxnSp>
          <p:nvCxnSpPr>
            <p:cNvPr id="377" name="Google Shape;377;p29"/>
            <p:cNvCxnSpPr>
              <a:stCxn id="349" idx="7"/>
              <a:endCxn id="345" idx="0"/>
            </p:cNvCxnSpPr>
            <p:nvPr/>
          </p:nvCxnSpPr>
          <p:spPr>
            <a:xfrm>
              <a:off x="7810637" y="4190585"/>
              <a:ext cx="735000" cy="551100"/>
            </a:xfrm>
            <a:prstGeom prst="straightConnector1">
              <a:avLst/>
            </a:prstGeom>
            <a:noFill/>
            <a:ln cap="flat" cmpd="sng" w="28575">
              <a:solidFill>
                <a:srgbClr val="000000"/>
              </a:solidFill>
              <a:prstDash val="solid"/>
              <a:round/>
              <a:headEnd len="med" w="med" type="triangle"/>
              <a:tailEnd len="med" w="med" type="none"/>
            </a:ln>
          </p:spPr>
        </p:cxnSp>
        <p:sp>
          <p:nvSpPr>
            <p:cNvPr id="378" name="Google Shape;378;p29"/>
            <p:cNvSpPr txBox="1"/>
            <p:nvPr/>
          </p:nvSpPr>
          <p:spPr>
            <a:xfrm>
              <a:off x="8131224" y="4125163"/>
              <a:ext cx="362400" cy="27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Open Sans"/>
                  <a:ea typeface="Open Sans"/>
                  <a:cs typeface="Open Sans"/>
                  <a:sym typeface="Open Sans"/>
                </a:rPr>
                <a:t>2</a:t>
              </a:r>
              <a:endParaRPr sz="1800">
                <a:latin typeface="Open Sans"/>
                <a:ea typeface="Open Sans"/>
                <a:cs typeface="Open Sans"/>
                <a:sym typeface="Open Sans"/>
              </a:endParaRPr>
            </a:p>
          </p:txBody>
        </p:sp>
        <p:cxnSp>
          <p:nvCxnSpPr>
            <p:cNvPr id="379" name="Google Shape;379;p29"/>
            <p:cNvCxnSpPr>
              <a:stCxn id="348" idx="6"/>
            </p:cNvCxnSpPr>
            <p:nvPr/>
          </p:nvCxnSpPr>
          <p:spPr>
            <a:xfrm flipH="1" rot="10800000">
              <a:off x="7881003" y="5148456"/>
              <a:ext cx="664500" cy="471600"/>
            </a:xfrm>
            <a:prstGeom prst="straightConnector1">
              <a:avLst/>
            </a:prstGeom>
            <a:noFill/>
            <a:ln cap="flat" cmpd="sng" w="28575">
              <a:solidFill>
                <a:srgbClr val="000000"/>
              </a:solidFill>
              <a:prstDash val="solid"/>
              <a:round/>
              <a:headEnd len="med" w="med" type="triangle"/>
              <a:tailEnd len="med" w="med" type="none"/>
            </a:ln>
          </p:spPr>
        </p:cxnSp>
        <p:sp>
          <p:nvSpPr>
            <p:cNvPr id="380" name="Google Shape;380;p29"/>
            <p:cNvSpPr txBox="1"/>
            <p:nvPr/>
          </p:nvSpPr>
          <p:spPr>
            <a:xfrm>
              <a:off x="8154021" y="5256550"/>
              <a:ext cx="362400" cy="27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Open Sans"/>
                  <a:ea typeface="Open Sans"/>
                  <a:cs typeface="Open Sans"/>
                  <a:sym typeface="Open Sans"/>
                </a:rPr>
                <a:t>1</a:t>
              </a:r>
              <a:endParaRPr sz="1800">
                <a:latin typeface="Open Sans"/>
                <a:ea typeface="Open Sans"/>
                <a:cs typeface="Open Sans"/>
                <a:sym typeface="Open Sans"/>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0"/>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Ford-Fulkerson - another example</a:t>
            </a:r>
            <a:endParaRPr/>
          </a:p>
        </p:txBody>
      </p:sp>
      <p:sp>
        <p:nvSpPr>
          <p:cNvPr id="387" name="Google Shape;387;p30"/>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pic>
        <p:nvPicPr>
          <p:cNvPr id="388" name="Google Shape;388;p30"/>
          <p:cNvPicPr preferRelativeResize="0"/>
          <p:nvPr/>
        </p:nvPicPr>
        <p:blipFill>
          <a:blip r:embed="rId3">
            <a:alphaModFix/>
          </a:blip>
          <a:stretch>
            <a:fillRect/>
          </a:stretch>
        </p:blipFill>
        <p:spPr>
          <a:xfrm>
            <a:off x="1047613" y="1380300"/>
            <a:ext cx="7048778" cy="52578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31"/>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Ford-Fulkerson - pseudocode</a:t>
            </a:r>
            <a:endParaRPr/>
          </a:p>
        </p:txBody>
      </p:sp>
      <p:sp>
        <p:nvSpPr>
          <p:cNvPr id="395" name="Google Shape;395;p31"/>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pic>
        <p:nvPicPr>
          <p:cNvPr id="396" name="Google Shape;396;p31"/>
          <p:cNvPicPr preferRelativeResize="0"/>
          <p:nvPr/>
        </p:nvPicPr>
        <p:blipFill>
          <a:blip r:embed="rId3">
            <a:alphaModFix/>
          </a:blip>
          <a:stretch>
            <a:fillRect/>
          </a:stretch>
        </p:blipFill>
        <p:spPr>
          <a:xfrm>
            <a:off x="638175" y="1600200"/>
            <a:ext cx="7867650" cy="3238500"/>
          </a:xfrm>
          <a:prstGeom prst="rect">
            <a:avLst/>
          </a:prstGeom>
          <a:noFill/>
          <a:ln cap="flat" cmpd="sng" w="9525">
            <a:solidFill>
              <a:schemeClr val="dk2"/>
            </a:solidFill>
            <a:prstDash val="solid"/>
            <a:round/>
            <a:headEnd len="sm" w="sm" type="none"/>
            <a:tailEnd len="sm" w="sm" type="none"/>
          </a:ln>
        </p:spPr>
      </p:pic>
      <p:sp>
        <p:nvSpPr>
          <p:cNvPr id="397" name="Google Shape;397;p31"/>
          <p:cNvSpPr txBox="1"/>
          <p:nvPr/>
        </p:nvSpPr>
        <p:spPr>
          <a:xfrm>
            <a:off x="673025" y="4966550"/>
            <a:ext cx="7832700" cy="116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900">
                <a:latin typeface="Open Sans"/>
                <a:ea typeface="Open Sans"/>
                <a:cs typeface="Open Sans"/>
                <a:sym typeface="Open Sans"/>
              </a:rPr>
              <a:t>Line 3 runs O(V + E’) = O(E) times</a:t>
            </a:r>
            <a:endParaRPr sz="1900">
              <a:latin typeface="Open Sans"/>
              <a:ea typeface="Open Sans"/>
              <a:cs typeface="Open Sans"/>
              <a:sym typeface="Open Sans"/>
            </a:endParaRPr>
          </a:p>
          <a:p>
            <a:pPr indent="0" lvl="0" marL="0" rtl="0" algn="l">
              <a:spcBef>
                <a:spcPts val="0"/>
              </a:spcBef>
              <a:spcAft>
                <a:spcPts val="0"/>
              </a:spcAft>
              <a:buNone/>
            </a:pPr>
            <a:r>
              <a:rPr lang="en-US" sz="1900">
                <a:latin typeface="Open Sans"/>
                <a:ea typeface="Open Sans"/>
                <a:cs typeface="Open Sans"/>
                <a:sym typeface="Open Sans"/>
              </a:rPr>
              <a:t>The while loops runs at least max|f| times.  Since the smallest residual is 1, thus it could run max |f| times</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US" sz="1900">
                <a:latin typeface="Open Sans"/>
                <a:ea typeface="Open Sans"/>
                <a:cs typeface="Open Sans"/>
                <a:sym typeface="Open Sans"/>
              </a:rPr>
              <a:t>Thus the total time is O(E * max |f|) </a:t>
            </a:r>
            <a:endParaRPr sz="1900">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32"/>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Try</a:t>
            </a:r>
            <a:endParaRPr/>
          </a:p>
        </p:txBody>
      </p:sp>
      <p:sp>
        <p:nvSpPr>
          <p:cNvPr id="404" name="Google Shape;404;p32"/>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pic>
        <p:nvPicPr>
          <p:cNvPr id="405" name="Google Shape;405;p32"/>
          <p:cNvPicPr preferRelativeResize="0"/>
          <p:nvPr/>
        </p:nvPicPr>
        <p:blipFill>
          <a:blip r:embed="rId3">
            <a:alphaModFix/>
          </a:blip>
          <a:stretch>
            <a:fillRect/>
          </a:stretch>
        </p:blipFill>
        <p:spPr>
          <a:xfrm>
            <a:off x="152388" y="1401375"/>
            <a:ext cx="8310381" cy="50378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33"/>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Try</a:t>
            </a:r>
            <a:endParaRPr/>
          </a:p>
        </p:txBody>
      </p:sp>
      <p:sp>
        <p:nvSpPr>
          <p:cNvPr id="412" name="Google Shape;412;p33"/>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pic>
        <p:nvPicPr>
          <p:cNvPr id="413" name="Google Shape;413;p33"/>
          <p:cNvPicPr preferRelativeResize="0"/>
          <p:nvPr/>
        </p:nvPicPr>
        <p:blipFill>
          <a:blip r:embed="rId3">
            <a:alphaModFix/>
          </a:blip>
          <a:stretch>
            <a:fillRect/>
          </a:stretch>
        </p:blipFill>
        <p:spPr>
          <a:xfrm>
            <a:off x="416813" y="1447800"/>
            <a:ext cx="8310381" cy="50378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34"/>
          <p:cNvSpPr txBox="1"/>
          <p:nvPr>
            <p:ph idx="1" type="body"/>
          </p:nvPr>
        </p:nvSpPr>
        <p:spPr>
          <a:xfrm>
            <a:off x="228600" y="1295400"/>
            <a:ext cx="8763000" cy="46257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US"/>
              <a:t>Appendix: Cut</a:t>
            </a:r>
            <a:endParaRPr/>
          </a:p>
        </p:txBody>
      </p:sp>
      <p:sp>
        <p:nvSpPr>
          <p:cNvPr id="420" name="Google Shape;420;p34"/>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35"/>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Cut </a:t>
            </a:r>
            <a:endParaRPr/>
          </a:p>
        </p:txBody>
      </p:sp>
      <p:sp>
        <p:nvSpPr>
          <p:cNvPr id="427" name="Google Shape;427;p35"/>
          <p:cNvSpPr txBox="1"/>
          <p:nvPr>
            <p:ph idx="1" type="body"/>
          </p:nvPr>
        </p:nvSpPr>
        <p:spPr>
          <a:xfrm>
            <a:off x="228600" y="1447800"/>
            <a:ext cx="8763000" cy="4648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US" sz="2000">
                <a:highlight>
                  <a:schemeClr val="lt1"/>
                </a:highlight>
              </a:rPr>
              <a:t>A cut (ŝ, T) of a flow network G = (V, E) is a partition of V, such that s ∈ŝ and t ∈ T.   If f is a flow on G, then the flow across the cut is f(ŝ, T), giving you two disjoint components</a:t>
            </a:r>
            <a:endParaRPr sz="2000">
              <a:highlight>
                <a:schemeClr val="lt1"/>
              </a:highlight>
            </a:endParaRPr>
          </a:p>
          <a:p>
            <a:pPr indent="-355600" lvl="1" marL="914400" rtl="0" algn="l">
              <a:spcBef>
                <a:spcPts val="0"/>
              </a:spcBef>
              <a:spcAft>
                <a:spcPts val="0"/>
              </a:spcAft>
              <a:buSzPts val="2000"/>
              <a:buChar char="○"/>
            </a:pPr>
            <a:r>
              <a:rPr lang="en-US">
                <a:highlight>
                  <a:schemeClr val="lt1"/>
                </a:highlight>
              </a:rPr>
              <a:t>The cut does not have to be contiguous</a:t>
            </a:r>
            <a:endParaRPr>
              <a:highlight>
                <a:schemeClr val="lt1"/>
              </a:highlight>
            </a:endParaRPr>
          </a:p>
          <a:p>
            <a:pPr indent="-355600" lvl="1" marL="914400" rtl="0" algn="l">
              <a:spcBef>
                <a:spcPts val="0"/>
              </a:spcBef>
              <a:spcAft>
                <a:spcPts val="0"/>
              </a:spcAft>
              <a:buSzPts val="2000"/>
              <a:buChar char="○"/>
            </a:pPr>
            <a:r>
              <a:rPr lang="en-US">
                <a:highlight>
                  <a:schemeClr val="lt1"/>
                </a:highlight>
              </a:rPr>
              <a:t>Only constraint is that source and sink should be on different side of the partition</a:t>
            </a:r>
            <a:endParaRPr>
              <a:highlight>
                <a:schemeClr val="lt1"/>
              </a:highlight>
            </a:endParaRPr>
          </a:p>
        </p:txBody>
      </p:sp>
      <p:sp>
        <p:nvSpPr>
          <p:cNvPr id="428" name="Google Shape;428;p35"/>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grpSp>
        <p:nvGrpSpPr>
          <p:cNvPr id="429" name="Google Shape;429;p35"/>
          <p:cNvGrpSpPr/>
          <p:nvPr/>
        </p:nvGrpSpPr>
        <p:grpSpPr>
          <a:xfrm>
            <a:off x="1170216" y="3533107"/>
            <a:ext cx="4257450" cy="2635842"/>
            <a:chOff x="332000" y="1664831"/>
            <a:chExt cx="8418925" cy="4441931"/>
          </a:xfrm>
        </p:grpSpPr>
        <p:sp>
          <p:nvSpPr>
            <p:cNvPr id="430" name="Google Shape;430;p35"/>
            <p:cNvSpPr/>
            <p:nvPr/>
          </p:nvSpPr>
          <p:spPr>
            <a:xfrm>
              <a:off x="332000" y="3296575"/>
              <a:ext cx="1091700" cy="1072200"/>
            </a:xfrm>
            <a:prstGeom prst="ellipse">
              <a:avLst/>
            </a:prstGeom>
            <a:solidFill>
              <a:srgbClr val="9FC5E8"/>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t>S</a:t>
              </a:r>
              <a:endParaRPr b="1" sz="2400"/>
            </a:p>
          </p:txBody>
        </p:sp>
        <p:sp>
          <p:nvSpPr>
            <p:cNvPr id="431" name="Google Shape;431;p35"/>
            <p:cNvSpPr/>
            <p:nvPr/>
          </p:nvSpPr>
          <p:spPr>
            <a:xfrm>
              <a:off x="7659225" y="3296575"/>
              <a:ext cx="1091700" cy="10722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3000"/>
                <a:t>t</a:t>
              </a:r>
              <a:endParaRPr b="1" sz="3000"/>
            </a:p>
          </p:txBody>
        </p:sp>
        <p:sp>
          <p:nvSpPr>
            <p:cNvPr id="432" name="Google Shape;432;p35"/>
            <p:cNvSpPr/>
            <p:nvPr/>
          </p:nvSpPr>
          <p:spPr>
            <a:xfrm>
              <a:off x="2531575" y="1791750"/>
              <a:ext cx="1091700" cy="10722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t>A</a:t>
              </a:r>
              <a:endParaRPr b="1" sz="2400"/>
            </a:p>
          </p:txBody>
        </p:sp>
        <p:sp>
          <p:nvSpPr>
            <p:cNvPr id="433" name="Google Shape;433;p35"/>
            <p:cNvSpPr/>
            <p:nvPr/>
          </p:nvSpPr>
          <p:spPr>
            <a:xfrm>
              <a:off x="2531575" y="4907650"/>
              <a:ext cx="1091700" cy="10722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t>C</a:t>
              </a:r>
              <a:endParaRPr b="1" sz="2400"/>
            </a:p>
          </p:txBody>
        </p:sp>
        <p:sp>
          <p:nvSpPr>
            <p:cNvPr id="434" name="Google Shape;434;p35"/>
            <p:cNvSpPr/>
            <p:nvPr/>
          </p:nvSpPr>
          <p:spPr>
            <a:xfrm>
              <a:off x="5587203" y="4907650"/>
              <a:ext cx="1091700" cy="10722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t>D</a:t>
              </a:r>
              <a:endParaRPr b="1" sz="2400"/>
            </a:p>
          </p:txBody>
        </p:sp>
        <p:sp>
          <p:nvSpPr>
            <p:cNvPr id="435" name="Google Shape;435;p35"/>
            <p:cNvSpPr/>
            <p:nvPr/>
          </p:nvSpPr>
          <p:spPr>
            <a:xfrm>
              <a:off x="5585425" y="1791750"/>
              <a:ext cx="1091700" cy="1072200"/>
            </a:xfrm>
            <a:prstGeom prst="ellipse">
              <a:avLst/>
            </a:prstGeom>
            <a:solidFill>
              <a:srgbClr val="9FC5E8"/>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t>B</a:t>
              </a:r>
              <a:endParaRPr b="1" sz="2400"/>
            </a:p>
          </p:txBody>
        </p:sp>
        <p:cxnSp>
          <p:nvCxnSpPr>
            <p:cNvPr id="436" name="Google Shape;436;p35"/>
            <p:cNvCxnSpPr>
              <a:stCxn id="430" idx="7"/>
              <a:endCxn id="432" idx="3"/>
            </p:cNvCxnSpPr>
            <p:nvPr/>
          </p:nvCxnSpPr>
          <p:spPr>
            <a:xfrm flipH="1" rot="10800000">
              <a:off x="1263824" y="2706895"/>
              <a:ext cx="1427700" cy="746700"/>
            </a:xfrm>
            <a:prstGeom prst="straightConnector1">
              <a:avLst/>
            </a:prstGeom>
            <a:noFill/>
            <a:ln cap="flat" cmpd="sng" w="28575">
              <a:solidFill>
                <a:srgbClr val="000000"/>
              </a:solidFill>
              <a:prstDash val="solid"/>
              <a:round/>
              <a:headEnd len="med" w="med" type="none"/>
              <a:tailEnd len="med" w="med" type="triangle"/>
            </a:ln>
          </p:spPr>
        </p:cxnSp>
        <p:cxnSp>
          <p:nvCxnSpPr>
            <p:cNvPr id="437" name="Google Shape;437;p35"/>
            <p:cNvCxnSpPr>
              <a:stCxn id="430" idx="5"/>
              <a:endCxn id="433" idx="2"/>
            </p:cNvCxnSpPr>
            <p:nvPr/>
          </p:nvCxnSpPr>
          <p:spPr>
            <a:xfrm>
              <a:off x="1263824" y="4211755"/>
              <a:ext cx="1267800" cy="1232100"/>
            </a:xfrm>
            <a:prstGeom prst="straightConnector1">
              <a:avLst/>
            </a:prstGeom>
            <a:noFill/>
            <a:ln cap="flat" cmpd="sng" w="28575">
              <a:solidFill>
                <a:srgbClr val="000000"/>
              </a:solidFill>
              <a:prstDash val="solid"/>
              <a:round/>
              <a:headEnd len="med" w="med" type="none"/>
              <a:tailEnd len="med" w="med" type="triangle"/>
            </a:ln>
          </p:spPr>
        </p:cxnSp>
        <p:cxnSp>
          <p:nvCxnSpPr>
            <p:cNvPr id="438" name="Google Shape;438;p35"/>
            <p:cNvCxnSpPr>
              <a:stCxn id="432" idx="6"/>
              <a:endCxn id="435" idx="2"/>
            </p:cNvCxnSpPr>
            <p:nvPr/>
          </p:nvCxnSpPr>
          <p:spPr>
            <a:xfrm>
              <a:off x="3623275" y="2327850"/>
              <a:ext cx="1962000" cy="0"/>
            </a:xfrm>
            <a:prstGeom prst="straightConnector1">
              <a:avLst/>
            </a:prstGeom>
            <a:noFill/>
            <a:ln cap="flat" cmpd="sng" w="28575">
              <a:solidFill>
                <a:srgbClr val="000000"/>
              </a:solidFill>
              <a:prstDash val="solid"/>
              <a:round/>
              <a:headEnd len="med" w="med" type="none"/>
              <a:tailEnd len="med" w="med" type="triangle"/>
            </a:ln>
          </p:spPr>
        </p:cxnSp>
        <p:cxnSp>
          <p:nvCxnSpPr>
            <p:cNvPr id="439" name="Google Shape;439;p35"/>
            <p:cNvCxnSpPr>
              <a:stCxn id="433" idx="0"/>
              <a:endCxn id="432" idx="4"/>
            </p:cNvCxnSpPr>
            <p:nvPr/>
          </p:nvCxnSpPr>
          <p:spPr>
            <a:xfrm rot="10800000">
              <a:off x="3077425" y="2864050"/>
              <a:ext cx="0" cy="2043600"/>
            </a:xfrm>
            <a:prstGeom prst="straightConnector1">
              <a:avLst/>
            </a:prstGeom>
            <a:noFill/>
            <a:ln cap="flat" cmpd="sng" w="28575">
              <a:solidFill>
                <a:srgbClr val="000000"/>
              </a:solidFill>
              <a:prstDash val="solid"/>
              <a:round/>
              <a:headEnd len="med" w="med" type="none"/>
              <a:tailEnd len="med" w="med" type="triangle"/>
            </a:ln>
          </p:spPr>
        </p:cxnSp>
        <p:cxnSp>
          <p:nvCxnSpPr>
            <p:cNvPr id="440" name="Google Shape;440;p35"/>
            <p:cNvCxnSpPr>
              <a:stCxn id="435" idx="4"/>
              <a:endCxn id="433" idx="7"/>
            </p:cNvCxnSpPr>
            <p:nvPr/>
          </p:nvCxnSpPr>
          <p:spPr>
            <a:xfrm flipH="1">
              <a:off x="3463375" y="2863950"/>
              <a:ext cx="2667900" cy="2200800"/>
            </a:xfrm>
            <a:prstGeom prst="straightConnector1">
              <a:avLst/>
            </a:prstGeom>
            <a:noFill/>
            <a:ln cap="flat" cmpd="sng" w="28575">
              <a:solidFill>
                <a:srgbClr val="000000"/>
              </a:solidFill>
              <a:prstDash val="solid"/>
              <a:round/>
              <a:headEnd len="med" w="med" type="none"/>
              <a:tailEnd len="med" w="med" type="triangle"/>
            </a:ln>
          </p:spPr>
        </p:cxnSp>
        <p:cxnSp>
          <p:nvCxnSpPr>
            <p:cNvPr id="441" name="Google Shape;441;p35"/>
            <p:cNvCxnSpPr>
              <a:stCxn id="433" idx="6"/>
              <a:endCxn id="434" idx="2"/>
            </p:cNvCxnSpPr>
            <p:nvPr/>
          </p:nvCxnSpPr>
          <p:spPr>
            <a:xfrm>
              <a:off x="3623275" y="5443750"/>
              <a:ext cx="1963800" cy="0"/>
            </a:xfrm>
            <a:prstGeom prst="straightConnector1">
              <a:avLst/>
            </a:prstGeom>
            <a:noFill/>
            <a:ln cap="flat" cmpd="sng" w="28575">
              <a:solidFill>
                <a:srgbClr val="000000"/>
              </a:solidFill>
              <a:prstDash val="solid"/>
              <a:round/>
              <a:headEnd len="med" w="med" type="none"/>
              <a:tailEnd len="med" w="med" type="triangle"/>
            </a:ln>
          </p:spPr>
        </p:cxnSp>
        <p:cxnSp>
          <p:nvCxnSpPr>
            <p:cNvPr id="442" name="Google Shape;442;p35"/>
            <p:cNvCxnSpPr>
              <a:stCxn id="434" idx="0"/>
              <a:endCxn id="435" idx="4"/>
            </p:cNvCxnSpPr>
            <p:nvPr/>
          </p:nvCxnSpPr>
          <p:spPr>
            <a:xfrm rot="10800000">
              <a:off x="6131253" y="2864050"/>
              <a:ext cx="1800" cy="2043600"/>
            </a:xfrm>
            <a:prstGeom prst="straightConnector1">
              <a:avLst/>
            </a:prstGeom>
            <a:noFill/>
            <a:ln cap="flat" cmpd="sng" w="28575">
              <a:solidFill>
                <a:srgbClr val="000000"/>
              </a:solidFill>
              <a:prstDash val="solid"/>
              <a:round/>
              <a:headEnd len="med" w="med" type="none"/>
              <a:tailEnd len="med" w="med" type="triangle"/>
            </a:ln>
          </p:spPr>
        </p:cxnSp>
        <p:cxnSp>
          <p:nvCxnSpPr>
            <p:cNvPr id="443" name="Google Shape;443;p35"/>
            <p:cNvCxnSpPr>
              <a:stCxn id="435" idx="6"/>
              <a:endCxn id="431" idx="1"/>
            </p:cNvCxnSpPr>
            <p:nvPr/>
          </p:nvCxnSpPr>
          <p:spPr>
            <a:xfrm>
              <a:off x="6677125" y="2327850"/>
              <a:ext cx="1142100" cy="1125600"/>
            </a:xfrm>
            <a:prstGeom prst="straightConnector1">
              <a:avLst/>
            </a:prstGeom>
            <a:noFill/>
            <a:ln cap="flat" cmpd="sng" w="28575">
              <a:solidFill>
                <a:srgbClr val="000000"/>
              </a:solidFill>
              <a:prstDash val="solid"/>
              <a:round/>
              <a:headEnd len="med" w="med" type="none"/>
              <a:tailEnd len="med" w="med" type="triangle"/>
            </a:ln>
          </p:spPr>
        </p:cxnSp>
        <p:cxnSp>
          <p:nvCxnSpPr>
            <p:cNvPr id="444" name="Google Shape;444;p35"/>
            <p:cNvCxnSpPr>
              <a:stCxn id="434" idx="7"/>
              <a:endCxn id="431" idx="2"/>
            </p:cNvCxnSpPr>
            <p:nvPr/>
          </p:nvCxnSpPr>
          <p:spPr>
            <a:xfrm flipH="1" rot="10800000">
              <a:off x="6519027" y="3832570"/>
              <a:ext cx="1140300" cy="1232100"/>
            </a:xfrm>
            <a:prstGeom prst="straightConnector1">
              <a:avLst/>
            </a:prstGeom>
            <a:noFill/>
            <a:ln cap="flat" cmpd="sng" w="28575">
              <a:solidFill>
                <a:srgbClr val="000000"/>
              </a:solidFill>
              <a:prstDash val="solid"/>
              <a:round/>
              <a:headEnd len="med" w="med" type="none"/>
              <a:tailEnd len="med" w="med" type="triangle"/>
            </a:ln>
          </p:spPr>
        </p:cxnSp>
        <p:sp>
          <p:nvSpPr>
            <p:cNvPr id="445" name="Google Shape;445;p35"/>
            <p:cNvSpPr txBox="1"/>
            <p:nvPr/>
          </p:nvSpPr>
          <p:spPr>
            <a:xfrm>
              <a:off x="916998" y="2422065"/>
              <a:ext cx="1428000" cy="6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Open Sans"/>
                  <a:ea typeface="Open Sans"/>
                  <a:cs typeface="Open Sans"/>
                  <a:sym typeface="Open Sans"/>
                </a:rPr>
                <a:t>2: 3</a:t>
              </a:r>
              <a:endParaRPr sz="1800">
                <a:latin typeface="Open Sans"/>
                <a:ea typeface="Open Sans"/>
                <a:cs typeface="Open Sans"/>
                <a:sym typeface="Open Sans"/>
              </a:endParaRPr>
            </a:p>
          </p:txBody>
        </p:sp>
        <p:sp>
          <p:nvSpPr>
            <p:cNvPr id="446" name="Google Shape;446;p35"/>
            <p:cNvSpPr txBox="1"/>
            <p:nvPr/>
          </p:nvSpPr>
          <p:spPr>
            <a:xfrm>
              <a:off x="1031295" y="4535867"/>
              <a:ext cx="1006200" cy="6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Open Sans"/>
                  <a:ea typeface="Open Sans"/>
                  <a:cs typeface="Open Sans"/>
                  <a:sym typeface="Open Sans"/>
                </a:rPr>
                <a:t>2:2</a:t>
              </a:r>
              <a:endParaRPr sz="1800">
                <a:latin typeface="Open Sans"/>
                <a:ea typeface="Open Sans"/>
                <a:cs typeface="Open Sans"/>
                <a:sym typeface="Open Sans"/>
              </a:endParaRPr>
            </a:p>
          </p:txBody>
        </p:sp>
        <p:sp>
          <p:nvSpPr>
            <p:cNvPr id="447" name="Google Shape;447;p35"/>
            <p:cNvSpPr txBox="1"/>
            <p:nvPr/>
          </p:nvSpPr>
          <p:spPr>
            <a:xfrm>
              <a:off x="2875197" y="3554292"/>
              <a:ext cx="1006200" cy="6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Open Sans"/>
                  <a:ea typeface="Open Sans"/>
                  <a:cs typeface="Open Sans"/>
                  <a:sym typeface="Open Sans"/>
                </a:rPr>
                <a:t>0:3</a:t>
              </a:r>
              <a:endParaRPr sz="1800">
                <a:latin typeface="Open Sans"/>
                <a:ea typeface="Open Sans"/>
                <a:cs typeface="Open Sans"/>
                <a:sym typeface="Open Sans"/>
              </a:endParaRPr>
            </a:p>
          </p:txBody>
        </p:sp>
        <p:sp>
          <p:nvSpPr>
            <p:cNvPr id="448" name="Google Shape;448;p35"/>
            <p:cNvSpPr txBox="1"/>
            <p:nvPr/>
          </p:nvSpPr>
          <p:spPr>
            <a:xfrm>
              <a:off x="6131241" y="3632831"/>
              <a:ext cx="1006200" cy="6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Open Sans"/>
                  <a:ea typeface="Open Sans"/>
                  <a:cs typeface="Open Sans"/>
                  <a:sym typeface="Open Sans"/>
                </a:rPr>
                <a:t>1:3</a:t>
              </a:r>
              <a:endParaRPr sz="1800">
                <a:latin typeface="Open Sans"/>
                <a:ea typeface="Open Sans"/>
                <a:cs typeface="Open Sans"/>
                <a:sym typeface="Open Sans"/>
              </a:endParaRPr>
            </a:p>
          </p:txBody>
        </p:sp>
        <p:sp>
          <p:nvSpPr>
            <p:cNvPr id="449" name="Google Shape;449;p35"/>
            <p:cNvSpPr txBox="1"/>
            <p:nvPr/>
          </p:nvSpPr>
          <p:spPr>
            <a:xfrm>
              <a:off x="7234175" y="2422065"/>
              <a:ext cx="1267800" cy="6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Open Sans"/>
                  <a:ea typeface="Open Sans"/>
                  <a:cs typeface="Open Sans"/>
                  <a:sym typeface="Open Sans"/>
                </a:rPr>
                <a:t>2:3</a:t>
              </a:r>
              <a:endParaRPr sz="1800">
                <a:latin typeface="Open Sans"/>
                <a:ea typeface="Open Sans"/>
                <a:cs typeface="Open Sans"/>
                <a:sym typeface="Open Sans"/>
              </a:endParaRPr>
            </a:p>
          </p:txBody>
        </p:sp>
        <p:sp>
          <p:nvSpPr>
            <p:cNvPr id="450" name="Google Shape;450;p35"/>
            <p:cNvSpPr txBox="1"/>
            <p:nvPr/>
          </p:nvSpPr>
          <p:spPr>
            <a:xfrm>
              <a:off x="4197501" y="5443762"/>
              <a:ext cx="1006200" cy="6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434343"/>
                  </a:solidFill>
                  <a:latin typeface="Open Sans"/>
                  <a:ea typeface="Open Sans"/>
                  <a:cs typeface="Open Sans"/>
                  <a:sym typeface="Open Sans"/>
                </a:rPr>
                <a:t>3:3</a:t>
              </a:r>
              <a:endParaRPr sz="1800">
                <a:solidFill>
                  <a:srgbClr val="434343"/>
                </a:solidFill>
                <a:latin typeface="Open Sans"/>
                <a:ea typeface="Open Sans"/>
                <a:cs typeface="Open Sans"/>
                <a:sym typeface="Open Sans"/>
              </a:endParaRPr>
            </a:p>
          </p:txBody>
        </p:sp>
        <p:sp>
          <p:nvSpPr>
            <p:cNvPr id="451" name="Google Shape;451;p35"/>
            <p:cNvSpPr txBox="1"/>
            <p:nvPr/>
          </p:nvSpPr>
          <p:spPr>
            <a:xfrm>
              <a:off x="6955661" y="4368760"/>
              <a:ext cx="1091700" cy="6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Open Sans"/>
                  <a:ea typeface="Open Sans"/>
                  <a:cs typeface="Open Sans"/>
                  <a:sym typeface="Open Sans"/>
                </a:rPr>
                <a:t>2:2</a:t>
              </a:r>
              <a:endParaRPr sz="1800">
                <a:latin typeface="Open Sans"/>
                <a:ea typeface="Open Sans"/>
                <a:cs typeface="Open Sans"/>
                <a:sym typeface="Open Sans"/>
              </a:endParaRPr>
            </a:p>
          </p:txBody>
        </p:sp>
        <p:sp>
          <p:nvSpPr>
            <p:cNvPr id="452" name="Google Shape;452;p35"/>
            <p:cNvSpPr txBox="1"/>
            <p:nvPr/>
          </p:nvSpPr>
          <p:spPr>
            <a:xfrm>
              <a:off x="4197504" y="1664831"/>
              <a:ext cx="1006200" cy="6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Open Sans"/>
                  <a:ea typeface="Open Sans"/>
                  <a:cs typeface="Open Sans"/>
                  <a:sym typeface="Open Sans"/>
                </a:rPr>
                <a:t>2:2</a:t>
              </a:r>
              <a:endParaRPr sz="1800">
                <a:latin typeface="Open Sans"/>
                <a:ea typeface="Open Sans"/>
                <a:cs typeface="Open Sans"/>
                <a:sym typeface="Open Sans"/>
              </a:endParaRPr>
            </a:p>
          </p:txBody>
        </p:sp>
        <p:sp>
          <p:nvSpPr>
            <p:cNvPr id="453" name="Google Shape;453;p35"/>
            <p:cNvSpPr txBox="1"/>
            <p:nvPr/>
          </p:nvSpPr>
          <p:spPr>
            <a:xfrm>
              <a:off x="4311848" y="3338241"/>
              <a:ext cx="1006200" cy="6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Open Sans"/>
                  <a:ea typeface="Open Sans"/>
                  <a:cs typeface="Open Sans"/>
                  <a:sym typeface="Open Sans"/>
                </a:rPr>
                <a:t>1:1</a:t>
              </a:r>
              <a:endParaRPr sz="1800">
                <a:latin typeface="Open Sans"/>
                <a:ea typeface="Open Sans"/>
                <a:cs typeface="Open Sans"/>
                <a:sym typeface="Open Sans"/>
              </a:endParaRPr>
            </a:p>
          </p:txBody>
        </p:sp>
      </p:grpSp>
      <p:sp>
        <p:nvSpPr>
          <p:cNvPr id="454" name="Google Shape;454;p35"/>
          <p:cNvSpPr/>
          <p:nvPr/>
        </p:nvSpPr>
        <p:spPr>
          <a:xfrm>
            <a:off x="228599" y="3787575"/>
            <a:ext cx="472500" cy="489000"/>
          </a:xfrm>
          <a:prstGeom prst="ellipse">
            <a:avLst/>
          </a:prstGeom>
          <a:solidFill>
            <a:srgbClr val="9FC5E8"/>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2400"/>
              <a:t>  </a:t>
            </a:r>
            <a:endParaRPr b="1" sz="2400"/>
          </a:p>
        </p:txBody>
      </p:sp>
      <p:sp>
        <p:nvSpPr>
          <p:cNvPr id="455" name="Google Shape;455;p35"/>
          <p:cNvSpPr txBox="1"/>
          <p:nvPr/>
        </p:nvSpPr>
        <p:spPr>
          <a:xfrm>
            <a:off x="715775" y="3825500"/>
            <a:ext cx="4725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Open Sans"/>
                <a:ea typeface="Open Sans"/>
                <a:cs typeface="Open Sans"/>
                <a:sym typeface="Open Sans"/>
              </a:rPr>
              <a:t>= </a:t>
            </a:r>
            <a:r>
              <a:rPr lang="en-US" sz="2000">
                <a:solidFill>
                  <a:schemeClr val="dk1"/>
                </a:solidFill>
                <a:highlight>
                  <a:schemeClr val="lt1"/>
                </a:highlight>
                <a:latin typeface="Open Sans"/>
                <a:ea typeface="Open Sans"/>
                <a:cs typeface="Open Sans"/>
                <a:sym typeface="Open Sans"/>
              </a:rPr>
              <a:t>ŝ</a:t>
            </a:r>
            <a:endParaRPr>
              <a:latin typeface="Open Sans"/>
              <a:ea typeface="Open Sans"/>
              <a:cs typeface="Open Sans"/>
              <a:sym typeface="Open Sans"/>
            </a:endParaRPr>
          </a:p>
        </p:txBody>
      </p:sp>
      <p:sp>
        <p:nvSpPr>
          <p:cNvPr id="456" name="Google Shape;456;p35"/>
          <p:cNvSpPr/>
          <p:nvPr/>
        </p:nvSpPr>
        <p:spPr>
          <a:xfrm>
            <a:off x="228599" y="4473375"/>
            <a:ext cx="472500" cy="4890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2400"/>
              <a:t>  </a:t>
            </a:r>
            <a:endParaRPr b="1" sz="2400"/>
          </a:p>
        </p:txBody>
      </p:sp>
      <p:sp>
        <p:nvSpPr>
          <p:cNvPr id="457" name="Google Shape;457;p35"/>
          <p:cNvSpPr txBox="1"/>
          <p:nvPr/>
        </p:nvSpPr>
        <p:spPr>
          <a:xfrm>
            <a:off x="715775" y="4435100"/>
            <a:ext cx="999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Open Sans"/>
                <a:ea typeface="Open Sans"/>
                <a:cs typeface="Open Sans"/>
                <a:sym typeface="Open Sans"/>
              </a:rPr>
              <a:t>= </a:t>
            </a:r>
            <a:r>
              <a:rPr lang="en-US" sz="2000">
                <a:solidFill>
                  <a:schemeClr val="dk1"/>
                </a:solidFill>
                <a:highlight>
                  <a:schemeClr val="lt1"/>
                </a:highlight>
                <a:latin typeface="Open Sans"/>
                <a:ea typeface="Open Sans"/>
                <a:cs typeface="Open Sans"/>
                <a:sym typeface="Open Sans"/>
              </a:rPr>
              <a:t>T</a:t>
            </a:r>
            <a:endParaRPr>
              <a:latin typeface="Open Sans"/>
              <a:ea typeface="Open Sans"/>
              <a:cs typeface="Open Sans"/>
              <a:sym typeface="Open Sans"/>
            </a:endParaRPr>
          </a:p>
        </p:txBody>
      </p:sp>
      <p:sp>
        <p:nvSpPr>
          <p:cNvPr id="458" name="Google Shape;458;p35"/>
          <p:cNvSpPr txBox="1"/>
          <p:nvPr/>
        </p:nvSpPr>
        <p:spPr>
          <a:xfrm>
            <a:off x="5629900" y="3141250"/>
            <a:ext cx="3361800" cy="3344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latin typeface="Open Sans"/>
                <a:ea typeface="Open Sans"/>
                <a:cs typeface="Open Sans"/>
                <a:sym typeface="Open Sans"/>
              </a:rPr>
              <a:t>Flow</a:t>
            </a:r>
            <a:r>
              <a:rPr lang="en-US" sz="1800">
                <a:latin typeface="Open Sans"/>
                <a:ea typeface="Open Sans"/>
                <a:cs typeface="Open Sans"/>
                <a:sym typeface="Open Sans"/>
              </a:rPr>
              <a:t> of a cut</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US" sz="1800">
                <a:latin typeface="Open Sans"/>
                <a:ea typeface="Open Sans"/>
                <a:cs typeface="Open Sans"/>
                <a:sym typeface="Open Sans"/>
              </a:rPr>
              <a:t>f(</a:t>
            </a:r>
            <a:r>
              <a:rPr lang="en-US" sz="2000">
                <a:solidFill>
                  <a:schemeClr val="dk1"/>
                </a:solidFill>
                <a:highlight>
                  <a:schemeClr val="lt1"/>
                </a:highlight>
                <a:latin typeface="Open Sans"/>
                <a:ea typeface="Open Sans"/>
                <a:cs typeface="Open Sans"/>
                <a:sym typeface="Open Sans"/>
              </a:rPr>
              <a:t>ŝ</a:t>
            </a:r>
            <a:r>
              <a:rPr lang="en-US" sz="1800">
                <a:latin typeface="Open Sans"/>
                <a:ea typeface="Open Sans"/>
                <a:cs typeface="Open Sans"/>
                <a:sym typeface="Open Sans"/>
              </a:rPr>
              <a:t>, T) = f(S, A) + f(S, C) + f(B, A) +  f(B, D) + f(B, t) + f(B, C)</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US" sz="1800">
                <a:latin typeface="Open Sans"/>
                <a:ea typeface="Open Sans"/>
                <a:cs typeface="Open Sans"/>
                <a:sym typeface="Open Sans"/>
              </a:rPr>
              <a:t>= 2 + 2 -2 - 1 + 2 + 1 = 4</a:t>
            </a:r>
            <a:endParaRPr sz="1800">
              <a:latin typeface="Open Sans"/>
              <a:ea typeface="Open Sans"/>
              <a:cs typeface="Open Sans"/>
              <a:sym typeface="Open Sans"/>
            </a:endParaRPr>
          </a:p>
          <a:p>
            <a:pPr indent="0" lvl="0" marL="0" rtl="0" algn="l">
              <a:spcBef>
                <a:spcPts val="0"/>
              </a:spcBef>
              <a:spcAft>
                <a:spcPts val="0"/>
              </a:spcAft>
              <a:buNone/>
            </a:pPr>
            <a:r>
              <a:rPr b="1" lang="en-US" sz="1800">
                <a:latin typeface="Open Sans"/>
                <a:ea typeface="Open Sans"/>
                <a:cs typeface="Open Sans"/>
                <a:sym typeface="Open Sans"/>
              </a:rPr>
              <a:t>Capacity</a:t>
            </a:r>
            <a:r>
              <a:rPr lang="en-US" sz="1800">
                <a:latin typeface="Open Sans"/>
                <a:ea typeface="Open Sans"/>
                <a:cs typeface="Open Sans"/>
                <a:sym typeface="Open Sans"/>
              </a:rPr>
              <a:t> of a cut</a:t>
            </a:r>
            <a:endParaRPr sz="1800">
              <a:latin typeface="Open Sans"/>
              <a:ea typeface="Open Sans"/>
              <a:cs typeface="Open Sans"/>
              <a:sym typeface="Open Sans"/>
            </a:endParaRPr>
          </a:p>
          <a:p>
            <a:pPr indent="-342900" lvl="0" marL="457200" rtl="0" algn="l">
              <a:spcBef>
                <a:spcPts val="0"/>
              </a:spcBef>
              <a:spcAft>
                <a:spcPts val="0"/>
              </a:spcAft>
              <a:buClr>
                <a:schemeClr val="dk1"/>
              </a:buClr>
              <a:buSzPts val="1800"/>
              <a:buFont typeface="Open Sans"/>
              <a:buChar char="●"/>
            </a:pPr>
            <a:r>
              <a:rPr lang="en-US" sz="1800">
                <a:solidFill>
                  <a:schemeClr val="dk1"/>
                </a:solidFill>
                <a:latin typeface="Open Sans"/>
                <a:ea typeface="Open Sans"/>
                <a:cs typeface="Open Sans"/>
                <a:sym typeface="Open Sans"/>
              </a:rPr>
              <a:t>c(</a:t>
            </a:r>
            <a:r>
              <a:rPr lang="en-US" sz="2000">
                <a:solidFill>
                  <a:schemeClr val="dk1"/>
                </a:solidFill>
                <a:highlight>
                  <a:schemeClr val="lt1"/>
                </a:highlight>
                <a:latin typeface="Open Sans"/>
                <a:ea typeface="Open Sans"/>
                <a:cs typeface="Open Sans"/>
                <a:sym typeface="Open Sans"/>
              </a:rPr>
              <a:t>ŝ</a:t>
            </a:r>
            <a:r>
              <a:rPr lang="en-US" sz="1800">
                <a:solidFill>
                  <a:schemeClr val="dk1"/>
                </a:solidFill>
                <a:latin typeface="Open Sans"/>
                <a:ea typeface="Open Sans"/>
                <a:cs typeface="Open Sans"/>
                <a:sym typeface="Open Sans"/>
              </a:rPr>
              <a:t>, T) = c(S, A) + c(S, C) + c(B, t) + c(B, C)</a:t>
            </a:r>
            <a:endParaRPr sz="1800">
              <a:solidFill>
                <a:schemeClr val="dk1"/>
              </a:solidFill>
              <a:latin typeface="Open Sans"/>
              <a:ea typeface="Open Sans"/>
              <a:cs typeface="Open Sans"/>
              <a:sym typeface="Open Sans"/>
            </a:endParaRPr>
          </a:p>
          <a:p>
            <a:pPr indent="-342900" lvl="0" marL="457200" rtl="0" algn="l">
              <a:spcBef>
                <a:spcPts val="0"/>
              </a:spcBef>
              <a:spcAft>
                <a:spcPts val="0"/>
              </a:spcAft>
              <a:buClr>
                <a:schemeClr val="dk1"/>
              </a:buClr>
              <a:buSzPts val="1800"/>
              <a:buFont typeface="Open Sans"/>
              <a:buChar char="●"/>
            </a:pPr>
            <a:r>
              <a:rPr lang="en-US" sz="1800">
                <a:solidFill>
                  <a:schemeClr val="dk1"/>
                </a:solidFill>
                <a:latin typeface="Open Sans"/>
                <a:ea typeface="Open Sans"/>
                <a:cs typeface="Open Sans"/>
                <a:sym typeface="Open Sans"/>
              </a:rPr>
              <a:t>= 3 + 2 + 3 + 1 = 9</a:t>
            </a:r>
            <a:endParaRPr sz="1800">
              <a:solidFill>
                <a:schemeClr val="dk1"/>
              </a:solidFill>
              <a:latin typeface="Open Sans"/>
              <a:ea typeface="Open Sans"/>
              <a:cs typeface="Open Sans"/>
              <a:sym typeface="Open Sans"/>
            </a:endParaRPr>
          </a:p>
          <a:p>
            <a:pPr indent="0" lvl="0" marL="0" rtl="0" algn="l">
              <a:spcBef>
                <a:spcPts val="0"/>
              </a:spcBef>
              <a:spcAft>
                <a:spcPts val="0"/>
              </a:spcAft>
              <a:buNone/>
            </a:pPr>
            <a:r>
              <a:rPr lang="en-US" sz="1800">
                <a:solidFill>
                  <a:schemeClr val="dk1"/>
                </a:solidFill>
                <a:latin typeface="Open Sans"/>
                <a:ea typeface="Open Sans"/>
                <a:cs typeface="Open Sans"/>
                <a:sym typeface="Open Sans"/>
              </a:rPr>
              <a:t>Value of any flow is bounded by the capacity of any cut</a:t>
            </a:r>
            <a:endParaRPr sz="1800">
              <a:solidFill>
                <a:schemeClr val="dk1"/>
              </a:solidFill>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36"/>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Cut</a:t>
            </a:r>
            <a:endParaRPr/>
          </a:p>
        </p:txBody>
      </p:sp>
      <p:sp>
        <p:nvSpPr>
          <p:cNvPr id="465" name="Google Shape;465;p36"/>
          <p:cNvSpPr txBox="1"/>
          <p:nvPr>
            <p:ph idx="1" type="body"/>
          </p:nvPr>
        </p:nvSpPr>
        <p:spPr>
          <a:xfrm>
            <a:off x="228600" y="1447800"/>
            <a:ext cx="8763000" cy="4648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US"/>
              <a:t>Lemma: For any flow f and any cut (</a:t>
            </a:r>
            <a:r>
              <a:rPr lang="en-US">
                <a:highlight>
                  <a:schemeClr val="lt1"/>
                </a:highlight>
              </a:rPr>
              <a:t>ŝ</a:t>
            </a:r>
            <a:r>
              <a:rPr lang="en-US"/>
              <a:t>, T), we have |f| = f(</a:t>
            </a:r>
            <a:r>
              <a:rPr lang="en-US">
                <a:highlight>
                  <a:schemeClr val="lt1"/>
                </a:highlight>
              </a:rPr>
              <a:t>ŝ</a:t>
            </a:r>
            <a:r>
              <a:rPr lang="en-US"/>
              <a:t>, T).</a:t>
            </a:r>
            <a:endParaRPr/>
          </a:p>
          <a:p>
            <a:pPr indent="0" lvl="0" marL="0" rtl="0" algn="l">
              <a:spcBef>
                <a:spcPts val="600"/>
              </a:spcBef>
              <a:spcAft>
                <a:spcPts val="0"/>
              </a:spcAft>
              <a:buNone/>
            </a:pPr>
            <a:r>
              <a:rPr lang="en-US"/>
              <a:t>	Proof: </a:t>
            </a:r>
            <a:endParaRPr/>
          </a:p>
          <a:p>
            <a:pPr indent="457200" lvl="0" marL="457200" rtl="0" algn="l">
              <a:spcBef>
                <a:spcPts val="600"/>
              </a:spcBef>
              <a:spcAft>
                <a:spcPts val="0"/>
              </a:spcAft>
              <a:buNone/>
            </a:pPr>
            <a:r>
              <a:rPr lang="en-US"/>
              <a:t>f(</a:t>
            </a:r>
            <a:r>
              <a:rPr lang="en-US">
                <a:highlight>
                  <a:schemeClr val="lt1"/>
                </a:highlight>
              </a:rPr>
              <a:t>ŝ</a:t>
            </a:r>
            <a:r>
              <a:rPr lang="en-US"/>
              <a:t>, T) = f(</a:t>
            </a:r>
            <a:r>
              <a:rPr lang="en-US">
                <a:highlight>
                  <a:schemeClr val="lt1"/>
                </a:highlight>
              </a:rPr>
              <a:t>ŝ</a:t>
            </a:r>
            <a:r>
              <a:rPr lang="en-US"/>
              <a:t>, V) - f(</a:t>
            </a:r>
            <a:r>
              <a:rPr lang="en-US">
                <a:highlight>
                  <a:schemeClr val="lt1"/>
                </a:highlight>
              </a:rPr>
              <a:t>ŝ</a:t>
            </a:r>
            <a:r>
              <a:rPr lang="en-US"/>
              <a:t>, </a:t>
            </a:r>
            <a:r>
              <a:rPr lang="en-US">
                <a:highlight>
                  <a:schemeClr val="lt1"/>
                </a:highlight>
              </a:rPr>
              <a:t>ŝ</a:t>
            </a:r>
            <a:r>
              <a:rPr lang="en-US"/>
              <a:t>)</a:t>
            </a:r>
            <a:endParaRPr/>
          </a:p>
          <a:p>
            <a:pPr indent="457200" lvl="0" marL="457200" rtl="0" algn="l">
              <a:spcBef>
                <a:spcPts val="600"/>
              </a:spcBef>
              <a:spcAft>
                <a:spcPts val="0"/>
              </a:spcAft>
              <a:buNone/>
            </a:pPr>
            <a:r>
              <a:rPr lang="en-US"/>
              <a:t>f(</a:t>
            </a:r>
            <a:r>
              <a:rPr lang="en-US">
                <a:highlight>
                  <a:schemeClr val="lt1"/>
                </a:highlight>
              </a:rPr>
              <a:t>ŝ</a:t>
            </a:r>
            <a:r>
              <a:rPr lang="en-US"/>
              <a:t>, T) = f(</a:t>
            </a:r>
            <a:r>
              <a:rPr lang="en-US">
                <a:highlight>
                  <a:schemeClr val="lt1"/>
                </a:highlight>
              </a:rPr>
              <a:t>ŝ</a:t>
            </a:r>
            <a:r>
              <a:rPr lang="en-US"/>
              <a:t>, V) - 0</a:t>
            </a:r>
            <a:endParaRPr/>
          </a:p>
          <a:p>
            <a:pPr indent="457200" lvl="0" marL="457200" rtl="0" algn="l">
              <a:spcBef>
                <a:spcPts val="600"/>
              </a:spcBef>
              <a:spcAft>
                <a:spcPts val="0"/>
              </a:spcAft>
              <a:buNone/>
            </a:pPr>
            <a:r>
              <a:rPr lang="en-US"/>
              <a:t>f(</a:t>
            </a:r>
            <a:r>
              <a:rPr lang="en-US">
                <a:highlight>
                  <a:schemeClr val="lt1"/>
                </a:highlight>
              </a:rPr>
              <a:t>ŝ</a:t>
            </a:r>
            <a:r>
              <a:rPr lang="en-US"/>
              <a:t>, T) = f(</a:t>
            </a:r>
            <a:r>
              <a:rPr lang="en-US">
                <a:highlight>
                  <a:schemeClr val="lt1"/>
                </a:highlight>
              </a:rPr>
              <a:t>s</a:t>
            </a:r>
            <a:r>
              <a:rPr lang="en-US"/>
              <a:t>, V) + f(</a:t>
            </a:r>
            <a:r>
              <a:rPr lang="en-US">
                <a:highlight>
                  <a:schemeClr val="lt1"/>
                </a:highlight>
              </a:rPr>
              <a:t>ŝ-s, V) </a:t>
            </a:r>
            <a:r>
              <a:rPr lang="en-US" sz="1300">
                <a:highlight>
                  <a:schemeClr val="lt1"/>
                </a:highlight>
              </a:rPr>
              <a:t>// ŝ does not contain t, and does not contain s, thus 0</a:t>
            </a:r>
            <a:endParaRPr sz="1300">
              <a:highlight>
                <a:schemeClr val="lt1"/>
              </a:highlight>
            </a:endParaRPr>
          </a:p>
          <a:p>
            <a:pPr indent="457200" lvl="0" marL="457200" rtl="0" algn="l">
              <a:spcBef>
                <a:spcPts val="600"/>
              </a:spcBef>
              <a:spcAft>
                <a:spcPts val="0"/>
              </a:spcAft>
              <a:buNone/>
            </a:pPr>
            <a:r>
              <a:rPr lang="en-US"/>
              <a:t>f(</a:t>
            </a:r>
            <a:r>
              <a:rPr lang="en-US">
                <a:highlight>
                  <a:schemeClr val="lt1"/>
                </a:highlight>
              </a:rPr>
              <a:t>ŝ</a:t>
            </a:r>
            <a:r>
              <a:rPr lang="en-US"/>
              <a:t>, T) = f(</a:t>
            </a:r>
            <a:r>
              <a:rPr lang="en-US">
                <a:highlight>
                  <a:schemeClr val="lt1"/>
                </a:highlight>
              </a:rPr>
              <a:t>s</a:t>
            </a:r>
            <a:r>
              <a:rPr lang="en-US"/>
              <a:t>, V) = |f|</a:t>
            </a:r>
            <a:endParaRPr/>
          </a:p>
          <a:p>
            <a:pPr indent="0" lvl="0" marL="0" rtl="0" algn="l">
              <a:spcBef>
                <a:spcPts val="600"/>
              </a:spcBef>
              <a:spcAft>
                <a:spcPts val="0"/>
              </a:spcAft>
              <a:buNone/>
            </a:pPr>
            <a:r>
              <a:rPr lang="en-US" sz="2200"/>
              <a:t>We now got ways of figuring out what the maximum flow of the network would be by making arbitrary cuts of the network and looking for the capacities of these cuts.  The capacity of any cut will bound the flow of the network.  In another words, I just need to find the min cut as it will bound the max flow</a:t>
            </a:r>
            <a:endParaRPr sz="2200"/>
          </a:p>
        </p:txBody>
      </p:sp>
      <p:sp>
        <p:nvSpPr>
          <p:cNvPr id="466" name="Google Shape;466;p36"/>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Readings</a:t>
            </a:r>
            <a:endParaRPr/>
          </a:p>
        </p:txBody>
      </p:sp>
      <p:sp>
        <p:nvSpPr>
          <p:cNvPr id="126" name="Google Shape;126;p20"/>
          <p:cNvSpPr txBox="1"/>
          <p:nvPr>
            <p:ph idx="1" type="body"/>
          </p:nvPr>
        </p:nvSpPr>
        <p:spPr>
          <a:xfrm>
            <a:off x="228600" y="1295400"/>
            <a:ext cx="8763000" cy="46257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b="1" lang="en-US" sz="2400">
                <a:highlight>
                  <a:schemeClr val="lt1"/>
                </a:highlight>
              </a:rPr>
              <a:t>Chapter 24</a:t>
            </a:r>
            <a:r>
              <a:rPr lang="en-US" sz="2400">
                <a:highlight>
                  <a:schemeClr val="lt1"/>
                </a:highlight>
              </a:rPr>
              <a:t>, </a:t>
            </a:r>
            <a:r>
              <a:rPr b="1" lang="en-US" sz="2400">
                <a:highlight>
                  <a:schemeClr val="lt1"/>
                </a:highlight>
              </a:rPr>
              <a:t>Maximum Flow</a:t>
            </a:r>
            <a:r>
              <a:rPr b="1" lang="en-US" sz="2400">
                <a:highlight>
                  <a:schemeClr val="lt1"/>
                </a:highlight>
              </a:rPr>
              <a:t>,</a:t>
            </a:r>
            <a:r>
              <a:rPr lang="en-US" sz="2400">
                <a:highlight>
                  <a:schemeClr val="lt1"/>
                </a:highlight>
              </a:rPr>
              <a:t> Cormen et al. (2009).  </a:t>
            </a:r>
            <a:r>
              <a:rPr b="1" lang="en-US" sz="2400">
                <a:highlight>
                  <a:schemeClr val="lt1"/>
                </a:highlight>
              </a:rPr>
              <a:t>Introduction to Algorithms</a:t>
            </a:r>
            <a:r>
              <a:rPr lang="en-US" sz="2400">
                <a:highlight>
                  <a:schemeClr val="lt1"/>
                </a:highlight>
              </a:rPr>
              <a:t>, Third Edition (3rd ed.). The MIT Press.</a:t>
            </a:r>
            <a:endParaRPr sz="2400">
              <a:highlight>
                <a:schemeClr val="lt1"/>
              </a:highlight>
            </a:endParaRPr>
          </a:p>
          <a:p>
            <a:pPr indent="-381000" lvl="0" marL="457200" rtl="0" algn="l">
              <a:spcBef>
                <a:spcPts val="0"/>
              </a:spcBef>
              <a:spcAft>
                <a:spcPts val="0"/>
              </a:spcAft>
              <a:buSzPts val="2400"/>
              <a:buChar char="●"/>
            </a:pPr>
            <a:r>
              <a:rPr lang="en-US" sz="2400">
                <a:highlight>
                  <a:schemeClr val="lt1"/>
                </a:highlight>
              </a:rPr>
              <a:t>Design and Analysis of Algorithms, MIT - </a:t>
            </a:r>
            <a:r>
              <a:rPr lang="en-US" sz="2400" u="sng">
                <a:solidFill>
                  <a:schemeClr val="hlink"/>
                </a:solidFill>
                <a:hlinkClick r:id="rId3"/>
              </a:rPr>
              <a:t>https://ocw.mit.edu/courses/electrical-engineering-and-computer-science/6-046j-design-and-analysis-of-algorithms-spring-2015/</a:t>
            </a:r>
            <a:endParaRPr sz="2400">
              <a:highlight>
                <a:schemeClr val="lt1"/>
              </a:highlight>
            </a:endParaRPr>
          </a:p>
          <a:p>
            <a:pPr indent="-381000" lvl="0" marL="457200" rtl="0" algn="l">
              <a:spcBef>
                <a:spcPts val="0"/>
              </a:spcBef>
              <a:spcAft>
                <a:spcPts val="0"/>
              </a:spcAft>
              <a:buSzPts val="2400"/>
              <a:buChar char="●"/>
            </a:pPr>
            <a:r>
              <a:rPr lang="en-US" sz="2400"/>
              <a:t>Douglas Wilhelm Harder, Waterloo University - </a:t>
            </a:r>
            <a:r>
              <a:rPr lang="en-US" sz="2400" u="sng">
                <a:solidFill>
                  <a:schemeClr val="hlink"/>
                </a:solidFill>
                <a:hlinkClick r:id="rId4"/>
              </a:rPr>
              <a:t>https://ece.uwaterloo.ca/~dwharder/aads/</a:t>
            </a:r>
            <a:endParaRPr sz="2400">
              <a:highlight>
                <a:schemeClr val="lt1"/>
              </a:highlight>
            </a:endParaRPr>
          </a:p>
        </p:txBody>
      </p:sp>
      <p:sp>
        <p:nvSpPr>
          <p:cNvPr id="127" name="Google Shape;127;p20"/>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Flow networks</a:t>
            </a:r>
            <a:endParaRPr/>
          </a:p>
        </p:txBody>
      </p:sp>
      <p:sp>
        <p:nvSpPr>
          <p:cNvPr id="134" name="Google Shape;134;p21"/>
          <p:cNvSpPr txBox="1"/>
          <p:nvPr>
            <p:ph idx="1" type="body"/>
          </p:nvPr>
        </p:nvSpPr>
        <p:spPr>
          <a:xfrm>
            <a:off x="228600" y="1942925"/>
            <a:ext cx="8763000" cy="39780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US" sz="2400">
                <a:highlight>
                  <a:schemeClr val="lt1"/>
                </a:highlight>
              </a:rPr>
              <a:t>G(V, E)  and directed graphs</a:t>
            </a:r>
            <a:endParaRPr sz="2400">
              <a:highlight>
                <a:schemeClr val="lt1"/>
              </a:highlight>
            </a:endParaRPr>
          </a:p>
          <a:p>
            <a:pPr indent="-381000" lvl="0" marL="457200" rtl="0" algn="l">
              <a:spcBef>
                <a:spcPts val="0"/>
              </a:spcBef>
              <a:spcAft>
                <a:spcPts val="0"/>
              </a:spcAft>
              <a:buSzPts val="2400"/>
              <a:buChar char="●"/>
            </a:pPr>
            <a:r>
              <a:rPr lang="en-US" sz="2400">
                <a:highlight>
                  <a:schemeClr val="lt1"/>
                </a:highlight>
              </a:rPr>
              <a:t>Two vertices - source s and sink t</a:t>
            </a:r>
            <a:endParaRPr sz="2400">
              <a:highlight>
                <a:schemeClr val="lt1"/>
              </a:highlight>
            </a:endParaRPr>
          </a:p>
          <a:p>
            <a:pPr indent="-381000" lvl="1" marL="914400" rtl="0" algn="l">
              <a:spcBef>
                <a:spcPts val="0"/>
              </a:spcBef>
              <a:spcAft>
                <a:spcPts val="0"/>
              </a:spcAft>
              <a:buSzPts val="2400"/>
              <a:buChar char="○"/>
            </a:pPr>
            <a:r>
              <a:rPr lang="en-US" sz="2400">
                <a:highlight>
                  <a:schemeClr val="lt1"/>
                </a:highlight>
              </a:rPr>
              <a:t>Infinite flow coming out of s, and obeying some constraints associated with capacities of the edges, in order to make its way to t</a:t>
            </a:r>
            <a:endParaRPr sz="2400">
              <a:highlight>
                <a:schemeClr val="lt1"/>
              </a:highlight>
            </a:endParaRPr>
          </a:p>
          <a:p>
            <a:pPr indent="-381000" lvl="0" marL="457200" rtl="0" algn="l">
              <a:spcBef>
                <a:spcPts val="0"/>
              </a:spcBef>
              <a:spcAft>
                <a:spcPts val="0"/>
              </a:spcAft>
              <a:buSzPts val="2400"/>
              <a:buChar char="●"/>
            </a:pPr>
            <a:r>
              <a:rPr lang="en-US" sz="2400">
                <a:highlight>
                  <a:schemeClr val="lt1"/>
                </a:highlight>
              </a:rPr>
              <a:t>E</a:t>
            </a:r>
            <a:r>
              <a:rPr lang="en-US" sz="2400">
                <a:highlight>
                  <a:schemeClr val="lt1"/>
                </a:highlight>
              </a:rPr>
              <a:t>ach edge (u, v) ∈ E will have an non-negative capacity c(u, v) as well as a flow value </a:t>
            </a:r>
            <a:r>
              <a:rPr i="1" lang="en-US" sz="2400">
                <a:highlight>
                  <a:schemeClr val="lt1"/>
                </a:highlight>
              </a:rPr>
              <a:t>f</a:t>
            </a:r>
            <a:r>
              <a:rPr lang="en-US" sz="2400">
                <a:highlight>
                  <a:schemeClr val="lt1"/>
                </a:highlight>
              </a:rPr>
              <a:t>, where flow value cannot exceed the capacity</a:t>
            </a:r>
            <a:endParaRPr sz="2400">
              <a:highlight>
                <a:schemeClr val="lt1"/>
              </a:highlight>
            </a:endParaRPr>
          </a:p>
          <a:p>
            <a:pPr indent="-387350" lvl="0" marL="457200" rtl="0" algn="l">
              <a:spcBef>
                <a:spcPts val="0"/>
              </a:spcBef>
              <a:spcAft>
                <a:spcPts val="0"/>
              </a:spcAft>
              <a:buSzPts val="2500"/>
              <a:buChar char="●"/>
            </a:pPr>
            <a:r>
              <a:rPr lang="en-US" sz="2500">
                <a:highlight>
                  <a:schemeClr val="lt1"/>
                </a:highlight>
              </a:rPr>
              <a:t>If E contains an edge (u,v), then there is no edge (v, u) in the reverse direction.  We can easily fix this by introducing u’  (see next slide)</a:t>
            </a:r>
            <a:endParaRPr sz="2500">
              <a:highlight>
                <a:schemeClr val="lt1"/>
              </a:highlight>
            </a:endParaRPr>
          </a:p>
          <a:p>
            <a:pPr indent="-387350" lvl="0" marL="457200" rtl="0" algn="l">
              <a:spcBef>
                <a:spcPts val="0"/>
              </a:spcBef>
              <a:spcAft>
                <a:spcPts val="0"/>
              </a:spcAft>
              <a:buSzPts val="2500"/>
              <a:buChar char="●"/>
            </a:pPr>
            <a:r>
              <a:rPr lang="en-US" sz="2500">
                <a:highlight>
                  <a:schemeClr val="lt1"/>
                </a:highlight>
              </a:rPr>
              <a:t>disallow self-loops</a:t>
            </a:r>
            <a:endParaRPr sz="2500">
              <a:highlight>
                <a:schemeClr val="lt1"/>
              </a:highlight>
            </a:endParaRPr>
          </a:p>
          <a:p>
            <a:pPr indent="-387350" lvl="0" marL="457200" rtl="0" algn="l">
              <a:spcBef>
                <a:spcPts val="0"/>
              </a:spcBef>
              <a:spcAft>
                <a:spcPts val="0"/>
              </a:spcAft>
              <a:buSzPts val="2500"/>
              <a:buChar char="●"/>
            </a:pPr>
            <a:r>
              <a:rPr lang="en-US" sz="2400">
                <a:highlight>
                  <a:schemeClr val="lt1"/>
                </a:highlight>
              </a:rPr>
              <a:t>If (u, v) ∉ E, then C(u, v) is 0</a:t>
            </a:r>
            <a:endParaRPr sz="2400">
              <a:highlight>
                <a:schemeClr val="lt1"/>
              </a:highlight>
            </a:endParaRPr>
          </a:p>
        </p:txBody>
      </p:sp>
      <p:sp>
        <p:nvSpPr>
          <p:cNvPr id="135" name="Google Shape;135;p21"/>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Flow network</a:t>
            </a:r>
            <a:endParaRPr/>
          </a:p>
        </p:txBody>
      </p:sp>
      <p:sp>
        <p:nvSpPr>
          <p:cNvPr id="142" name="Google Shape;142;p22"/>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grpSp>
        <p:nvGrpSpPr>
          <p:cNvPr id="143" name="Google Shape;143;p22"/>
          <p:cNvGrpSpPr/>
          <p:nvPr/>
        </p:nvGrpSpPr>
        <p:grpSpPr>
          <a:xfrm>
            <a:off x="332007" y="2122002"/>
            <a:ext cx="5517763" cy="3132872"/>
            <a:chOff x="332000" y="1664850"/>
            <a:chExt cx="8418925" cy="4441900"/>
          </a:xfrm>
        </p:grpSpPr>
        <p:sp>
          <p:nvSpPr>
            <p:cNvPr id="144" name="Google Shape;144;p22"/>
            <p:cNvSpPr/>
            <p:nvPr/>
          </p:nvSpPr>
          <p:spPr>
            <a:xfrm>
              <a:off x="332000" y="3296575"/>
              <a:ext cx="1091700" cy="10722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t>S</a:t>
              </a:r>
              <a:endParaRPr b="1" sz="2400"/>
            </a:p>
          </p:txBody>
        </p:sp>
        <p:sp>
          <p:nvSpPr>
            <p:cNvPr id="145" name="Google Shape;145;p22"/>
            <p:cNvSpPr/>
            <p:nvPr/>
          </p:nvSpPr>
          <p:spPr>
            <a:xfrm>
              <a:off x="7659225" y="3296575"/>
              <a:ext cx="1091700" cy="10722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3000"/>
                <a:t>t</a:t>
              </a:r>
              <a:endParaRPr b="1" sz="3000"/>
            </a:p>
          </p:txBody>
        </p:sp>
        <p:sp>
          <p:nvSpPr>
            <p:cNvPr id="146" name="Google Shape;146;p22"/>
            <p:cNvSpPr/>
            <p:nvPr/>
          </p:nvSpPr>
          <p:spPr>
            <a:xfrm>
              <a:off x="2531575" y="1791750"/>
              <a:ext cx="1091700" cy="10722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t>A</a:t>
              </a:r>
              <a:endParaRPr b="1" sz="2400"/>
            </a:p>
          </p:txBody>
        </p:sp>
        <p:sp>
          <p:nvSpPr>
            <p:cNvPr id="147" name="Google Shape;147;p22"/>
            <p:cNvSpPr/>
            <p:nvPr/>
          </p:nvSpPr>
          <p:spPr>
            <a:xfrm>
              <a:off x="2531575" y="4907650"/>
              <a:ext cx="1091700" cy="10722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t>C</a:t>
              </a:r>
              <a:endParaRPr b="1" sz="2400"/>
            </a:p>
          </p:txBody>
        </p:sp>
        <p:sp>
          <p:nvSpPr>
            <p:cNvPr id="148" name="Google Shape;148;p22"/>
            <p:cNvSpPr/>
            <p:nvPr/>
          </p:nvSpPr>
          <p:spPr>
            <a:xfrm>
              <a:off x="5587203" y="4907650"/>
              <a:ext cx="1091700" cy="10722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t>D</a:t>
              </a:r>
              <a:endParaRPr b="1" sz="2400"/>
            </a:p>
          </p:txBody>
        </p:sp>
        <p:sp>
          <p:nvSpPr>
            <p:cNvPr id="149" name="Google Shape;149;p22"/>
            <p:cNvSpPr/>
            <p:nvPr/>
          </p:nvSpPr>
          <p:spPr>
            <a:xfrm>
              <a:off x="5585425" y="1791750"/>
              <a:ext cx="1091700" cy="10722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t>B</a:t>
              </a:r>
              <a:endParaRPr b="1" sz="2400"/>
            </a:p>
          </p:txBody>
        </p:sp>
        <p:cxnSp>
          <p:nvCxnSpPr>
            <p:cNvPr id="150" name="Google Shape;150;p22"/>
            <p:cNvCxnSpPr>
              <a:stCxn id="144" idx="7"/>
              <a:endCxn id="146" idx="3"/>
            </p:cNvCxnSpPr>
            <p:nvPr/>
          </p:nvCxnSpPr>
          <p:spPr>
            <a:xfrm flipH="1" rot="10800000">
              <a:off x="1263824" y="2706895"/>
              <a:ext cx="1427700" cy="746700"/>
            </a:xfrm>
            <a:prstGeom prst="straightConnector1">
              <a:avLst/>
            </a:prstGeom>
            <a:noFill/>
            <a:ln cap="flat" cmpd="sng" w="28575">
              <a:solidFill>
                <a:srgbClr val="000000"/>
              </a:solidFill>
              <a:prstDash val="solid"/>
              <a:round/>
              <a:headEnd len="med" w="med" type="none"/>
              <a:tailEnd len="med" w="med" type="triangle"/>
            </a:ln>
          </p:spPr>
        </p:cxnSp>
        <p:cxnSp>
          <p:nvCxnSpPr>
            <p:cNvPr id="151" name="Google Shape;151;p22"/>
            <p:cNvCxnSpPr>
              <a:stCxn id="144" idx="5"/>
              <a:endCxn id="147" idx="2"/>
            </p:cNvCxnSpPr>
            <p:nvPr/>
          </p:nvCxnSpPr>
          <p:spPr>
            <a:xfrm>
              <a:off x="1263824" y="4211755"/>
              <a:ext cx="1267800" cy="1232100"/>
            </a:xfrm>
            <a:prstGeom prst="straightConnector1">
              <a:avLst/>
            </a:prstGeom>
            <a:noFill/>
            <a:ln cap="flat" cmpd="sng" w="28575">
              <a:solidFill>
                <a:srgbClr val="000000"/>
              </a:solidFill>
              <a:prstDash val="solid"/>
              <a:round/>
              <a:headEnd len="med" w="med" type="none"/>
              <a:tailEnd len="med" w="med" type="triangle"/>
            </a:ln>
          </p:spPr>
        </p:cxnSp>
        <p:cxnSp>
          <p:nvCxnSpPr>
            <p:cNvPr id="152" name="Google Shape;152;p22"/>
            <p:cNvCxnSpPr>
              <a:stCxn id="146" idx="6"/>
              <a:endCxn id="149" idx="2"/>
            </p:cNvCxnSpPr>
            <p:nvPr/>
          </p:nvCxnSpPr>
          <p:spPr>
            <a:xfrm>
              <a:off x="3623275" y="2327850"/>
              <a:ext cx="1962300" cy="0"/>
            </a:xfrm>
            <a:prstGeom prst="straightConnector1">
              <a:avLst/>
            </a:prstGeom>
            <a:noFill/>
            <a:ln cap="flat" cmpd="sng" w="28575">
              <a:solidFill>
                <a:srgbClr val="000000"/>
              </a:solidFill>
              <a:prstDash val="solid"/>
              <a:round/>
              <a:headEnd len="med" w="med" type="none"/>
              <a:tailEnd len="med" w="med" type="triangle"/>
            </a:ln>
          </p:spPr>
        </p:cxnSp>
        <p:cxnSp>
          <p:nvCxnSpPr>
            <p:cNvPr id="153" name="Google Shape;153;p22"/>
            <p:cNvCxnSpPr>
              <a:stCxn id="147" idx="0"/>
              <a:endCxn id="146" idx="4"/>
            </p:cNvCxnSpPr>
            <p:nvPr/>
          </p:nvCxnSpPr>
          <p:spPr>
            <a:xfrm rot="10800000">
              <a:off x="3077425" y="2864050"/>
              <a:ext cx="0" cy="2043600"/>
            </a:xfrm>
            <a:prstGeom prst="straightConnector1">
              <a:avLst/>
            </a:prstGeom>
            <a:noFill/>
            <a:ln cap="flat" cmpd="sng" w="28575">
              <a:solidFill>
                <a:srgbClr val="000000"/>
              </a:solidFill>
              <a:prstDash val="solid"/>
              <a:round/>
              <a:headEnd len="med" w="med" type="none"/>
              <a:tailEnd len="med" w="med" type="triangle"/>
            </a:ln>
          </p:spPr>
        </p:cxnSp>
        <p:cxnSp>
          <p:nvCxnSpPr>
            <p:cNvPr id="154" name="Google Shape;154;p22"/>
            <p:cNvCxnSpPr>
              <a:stCxn id="149" idx="4"/>
              <a:endCxn id="147" idx="7"/>
            </p:cNvCxnSpPr>
            <p:nvPr/>
          </p:nvCxnSpPr>
          <p:spPr>
            <a:xfrm flipH="1">
              <a:off x="3463375" y="2863950"/>
              <a:ext cx="2667900" cy="2200800"/>
            </a:xfrm>
            <a:prstGeom prst="straightConnector1">
              <a:avLst/>
            </a:prstGeom>
            <a:noFill/>
            <a:ln cap="flat" cmpd="sng" w="28575">
              <a:solidFill>
                <a:srgbClr val="000000"/>
              </a:solidFill>
              <a:prstDash val="solid"/>
              <a:round/>
              <a:headEnd len="med" w="med" type="none"/>
              <a:tailEnd len="med" w="med" type="triangle"/>
            </a:ln>
          </p:spPr>
        </p:cxnSp>
        <p:cxnSp>
          <p:nvCxnSpPr>
            <p:cNvPr id="155" name="Google Shape;155;p22"/>
            <p:cNvCxnSpPr>
              <a:stCxn id="147" idx="6"/>
              <a:endCxn id="148" idx="2"/>
            </p:cNvCxnSpPr>
            <p:nvPr/>
          </p:nvCxnSpPr>
          <p:spPr>
            <a:xfrm>
              <a:off x="3623275" y="5443750"/>
              <a:ext cx="1963800" cy="0"/>
            </a:xfrm>
            <a:prstGeom prst="straightConnector1">
              <a:avLst/>
            </a:prstGeom>
            <a:noFill/>
            <a:ln cap="flat" cmpd="sng" w="28575">
              <a:solidFill>
                <a:srgbClr val="000000"/>
              </a:solidFill>
              <a:prstDash val="solid"/>
              <a:round/>
              <a:headEnd len="med" w="med" type="none"/>
              <a:tailEnd len="med" w="med" type="triangle"/>
            </a:ln>
          </p:spPr>
        </p:cxnSp>
        <p:cxnSp>
          <p:nvCxnSpPr>
            <p:cNvPr id="156" name="Google Shape;156;p22"/>
            <p:cNvCxnSpPr>
              <a:stCxn id="148" idx="0"/>
              <a:endCxn id="149" idx="4"/>
            </p:cNvCxnSpPr>
            <p:nvPr/>
          </p:nvCxnSpPr>
          <p:spPr>
            <a:xfrm rot="10800000">
              <a:off x="6131253" y="2864050"/>
              <a:ext cx="1800" cy="2043600"/>
            </a:xfrm>
            <a:prstGeom prst="straightConnector1">
              <a:avLst/>
            </a:prstGeom>
            <a:noFill/>
            <a:ln cap="flat" cmpd="sng" w="28575">
              <a:solidFill>
                <a:srgbClr val="000000"/>
              </a:solidFill>
              <a:prstDash val="solid"/>
              <a:round/>
              <a:headEnd len="med" w="med" type="none"/>
              <a:tailEnd len="med" w="med" type="triangle"/>
            </a:ln>
          </p:spPr>
        </p:cxnSp>
        <p:cxnSp>
          <p:nvCxnSpPr>
            <p:cNvPr id="157" name="Google Shape;157;p22"/>
            <p:cNvCxnSpPr>
              <a:stCxn id="149" idx="6"/>
              <a:endCxn id="145" idx="1"/>
            </p:cNvCxnSpPr>
            <p:nvPr/>
          </p:nvCxnSpPr>
          <p:spPr>
            <a:xfrm>
              <a:off x="6677125" y="2327850"/>
              <a:ext cx="1142100" cy="1125600"/>
            </a:xfrm>
            <a:prstGeom prst="straightConnector1">
              <a:avLst/>
            </a:prstGeom>
            <a:noFill/>
            <a:ln cap="flat" cmpd="sng" w="28575">
              <a:solidFill>
                <a:srgbClr val="000000"/>
              </a:solidFill>
              <a:prstDash val="solid"/>
              <a:round/>
              <a:headEnd len="med" w="med" type="none"/>
              <a:tailEnd len="med" w="med" type="triangle"/>
            </a:ln>
          </p:spPr>
        </p:cxnSp>
        <p:cxnSp>
          <p:nvCxnSpPr>
            <p:cNvPr id="158" name="Google Shape;158;p22"/>
            <p:cNvCxnSpPr>
              <a:stCxn id="148" idx="7"/>
              <a:endCxn id="145" idx="2"/>
            </p:cNvCxnSpPr>
            <p:nvPr/>
          </p:nvCxnSpPr>
          <p:spPr>
            <a:xfrm flipH="1" rot="10800000">
              <a:off x="6519027" y="3832570"/>
              <a:ext cx="1140300" cy="1232100"/>
            </a:xfrm>
            <a:prstGeom prst="straightConnector1">
              <a:avLst/>
            </a:prstGeom>
            <a:noFill/>
            <a:ln cap="flat" cmpd="sng" w="28575">
              <a:solidFill>
                <a:srgbClr val="000000"/>
              </a:solidFill>
              <a:prstDash val="solid"/>
              <a:round/>
              <a:headEnd len="med" w="med" type="none"/>
              <a:tailEnd len="med" w="med" type="triangle"/>
            </a:ln>
          </p:spPr>
        </p:cxnSp>
        <p:sp>
          <p:nvSpPr>
            <p:cNvPr id="159" name="Google Shape;159;p22"/>
            <p:cNvSpPr txBox="1"/>
            <p:nvPr/>
          </p:nvSpPr>
          <p:spPr>
            <a:xfrm>
              <a:off x="917000" y="2422075"/>
              <a:ext cx="1091700" cy="6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Open Sans"/>
                  <a:ea typeface="Open Sans"/>
                  <a:cs typeface="Open Sans"/>
                  <a:sym typeface="Open Sans"/>
                </a:rPr>
                <a:t>1: 3</a:t>
              </a:r>
              <a:endParaRPr sz="1800">
                <a:latin typeface="Open Sans"/>
                <a:ea typeface="Open Sans"/>
                <a:cs typeface="Open Sans"/>
                <a:sym typeface="Open Sans"/>
              </a:endParaRPr>
            </a:p>
          </p:txBody>
        </p:sp>
        <p:sp>
          <p:nvSpPr>
            <p:cNvPr id="160" name="Google Shape;160;p22"/>
            <p:cNvSpPr txBox="1"/>
            <p:nvPr/>
          </p:nvSpPr>
          <p:spPr>
            <a:xfrm>
              <a:off x="1031295" y="4535867"/>
              <a:ext cx="1006200" cy="6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Open Sans"/>
                  <a:ea typeface="Open Sans"/>
                  <a:cs typeface="Open Sans"/>
                  <a:sym typeface="Open Sans"/>
                </a:rPr>
                <a:t>2:2</a:t>
              </a:r>
              <a:endParaRPr sz="1800">
                <a:latin typeface="Open Sans"/>
                <a:ea typeface="Open Sans"/>
                <a:cs typeface="Open Sans"/>
                <a:sym typeface="Open Sans"/>
              </a:endParaRPr>
            </a:p>
          </p:txBody>
        </p:sp>
        <p:sp>
          <p:nvSpPr>
            <p:cNvPr id="161" name="Google Shape;161;p22"/>
            <p:cNvSpPr txBox="1"/>
            <p:nvPr/>
          </p:nvSpPr>
          <p:spPr>
            <a:xfrm>
              <a:off x="3077425" y="3554300"/>
              <a:ext cx="804000" cy="6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Open Sans"/>
                  <a:ea typeface="Open Sans"/>
                  <a:cs typeface="Open Sans"/>
                  <a:sym typeface="Open Sans"/>
                </a:rPr>
                <a:t>1:3</a:t>
              </a:r>
              <a:endParaRPr sz="1800">
                <a:latin typeface="Open Sans"/>
                <a:ea typeface="Open Sans"/>
                <a:cs typeface="Open Sans"/>
                <a:sym typeface="Open Sans"/>
              </a:endParaRPr>
            </a:p>
          </p:txBody>
        </p:sp>
        <p:sp>
          <p:nvSpPr>
            <p:cNvPr id="162" name="Google Shape;162;p22"/>
            <p:cNvSpPr txBox="1"/>
            <p:nvPr/>
          </p:nvSpPr>
          <p:spPr>
            <a:xfrm>
              <a:off x="6131250" y="3632850"/>
              <a:ext cx="804000" cy="6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Open Sans"/>
                  <a:ea typeface="Open Sans"/>
                  <a:cs typeface="Open Sans"/>
                  <a:sym typeface="Open Sans"/>
                </a:rPr>
                <a:t>0:3</a:t>
              </a:r>
              <a:endParaRPr sz="1800">
                <a:latin typeface="Open Sans"/>
                <a:ea typeface="Open Sans"/>
                <a:cs typeface="Open Sans"/>
                <a:sym typeface="Open Sans"/>
              </a:endParaRPr>
            </a:p>
          </p:txBody>
        </p:sp>
        <p:sp>
          <p:nvSpPr>
            <p:cNvPr id="163" name="Google Shape;163;p22"/>
            <p:cNvSpPr txBox="1"/>
            <p:nvPr/>
          </p:nvSpPr>
          <p:spPr>
            <a:xfrm>
              <a:off x="7234225" y="2422075"/>
              <a:ext cx="804000" cy="6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Open Sans"/>
                  <a:ea typeface="Open Sans"/>
                  <a:cs typeface="Open Sans"/>
                  <a:sym typeface="Open Sans"/>
                </a:rPr>
                <a:t>2:3</a:t>
              </a:r>
              <a:endParaRPr sz="1800">
                <a:latin typeface="Open Sans"/>
                <a:ea typeface="Open Sans"/>
                <a:cs typeface="Open Sans"/>
                <a:sym typeface="Open Sans"/>
              </a:endParaRPr>
            </a:p>
          </p:txBody>
        </p:sp>
        <p:sp>
          <p:nvSpPr>
            <p:cNvPr id="164" name="Google Shape;164;p22"/>
            <p:cNvSpPr txBox="1"/>
            <p:nvPr/>
          </p:nvSpPr>
          <p:spPr>
            <a:xfrm>
              <a:off x="4197500" y="5443750"/>
              <a:ext cx="918300" cy="6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Open Sans"/>
                  <a:ea typeface="Open Sans"/>
                  <a:cs typeface="Open Sans"/>
                  <a:sym typeface="Open Sans"/>
                </a:rPr>
                <a:t>1:3</a:t>
              </a:r>
              <a:endParaRPr sz="1800">
                <a:latin typeface="Open Sans"/>
                <a:ea typeface="Open Sans"/>
                <a:cs typeface="Open Sans"/>
                <a:sym typeface="Open Sans"/>
              </a:endParaRPr>
            </a:p>
          </p:txBody>
        </p:sp>
        <p:sp>
          <p:nvSpPr>
            <p:cNvPr id="165" name="Google Shape;165;p22"/>
            <p:cNvSpPr txBox="1"/>
            <p:nvPr/>
          </p:nvSpPr>
          <p:spPr>
            <a:xfrm>
              <a:off x="6955675" y="4368775"/>
              <a:ext cx="804000" cy="6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Open Sans"/>
                  <a:ea typeface="Open Sans"/>
                  <a:cs typeface="Open Sans"/>
                  <a:sym typeface="Open Sans"/>
                </a:rPr>
                <a:t>1:2</a:t>
              </a:r>
              <a:endParaRPr sz="1800">
                <a:latin typeface="Open Sans"/>
                <a:ea typeface="Open Sans"/>
                <a:cs typeface="Open Sans"/>
                <a:sym typeface="Open Sans"/>
              </a:endParaRPr>
            </a:p>
          </p:txBody>
        </p:sp>
        <p:sp>
          <p:nvSpPr>
            <p:cNvPr id="166" name="Google Shape;166;p22"/>
            <p:cNvSpPr txBox="1"/>
            <p:nvPr/>
          </p:nvSpPr>
          <p:spPr>
            <a:xfrm>
              <a:off x="4197500" y="1664850"/>
              <a:ext cx="804000" cy="6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Open Sans"/>
                  <a:ea typeface="Open Sans"/>
                  <a:cs typeface="Open Sans"/>
                  <a:sym typeface="Open Sans"/>
                </a:rPr>
                <a:t>2:2</a:t>
              </a:r>
              <a:endParaRPr sz="1800">
                <a:latin typeface="Open Sans"/>
                <a:ea typeface="Open Sans"/>
                <a:cs typeface="Open Sans"/>
                <a:sym typeface="Open Sans"/>
              </a:endParaRPr>
            </a:p>
          </p:txBody>
        </p:sp>
        <p:sp>
          <p:nvSpPr>
            <p:cNvPr id="167" name="Google Shape;167;p22"/>
            <p:cNvSpPr txBox="1"/>
            <p:nvPr/>
          </p:nvSpPr>
          <p:spPr>
            <a:xfrm>
              <a:off x="4311855" y="3338222"/>
              <a:ext cx="804000" cy="6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Open Sans"/>
                  <a:ea typeface="Open Sans"/>
                  <a:cs typeface="Open Sans"/>
                  <a:sym typeface="Open Sans"/>
                </a:rPr>
                <a:t>0:1</a:t>
              </a:r>
              <a:endParaRPr sz="1800">
                <a:latin typeface="Open Sans"/>
                <a:ea typeface="Open Sans"/>
                <a:cs typeface="Open Sans"/>
                <a:sym typeface="Open Sans"/>
              </a:endParaRPr>
            </a:p>
          </p:txBody>
        </p:sp>
      </p:grpSp>
      <p:sp>
        <p:nvSpPr>
          <p:cNvPr id="168" name="Google Shape;168;p22"/>
          <p:cNvSpPr txBox="1"/>
          <p:nvPr/>
        </p:nvSpPr>
        <p:spPr>
          <a:xfrm>
            <a:off x="312500" y="1483375"/>
            <a:ext cx="1696200" cy="6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Open Sans"/>
                <a:ea typeface="Open Sans"/>
                <a:cs typeface="Open Sans"/>
                <a:sym typeface="Open Sans"/>
              </a:rPr>
              <a:t>flow: capacity</a:t>
            </a:r>
            <a:endParaRPr sz="1800">
              <a:latin typeface="Open Sans"/>
              <a:ea typeface="Open Sans"/>
              <a:cs typeface="Open Sans"/>
              <a:sym typeface="Open Sans"/>
            </a:endParaRPr>
          </a:p>
        </p:txBody>
      </p:sp>
      <p:sp>
        <p:nvSpPr>
          <p:cNvPr id="169" name="Google Shape;169;p22"/>
          <p:cNvSpPr txBox="1"/>
          <p:nvPr/>
        </p:nvSpPr>
        <p:spPr>
          <a:xfrm>
            <a:off x="5869075" y="1580875"/>
            <a:ext cx="3122400" cy="41334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Open Sans"/>
              <a:buChar char="●"/>
            </a:pPr>
            <a:r>
              <a:rPr lang="en-US" sz="2400">
                <a:latin typeface="Open Sans"/>
                <a:ea typeface="Open Sans"/>
                <a:cs typeface="Open Sans"/>
                <a:sym typeface="Open Sans"/>
              </a:rPr>
              <a:t>2 in-flow A from S and C, and 2 out-flow from A to B</a:t>
            </a:r>
            <a:endParaRPr sz="2400">
              <a:latin typeface="Open Sans"/>
              <a:ea typeface="Open Sans"/>
              <a:cs typeface="Open Sans"/>
              <a:sym typeface="Open Sans"/>
            </a:endParaRPr>
          </a:p>
          <a:p>
            <a:pPr indent="-381000" lvl="0" marL="457200" rtl="0" algn="l">
              <a:spcBef>
                <a:spcPts val="0"/>
              </a:spcBef>
              <a:spcAft>
                <a:spcPts val="0"/>
              </a:spcAft>
              <a:buSzPts val="2400"/>
              <a:buFont typeface="Open Sans"/>
              <a:buChar char="●"/>
            </a:pPr>
            <a:r>
              <a:rPr lang="en-US" sz="2400">
                <a:latin typeface="Open Sans"/>
                <a:ea typeface="Open Sans"/>
                <a:cs typeface="Open Sans"/>
                <a:sym typeface="Open Sans"/>
              </a:rPr>
              <a:t>2 in-flow D from C and 1 out-flow each from D to B and T </a:t>
            </a:r>
            <a:endParaRPr sz="2400">
              <a:latin typeface="Open Sans"/>
              <a:ea typeface="Open Sans"/>
              <a:cs typeface="Open Sans"/>
              <a:sym typeface="Open Sans"/>
            </a:endParaRPr>
          </a:p>
          <a:p>
            <a:pPr indent="-381000" lvl="0" marL="457200" rtl="0" algn="l">
              <a:spcBef>
                <a:spcPts val="0"/>
              </a:spcBef>
              <a:spcAft>
                <a:spcPts val="0"/>
              </a:spcAft>
              <a:buSzPts val="2400"/>
              <a:buFont typeface="Open Sans"/>
              <a:buChar char="●"/>
            </a:pPr>
            <a:r>
              <a:rPr lang="en-US" sz="2400">
                <a:latin typeface="Open Sans"/>
                <a:ea typeface="Open Sans"/>
                <a:cs typeface="Open Sans"/>
                <a:sym typeface="Open Sans"/>
              </a:rPr>
              <a:t>3 in-flow t from B and D</a:t>
            </a:r>
            <a:endParaRPr sz="2400">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3"/>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Flow networks</a:t>
            </a:r>
            <a:endParaRPr/>
          </a:p>
        </p:txBody>
      </p:sp>
      <p:sp>
        <p:nvSpPr>
          <p:cNvPr id="176" name="Google Shape;176;p23"/>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pic>
        <p:nvPicPr>
          <p:cNvPr id="177" name="Google Shape;177;p23"/>
          <p:cNvPicPr preferRelativeResize="0"/>
          <p:nvPr/>
        </p:nvPicPr>
        <p:blipFill>
          <a:blip r:embed="rId3">
            <a:alphaModFix/>
          </a:blip>
          <a:stretch>
            <a:fillRect/>
          </a:stretch>
        </p:blipFill>
        <p:spPr>
          <a:xfrm>
            <a:off x="5912975" y="304801"/>
            <a:ext cx="3231020" cy="990600"/>
          </a:xfrm>
          <a:prstGeom prst="rect">
            <a:avLst/>
          </a:prstGeom>
          <a:noFill/>
          <a:ln>
            <a:noFill/>
          </a:ln>
        </p:spPr>
      </p:pic>
      <p:pic>
        <p:nvPicPr>
          <p:cNvPr id="178" name="Google Shape;178;p23"/>
          <p:cNvPicPr preferRelativeResize="0"/>
          <p:nvPr/>
        </p:nvPicPr>
        <p:blipFill>
          <a:blip r:embed="rId4">
            <a:alphaModFix/>
          </a:blip>
          <a:stretch>
            <a:fillRect/>
          </a:stretch>
        </p:blipFill>
        <p:spPr>
          <a:xfrm>
            <a:off x="381000" y="2442750"/>
            <a:ext cx="8382000" cy="3810000"/>
          </a:xfrm>
          <a:prstGeom prst="rect">
            <a:avLst/>
          </a:prstGeom>
          <a:noFill/>
          <a:ln cap="flat" cmpd="sng" w="9525">
            <a:solidFill>
              <a:schemeClr val="dk2"/>
            </a:solidFill>
            <a:prstDash val="solid"/>
            <a:round/>
            <a:headEnd len="sm" w="sm" type="none"/>
            <a:tailEnd len="sm" w="sm" type="none"/>
          </a:ln>
        </p:spPr>
      </p:pic>
      <p:sp>
        <p:nvSpPr>
          <p:cNvPr id="179" name="Google Shape;179;p23"/>
          <p:cNvSpPr txBox="1"/>
          <p:nvPr/>
        </p:nvSpPr>
        <p:spPr>
          <a:xfrm>
            <a:off x="394550" y="1574675"/>
            <a:ext cx="8471100" cy="62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100">
                <a:latin typeface="Open Sans"/>
                <a:ea typeface="Open Sans"/>
                <a:cs typeface="Open Sans"/>
                <a:sym typeface="Open Sans"/>
              </a:rPr>
              <a:t>If there are two edges (u,v) and (v, u), we can easily fix this by introducing a new node (here the fig introduces v’)</a:t>
            </a:r>
            <a:endParaRPr sz="2100">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4"/>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Flow</a:t>
            </a:r>
            <a:endParaRPr/>
          </a:p>
        </p:txBody>
      </p:sp>
      <p:sp>
        <p:nvSpPr>
          <p:cNvPr id="186" name="Google Shape;186;p24"/>
          <p:cNvSpPr txBox="1"/>
          <p:nvPr>
            <p:ph idx="1" type="body"/>
          </p:nvPr>
        </p:nvSpPr>
        <p:spPr>
          <a:xfrm>
            <a:off x="228600" y="1942925"/>
            <a:ext cx="8763000" cy="3978000"/>
          </a:xfrm>
          <a:prstGeom prst="rect">
            <a:avLst/>
          </a:prstGeom>
        </p:spPr>
        <p:txBody>
          <a:bodyPr anchorCtr="0" anchor="ctr" bIns="91425" lIns="91425" spcFirstLastPara="1" rIns="91425" wrap="square" tIns="91425">
            <a:noAutofit/>
          </a:bodyPr>
          <a:lstStyle/>
          <a:p>
            <a:pPr indent="-387350" lvl="0" marL="457200" rtl="0" algn="l">
              <a:spcBef>
                <a:spcPts val="0"/>
              </a:spcBef>
              <a:spcAft>
                <a:spcPts val="0"/>
              </a:spcAft>
              <a:buSzPts val="2500"/>
              <a:buChar char="●"/>
            </a:pPr>
            <a:r>
              <a:rPr lang="en-US" sz="2500">
                <a:highlight>
                  <a:schemeClr val="lt1"/>
                </a:highlight>
              </a:rPr>
              <a:t>Let G = (V, E) be a flow network with a capacity function c.  Let s be the source of the network, and let t be the sink. A flow in G</a:t>
            </a:r>
            <a:r>
              <a:rPr lang="en-US" sz="2500">
                <a:highlight>
                  <a:schemeClr val="lt1"/>
                </a:highlight>
              </a:rPr>
              <a:t> is a real-valued function f: V X V -&gt; R satisfying the following properties:</a:t>
            </a:r>
            <a:endParaRPr sz="2500">
              <a:highlight>
                <a:schemeClr val="lt1"/>
              </a:highlight>
            </a:endParaRPr>
          </a:p>
          <a:p>
            <a:pPr indent="-387350" lvl="1" marL="914400" rtl="0" algn="l">
              <a:spcBef>
                <a:spcPts val="0"/>
              </a:spcBef>
              <a:spcAft>
                <a:spcPts val="0"/>
              </a:spcAft>
              <a:buSzPts val="2500"/>
              <a:buChar char="○"/>
            </a:pPr>
            <a:r>
              <a:rPr i="1" lang="en-US" sz="2500">
                <a:highlight>
                  <a:schemeClr val="lt1"/>
                </a:highlight>
              </a:rPr>
              <a:t>capacity constraints:</a:t>
            </a:r>
            <a:r>
              <a:rPr lang="en-US" sz="2500">
                <a:highlight>
                  <a:schemeClr val="lt1"/>
                </a:highlight>
              </a:rPr>
              <a:t> for all u, v ∈ V, f(u, v) ≤ c(u, v) </a:t>
            </a:r>
            <a:endParaRPr sz="2500">
              <a:highlight>
                <a:schemeClr val="lt1"/>
              </a:highlight>
            </a:endParaRPr>
          </a:p>
          <a:p>
            <a:pPr indent="-387350" lvl="1" marL="914400" rtl="0" algn="l">
              <a:spcBef>
                <a:spcPts val="0"/>
              </a:spcBef>
              <a:spcAft>
                <a:spcPts val="0"/>
              </a:spcAft>
              <a:buSzPts val="2500"/>
              <a:buChar char="○"/>
            </a:pPr>
            <a:r>
              <a:rPr i="1" lang="en-US" sz="2500">
                <a:highlight>
                  <a:schemeClr val="lt1"/>
                </a:highlight>
              </a:rPr>
              <a:t>flow conservation</a:t>
            </a:r>
            <a:r>
              <a:rPr lang="en-US" sz="2500">
                <a:highlight>
                  <a:schemeClr val="lt1"/>
                </a:highlight>
              </a:rPr>
              <a:t>: for all u ∈ V - {s, t} -&gt; ∑ f(u, v) = 0</a:t>
            </a:r>
            <a:endParaRPr sz="2500">
              <a:highlight>
                <a:schemeClr val="lt1"/>
              </a:highlight>
            </a:endParaRPr>
          </a:p>
          <a:p>
            <a:pPr indent="-387350" lvl="2" marL="1371600" rtl="0" algn="l">
              <a:spcBef>
                <a:spcPts val="0"/>
              </a:spcBef>
              <a:spcAft>
                <a:spcPts val="0"/>
              </a:spcAft>
              <a:buSzPts val="2500"/>
              <a:buChar char="■"/>
            </a:pPr>
            <a:r>
              <a:rPr lang="en-US" sz="2500">
                <a:highlight>
                  <a:schemeClr val="lt1"/>
                </a:highlight>
              </a:rPr>
              <a:t>Or simply said - “whatever flows in flows out”</a:t>
            </a:r>
            <a:endParaRPr sz="2500">
              <a:highlight>
                <a:schemeClr val="lt1"/>
              </a:highlight>
            </a:endParaRPr>
          </a:p>
          <a:p>
            <a:pPr indent="-387350" lvl="1" marL="914400" rtl="0" algn="l">
              <a:spcBef>
                <a:spcPts val="0"/>
              </a:spcBef>
              <a:spcAft>
                <a:spcPts val="0"/>
              </a:spcAft>
              <a:buSzPts val="2500"/>
              <a:buChar char="○"/>
            </a:pPr>
            <a:r>
              <a:rPr i="1" lang="en-US" sz="2500">
                <a:highlight>
                  <a:schemeClr val="lt1"/>
                </a:highlight>
              </a:rPr>
              <a:t>skew symmetry</a:t>
            </a:r>
            <a:r>
              <a:rPr lang="en-US" sz="2500">
                <a:highlight>
                  <a:schemeClr val="lt1"/>
                </a:highlight>
              </a:rPr>
              <a:t>: for all u, v ∈ V, f(u, v) = - f(v, u)</a:t>
            </a:r>
            <a:endParaRPr sz="2800">
              <a:highlight>
                <a:schemeClr val="lt1"/>
              </a:highlight>
            </a:endParaRPr>
          </a:p>
        </p:txBody>
      </p:sp>
      <p:sp>
        <p:nvSpPr>
          <p:cNvPr id="187" name="Google Shape;187;p24"/>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5"/>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Properties of flow</a:t>
            </a:r>
            <a:endParaRPr/>
          </a:p>
        </p:txBody>
      </p:sp>
      <p:sp>
        <p:nvSpPr>
          <p:cNvPr id="194" name="Google Shape;194;p25"/>
          <p:cNvSpPr txBox="1"/>
          <p:nvPr>
            <p:ph idx="1" type="body"/>
          </p:nvPr>
        </p:nvSpPr>
        <p:spPr>
          <a:xfrm>
            <a:off x="228600" y="1295400"/>
            <a:ext cx="8763000" cy="5159700"/>
          </a:xfrm>
          <a:prstGeom prst="rect">
            <a:avLst/>
          </a:prstGeom>
        </p:spPr>
        <p:txBody>
          <a:bodyPr anchorCtr="0" anchor="ctr" bIns="91425" lIns="91425" spcFirstLastPara="1" rIns="91425" wrap="square" tIns="91425">
            <a:noAutofit/>
          </a:bodyPr>
          <a:lstStyle/>
          <a:p>
            <a:pPr indent="-355600" lvl="0" marL="457200" rtl="0" algn="l">
              <a:spcBef>
                <a:spcPts val="0"/>
              </a:spcBef>
              <a:spcAft>
                <a:spcPts val="0"/>
              </a:spcAft>
              <a:buSzPts val="2000"/>
              <a:buChar char="●"/>
            </a:pPr>
            <a:r>
              <a:rPr lang="en-US" sz="2000">
                <a:highlight>
                  <a:schemeClr val="lt1"/>
                </a:highlight>
              </a:rPr>
              <a:t>|f| = ∑ f(s, v) = f(s, V) </a:t>
            </a:r>
            <a:endParaRPr sz="2000">
              <a:highlight>
                <a:schemeClr val="lt1"/>
              </a:highlight>
            </a:endParaRPr>
          </a:p>
          <a:p>
            <a:pPr indent="-355600" lvl="1" marL="914400" rtl="0" algn="l">
              <a:spcBef>
                <a:spcPts val="0"/>
              </a:spcBef>
              <a:spcAft>
                <a:spcPts val="0"/>
              </a:spcAft>
              <a:buSzPts val="2000"/>
              <a:buChar char="○"/>
            </a:pPr>
            <a:r>
              <a:rPr lang="en-US">
                <a:highlight>
                  <a:schemeClr val="lt1"/>
                </a:highlight>
              </a:rPr>
              <a:t>All flow push from the source to each vertices equal to the summation of flow of all vertices</a:t>
            </a:r>
            <a:endParaRPr>
              <a:highlight>
                <a:schemeClr val="lt1"/>
              </a:highlight>
            </a:endParaRPr>
          </a:p>
          <a:p>
            <a:pPr indent="-355600" lvl="0" marL="457200" rtl="0" algn="l">
              <a:spcBef>
                <a:spcPts val="0"/>
              </a:spcBef>
              <a:spcAft>
                <a:spcPts val="0"/>
              </a:spcAft>
              <a:buSzPts val="2000"/>
              <a:buChar char="●"/>
            </a:pPr>
            <a:r>
              <a:rPr lang="en-US" sz="2000">
                <a:highlight>
                  <a:schemeClr val="lt1"/>
                </a:highlight>
              </a:rPr>
              <a:t>f(X, X) = 0</a:t>
            </a:r>
            <a:endParaRPr sz="2000">
              <a:highlight>
                <a:schemeClr val="lt1"/>
              </a:highlight>
            </a:endParaRPr>
          </a:p>
          <a:p>
            <a:pPr indent="-355600" lvl="0" marL="457200" rtl="0" algn="l">
              <a:spcBef>
                <a:spcPts val="0"/>
              </a:spcBef>
              <a:spcAft>
                <a:spcPts val="0"/>
              </a:spcAft>
              <a:buSzPts val="2000"/>
              <a:buChar char="●"/>
            </a:pPr>
            <a:r>
              <a:rPr lang="en-US" sz="2000">
                <a:highlight>
                  <a:schemeClr val="lt1"/>
                </a:highlight>
              </a:rPr>
              <a:t>f(X, Y) = -f(Y, X)</a:t>
            </a:r>
            <a:endParaRPr sz="2000">
              <a:highlight>
                <a:schemeClr val="lt1"/>
              </a:highlight>
            </a:endParaRPr>
          </a:p>
          <a:p>
            <a:pPr indent="-387350" lvl="0" marL="457200" rtl="0" algn="l">
              <a:spcBef>
                <a:spcPts val="0"/>
              </a:spcBef>
              <a:spcAft>
                <a:spcPts val="0"/>
              </a:spcAft>
              <a:buSzPts val="2500"/>
              <a:buChar char="●"/>
            </a:pPr>
            <a:r>
              <a:rPr lang="en-US" sz="2000">
                <a:highlight>
                  <a:schemeClr val="lt1"/>
                </a:highlight>
              </a:rPr>
              <a:t>f(X U Y, Z) = f(X, Z) + f(Y, Z) if X </a:t>
            </a:r>
            <a:r>
              <a:rPr lang="en-US" sz="3100">
                <a:highlight>
                  <a:schemeClr val="lt1"/>
                </a:highlight>
              </a:rPr>
              <a:t>∩</a:t>
            </a:r>
            <a:r>
              <a:rPr lang="en-US" sz="2000">
                <a:highlight>
                  <a:schemeClr val="lt1"/>
                </a:highlight>
              </a:rPr>
              <a:t> Y ≠ ∅</a:t>
            </a:r>
            <a:endParaRPr sz="2000">
              <a:highlight>
                <a:schemeClr val="lt1"/>
              </a:highlight>
            </a:endParaRPr>
          </a:p>
          <a:p>
            <a:pPr indent="-355600" lvl="0" marL="457200" rtl="0" algn="l">
              <a:spcBef>
                <a:spcPts val="0"/>
              </a:spcBef>
              <a:spcAft>
                <a:spcPts val="0"/>
              </a:spcAft>
              <a:buSzPts val="2000"/>
              <a:buChar char="●"/>
            </a:pPr>
            <a:r>
              <a:rPr lang="en-US" sz="2000">
                <a:highlight>
                  <a:schemeClr val="lt1"/>
                </a:highlight>
              </a:rPr>
              <a:t>Prove |f| = f(s, V) = f(V, t)</a:t>
            </a:r>
            <a:endParaRPr sz="2000">
              <a:highlight>
                <a:schemeClr val="lt1"/>
              </a:highlight>
            </a:endParaRPr>
          </a:p>
          <a:p>
            <a:pPr indent="-355600" lvl="1" marL="914400" rtl="0" algn="l">
              <a:spcBef>
                <a:spcPts val="0"/>
              </a:spcBef>
              <a:spcAft>
                <a:spcPts val="0"/>
              </a:spcAft>
              <a:buSzPts val="2000"/>
              <a:buChar char="○"/>
            </a:pPr>
            <a:r>
              <a:rPr lang="en-US">
                <a:highlight>
                  <a:schemeClr val="lt1"/>
                </a:highlight>
              </a:rPr>
              <a:t>Simply said, what goes out from the source should get into the sink, or another word, not violating capacity or conservation law</a:t>
            </a:r>
            <a:endParaRPr>
              <a:highlight>
                <a:schemeClr val="lt1"/>
              </a:highlight>
            </a:endParaRPr>
          </a:p>
          <a:p>
            <a:pPr indent="-355600" lvl="1" marL="914400" rtl="0" algn="l">
              <a:spcBef>
                <a:spcPts val="0"/>
              </a:spcBef>
              <a:spcAft>
                <a:spcPts val="0"/>
              </a:spcAft>
              <a:buSzPts val="2000"/>
              <a:buChar char="○"/>
            </a:pPr>
            <a:r>
              <a:rPr lang="en-US">
                <a:highlight>
                  <a:schemeClr val="lt1"/>
                </a:highlight>
              </a:rPr>
              <a:t>Proof:</a:t>
            </a:r>
            <a:endParaRPr>
              <a:highlight>
                <a:schemeClr val="lt1"/>
              </a:highlight>
            </a:endParaRPr>
          </a:p>
          <a:p>
            <a:pPr indent="-355600" lvl="2" marL="1371600" rtl="0" algn="l">
              <a:spcBef>
                <a:spcPts val="0"/>
              </a:spcBef>
              <a:spcAft>
                <a:spcPts val="0"/>
              </a:spcAft>
              <a:buSzPts val="2000"/>
              <a:buChar char="■"/>
            </a:pPr>
            <a:r>
              <a:rPr lang="en-US" sz="2000">
                <a:highlight>
                  <a:schemeClr val="lt1"/>
                </a:highlight>
              </a:rPr>
              <a:t>|f| = f(s, V) = f(V, V) - f(V - s, V)</a:t>
            </a:r>
            <a:endParaRPr sz="2000">
              <a:highlight>
                <a:schemeClr val="lt1"/>
              </a:highlight>
            </a:endParaRPr>
          </a:p>
          <a:p>
            <a:pPr indent="-355600" lvl="2" marL="1371600" rtl="0" algn="l">
              <a:spcBef>
                <a:spcPts val="0"/>
              </a:spcBef>
              <a:spcAft>
                <a:spcPts val="0"/>
              </a:spcAft>
              <a:buSzPts val="2000"/>
              <a:buChar char="■"/>
            </a:pPr>
            <a:r>
              <a:rPr lang="en-US" sz="2000">
                <a:highlight>
                  <a:schemeClr val="lt1"/>
                </a:highlight>
              </a:rPr>
              <a:t>|f| = f(s, V) = 0 - f(V - s, V)</a:t>
            </a:r>
            <a:endParaRPr sz="2000">
              <a:highlight>
                <a:schemeClr val="lt1"/>
              </a:highlight>
            </a:endParaRPr>
          </a:p>
          <a:p>
            <a:pPr indent="-355600" lvl="2" marL="1371600" rtl="0" algn="l">
              <a:spcBef>
                <a:spcPts val="0"/>
              </a:spcBef>
              <a:spcAft>
                <a:spcPts val="0"/>
              </a:spcAft>
              <a:buSzPts val="2000"/>
              <a:buChar char="■"/>
            </a:pPr>
            <a:r>
              <a:rPr lang="en-US" sz="2000">
                <a:highlight>
                  <a:schemeClr val="lt1"/>
                </a:highlight>
              </a:rPr>
              <a:t>|f| = f(s, V) = f(V, V - s)</a:t>
            </a:r>
            <a:endParaRPr sz="2000">
              <a:highlight>
                <a:schemeClr val="lt1"/>
              </a:highlight>
            </a:endParaRPr>
          </a:p>
          <a:p>
            <a:pPr indent="-355600" lvl="2" marL="1371600" rtl="0" algn="l">
              <a:spcBef>
                <a:spcPts val="0"/>
              </a:spcBef>
              <a:spcAft>
                <a:spcPts val="0"/>
              </a:spcAft>
              <a:buSzPts val="2000"/>
              <a:buChar char="■"/>
            </a:pPr>
            <a:r>
              <a:rPr lang="en-US" sz="2000">
                <a:highlight>
                  <a:schemeClr val="lt1"/>
                </a:highlight>
              </a:rPr>
              <a:t>|f| = f(s, V) = f(V, t) + f(V, V - s - t)</a:t>
            </a:r>
            <a:endParaRPr sz="2000">
              <a:highlight>
                <a:schemeClr val="lt1"/>
              </a:highlight>
            </a:endParaRPr>
          </a:p>
          <a:p>
            <a:pPr indent="-355600" lvl="2" marL="1371600" rtl="0" algn="l">
              <a:spcBef>
                <a:spcPts val="0"/>
              </a:spcBef>
              <a:spcAft>
                <a:spcPts val="0"/>
              </a:spcAft>
              <a:buSzPts val="2000"/>
              <a:buChar char="■"/>
            </a:pPr>
            <a:r>
              <a:rPr lang="en-US" sz="2000">
                <a:highlight>
                  <a:schemeClr val="lt1"/>
                </a:highlight>
              </a:rPr>
              <a:t>|f| = f(s, V) = f(V, t) - f(V - s - t, V)</a:t>
            </a:r>
            <a:endParaRPr sz="2000">
              <a:highlight>
                <a:schemeClr val="lt1"/>
              </a:highlight>
            </a:endParaRPr>
          </a:p>
          <a:p>
            <a:pPr indent="-355600" lvl="2" marL="1371600" rtl="0" algn="l">
              <a:spcBef>
                <a:spcPts val="0"/>
              </a:spcBef>
              <a:spcAft>
                <a:spcPts val="0"/>
              </a:spcAft>
              <a:buSzPts val="2000"/>
              <a:buChar char="■"/>
            </a:pPr>
            <a:r>
              <a:rPr lang="en-US" sz="2000">
                <a:highlight>
                  <a:schemeClr val="lt1"/>
                </a:highlight>
              </a:rPr>
              <a:t>|f| = f(s, V) = f(V, t) + 0 // according to flow conservation</a:t>
            </a:r>
            <a:endParaRPr sz="2000">
              <a:highlight>
                <a:schemeClr val="lt1"/>
              </a:highlight>
            </a:endParaRPr>
          </a:p>
        </p:txBody>
      </p:sp>
      <p:sp>
        <p:nvSpPr>
          <p:cNvPr id="195" name="Google Shape;195;p25"/>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6"/>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Maximum Flow</a:t>
            </a:r>
            <a:endParaRPr/>
          </a:p>
        </p:txBody>
      </p:sp>
      <p:sp>
        <p:nvSpPr>
          <p:cNvPr id="202" name="Google Shape;202;p26"/>
          <p:cNvSpPr txBox="1"/>
          <p:nvPr>
            <p:ph idx="1" type="body"/>
          </p:nvPr>
        </p:nvSpPr>
        <p:spPr>
          <a:xfrm>
            <a:off x="228600" y="1942925"/>
            <a:ext cx="8763000" cy="3978000"/>
          </a:xfrm>
          <a:prstGeom prst="rect">
            <a:avLst/>
          </a:prstGeom>
        </p:spPr>
        <p:txBody>
          <a:bodyPr anchorCtr="0" anchor="ctr" bIns="91425" lIns="91425" spcFirstLastPara="1" rIns="91425" wrap="square" tIns="91425">
            <a:noAutofit/>
          </a:bodyPr>
          <a:lstStyle/>
          <a:p>
            <a:pPr indent="-406400" lvl="0" marL="457200" rtl="0" algn="l">
              <a:spcBef>
                <a:spcPts val="0"/>
              </a:spcBef>
              <a:spcAft>
                <a:spcPts val="0"/>
              </a:spcAft>
              <a:buSzPts val="2800"/>
              <a:buChar char="●"/>
            </a:pPr>
            <a:r>
              <a:rPr lang="en-US" sz="2800">
                <a:highlight>
                  <a:schemeClr val="lt1"/>
                </a:highlight>
              </a:rPr>
              <a:t>We are interested to </a:t>
            </a:r>
            <a:r>
              <a:rPr b="1" lang="en-US" sz="2800">
                <a:highlight>
                  <a:schemeClr val="lt1"/>
                </a:highlight>
              </a:rPr>
              <a:t>maximize</a:t>
            </a:r>
            <a:r>
              <a:rPr lang="en-US" sz="2800">
                <a:highlight>
                  <a:schemeClr val="lt1"/>
                </a:highlight>
              </a:rPr>
              <a:t> the flow from source s and put to the sink t</a:t>
            </a:r>
            <a:endParaRPr sz="2800">
              <a:highlight>
                <a:schemeClr val="lt1"/>
              </a:highlight>
            </a:endParaRPr>
          </a:p>
          <a:p>
            <a:pPr indent="-406400" lvl="0" marL="457200" rtl="0" algn="l">
              <a:spcBef>
                <a:spcPts val="0"/>
              </a:spcBef>
              <a:spcAft>
                <a:spcPts val="0"/>
              </a:spcAft>
              <a:buSzPts val="2800"/>
              <a:buChar char="●"/>
            </a:pPr>
            <a:r>
              <a:rPr lang="en-US" sz="2800">
                <a:highlight>
                  <a:schemeClr val="lt1"/>
                </a:highlight>
              </a:rPr>
              <a:t>You can imagine the </a:t>
            </a:r>
            <a:r>
              <a:rPr b="1" lang="en-US" sz="2800">
                <a:highlight>
                  <a:schemeClr val="lt1"/>
                </a:highlight>
              </a:rPr>
              <a:t>source</a:t>
            </a:r>
            <a:r>
              <a:rPr lang="en-US" sz="2800">
                <a:highlight>
                  <a:schemeClr val="lt1"/>
                </a:highlight>
              </a:rPr>
              <a:t> to be a top of the mountain and </a:t>
            </a:r>
            <a:r>
              <a:rPr b="1" lang="en-US" sz="2800">
                <a:highlight>
                  <a:schemeClr val="lt1"/>
                </a:highlight>
              </a:rPr>
              <a:t>sink</a:t>
            </a:r>
            <a:r>
              <a:rPr lang="en-US" sz="2800">
                <a:highlight>
                  <a:schemeClr val="lt1"/>
                </a:highlight>
              </a:rPr>
              <a:t> as the sea, with the </a:t>
            </a:r>
            <a:r>
              <a:rPr b="1" lang="en-US" sz="2800">
                <a:highlight>
                  <a:schemeClr val="lt1"/>
                </a:highlight>
              </a:rPr>
              <a:t>edges</a:t>
            </a:r>
            <a:r>
              <a:rPr lang="en-US" sz="2800">
                <a:highlight>
                  <a:schemeClr val="lt1"/>
                </a:highlight>
              </a:rPr>
              <a:t> to be the rivers size which has its own capacity to carry the water flow and </a:t>
            </a:r>
            <a:r>
              <a:rPr b="1" lang="en-US" sz="2800">
                <a:highlight>
                  <a:schemeClr val="lt1"/>
                </a:highlight>
              </a:rPr>
              <a:t>vertices</a:t>
            </a:r>
            <a:r>
              <a:rPr lang="en-US" sz="2800">
                <a:highlight>
                  <a:schemeClr val="lt1"/>
                </a:highlight>
              </a:rPr>
              <a:t> to be some small river bank</a:t>
            </a:r>
            <a:endParaRPr sz="2800">
              <a:highlight>
                <a:schemeClr val="lt1"/>
              </a:highlight>
            </a:endParaRPr>
          </a:p>
          <a:p>
            <a:pPr indent="-406400" lvl="0" marL="457200" rtl="0" algn="l">
              <a:spcBef>
                <a:spcPts val="0"/>
              </a:spcBef>
              <a:spcAft>
                <a:spcPts val="0"/>
              </a:spcAft>
              <a:buSzPts val="2800"/>
              <a:buChar char="●"/>
            </a:pPr>
            <a:r>
              <a:rPr lang="en-US" sz="2800">
                <a:highlight>
                  <a:schemeClr val="lt1"/>
                </a:highlight>
              </a:rPr>
              <a:t>For example, in the previous picture, we got a flow of 3 to t.   Is is possible to increase the flow, given that the capacities constraints are fixed?</a:t>
            </a:r>
            <a:endParaRPr sz="2800">
              <a:highlight>
                <a:schemeClr val="lt1"/>
              </a:highlight>
            </a:endParaRPr>
          </a:p>
        </p:txBody>
      </p:sp>
      <p:sp>
        <p:nvSpPr>
          <p:cNvPr id="203" name="Google Shape;203;p26"/>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7"/>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Maximum Flow</a:t>
            </a:r>
            <a:endParaRPr/>
          </a:p>
        </p:txBody>
      </p:sp>
      <p:sp>
        <p:nvSpPr>
          <p:cNvPr id="210" name="Google Shape;210;p27"/>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grpSp>
        <p:nvGrpSpPr>
          <p:cNvPr id="211" name="Google Shape;211;p27"/>
          <p:cNvGrpSpPr/>
          <p:nvPr/>
        </p:nvGrpSpPr>
        <p:grpSpPr>
          <a:xfrm>
            <a:off x="332007" y="2122002"/>
            <a:ext cx="5517763" cy="3132872"/>
            <a:chOff x="332000" y="1664850"/>
            <a:chExt cx="8418925" cy="4441900"/>
          </a:xfrm>
        </p:grpSpPr>
        <p:sp>
          <p:nvSpPr>
            <p:cNvPr id="212" name="Google Shape;212;p27"/>
            <p:cNvSpPr/>
            <p:nvPr/>
          </p:nvSpPr>
          <p:spPr>
            <a:xfrm>
              <a:off x="332000" y="3296575"/>
              <a:ext cx="1091700" cy="10722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t>S</a:t>
              </a:r>
              <a:endParaRPr b="1" sz="2400"/>
            </a:p>
          </p:txBody>
        </p:sp>
        <p:sp>
          <p:nvSpPr>
            <p:cNvPr id="213" name="Google Shape;213;p27"/>
            <p:cNvSpPr/>
            <p:nvPr/>
          </p:nvSpPr>
          <p:spPr>
            <a:xfrm>
              <a:off x="7659225" y="3296575"/>
              <a:ext cx="1091700" cy="10722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3000"/>
                <a:t>t</a:t>
              </a:r>
              <a:endParaRPr b="1" sz="3000"/>
            </a:p>
          </p:txBody>
        </p:sp>
        <p:sp>
          <p:nvSpPr>
            <p:cNvPr id="214" name="Google Shape;214;p27"/>
            <p:cNvSpPr/>
            <p:nvPr/>
          </p:nvSpPr>
          <p:spPr>
            <a:xfrm>
              <a:off x="2531575" y="1791750"/>
              <a:ext cx="1091700" cy="10722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t>A</a:t>
              </a:r>
              <a:endParaRPr b="1" sz="2400"/>
            </a:p>
          </p:txBody>
        </p:sp>
        <p:sp>
          <p:nvSpPr>
            <p:cNvPr id="215" name="Google Shape;215;p27"/>
            <p:cNvSpPr/>
            <p:nvPr/>
          </p:nvSpPr>
          <p:spPr>
            <a:xfrm>
              <a:off x="2531575" y="4907650"/>
              <a:ext cx="1091700" cy="10722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t>C</a:t>
              </a:r>
              <a:endParaRPr b="1" sz="2400"/>
            </a:p>
          </p:txBody>
        </p:sp>
        <p:sp>
          <p:nvSpPr>
            <p:cNvPr id="216" name="Google Shape;216;p27"/>
            <p:cNvSpPr/>
            <p:nvPr/>
          </p:nvSpPr>
          <p:spPr>
            <a:xfrm>
              <a:off x="5587203" y="4907650"/>
              <a:ext cx="1091700" cy="10722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t>D</a:t>
              </a:r>
              <a:endParaRPr b="1" sz="2400"/>
            </a:p>
          </p:txBody>
        </p:sp>
        <p:sp>
          <p:nvSpPr>
            <p:cNvPr id="217" name="Google Shape;217;p27"/>
            <p:cNvSpPr/>
            <p:nvPr/>
          </p:nvSpPr>
          <p:spPr>
            <a:xfrm>
              <a:off x="5585425" y="1791750"/>
              <a:ext cx="1091700" cy="10722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t>B</a:t>
              </a:r>
              <a:endParaRPr b="1" sz="2400"/>
            </a:p>
          </p:txBody>
        </p:sp>
        <p:cxnSp>
          <p:nvCxnSpPr>
            <p:cNvPr id="218" name="Google Shape;218;p27"/>
            <p:cNvCxnSpPr>
              <a:stCxn id="212" idx="7"/>
              <a:endCxn id="214" idx="3"/>
            </p:cNvCxnSpPr>
            <p:nvPr/>
          </p:nvCxnSpPr>
          <p:spPr>
            <a:xfrm flipH="1" rot="10800000">
              <a:off x="1263824" y="2706895"/>
              <a:ext cx="1427700" cy="746700"/>
            </a:xfrm>
            <a:prstGeom prst="straightConnector1">
              <a:avLst/>
            </a:prstGeom>
            <a:noFill/>
            <a:ln cap="flat" cmpd="sng" w="28575">
              <a:solidFill>
                <a:srgbClr val="000000"/>
              </a:solidFill>
              <a:prstDash val="solid"/>
              <a:round/>
              <a:headEnd len="med" w="med" type="none"/>
              <a:tailEnd len="med" w="med" type="triangle"/>
            </a:ln>
          </p:spPr>
        </p:cxnSp>
        <p:cxnSp>
          <p:nvCxnSpPr>
            <p:cNvPr id="219" name="Google Shape;219;p27"/>
            <p:cNvCxnSpPr>
              <a:stCxn id="212" idx="5"/>
              <a:endCxn id="215" idx="2"/>
            </p:cNvCxnSpPr>
            <p:nvPr/>
          </p:nvCxnSpPr>
          <p:spPr>
            <a:xfrm>
              <a:off x="1263824" y="4211755"/>
              <a:ext cx="1267800" cy="1232100"/>
            </a:xfrm>
            <a:prstGeom prst="straightConnector1">
              <a:avLst/>
            </a:prstGeom>
            <a:noFill/>
            <a:ln cap="flat" cmpd="sng" w="28575">
              <a:solidFill>
                <a:srgbClr val="000000"/>
              </a:solidFill>
              <a:prstDash val="solid"/>
              <a:round/>
              <a:headEnd len="med" w="med" type="none"/>
              <a:tailEnd len="med" w="med" type="triangle"/>
            </a:ln>
          </p:spPr>
        </p:cxnSp>
        <p:cxnSp>
          <p:nvCxnSpPr>
            <p:cNvPr id="220" name="Google Shape;220;p27"/>
            <p:cNvCxnSpPr>
              <a:stCxn id="214" idx="6"/>
              <a:endCxn id="217" idx="2"/>
            </p:cNvCxnSpPr>
            <p:nvPr/>
          </p:nvCxnSpPr>
          <p:spPr>
            <a:xfrm>
              <a:off x="3623275" y="2327850"/>
              <a:ext cx="1962300" cy="0"/>
            </a:xfrm>
            <a:prstGeom prst="straightConnector1">
              <a:avLst/>
            </a:prstGeom>
            <a:noFill/>
            <a:ln cap="flat" cmpd="sng" w="28575">
              <a:solidFill>
                <a:srgbClr val="000000"/>
              </a:solidFill>
              <a:prstDash val="solid"/>
              <a:round/>
              <a:headEnd len="med" w="med" type="none"/>
              <a:tailEnd len="med" w="med" type="triangle"/>
            </a:ln>
          </p:spPr>
        </p:cxnSp>
        <p:cxnSp>
          <p:nvCxnSpPr>
            <p:cNvPr id="221" name="Google Shape;221;p27"/>
            <p:cNvCxnSpPr>
              <a:stCxn id="215" idx="0"/>
              <a:endCxn id="214" idx="4"/>
            </p:cNvCxnSpPr>
            <p:nvPr/>
          </p:nvCxnSpPr>
          <p:spPr>
            <a:xfrm rot="10800000">
              <a:off x="3077425" y="2864050"/>
              <a:ext cx="0" cy="2043600"/>
            </a:xfrm>
            <a:prstGeom prst="straightConnector1">
              <a:avLst/>
            </a:prstGeom>
            <a:noFill/>
            <a:ln cap="flat" cmpd="sng" w="28575">
              <a:solidFill>
                <a:srgbClr val="000000"/>
              </a:solidFill>
              <a:prstDash val="solid"/>
              <a:round/>
              <a:headEnd len="med" w="med" type="none"/>
              <a:tailEnd len="med" w="med" type="triangle"/>
            </a:ln>
          </p:spPr>
        </p:cxnSp>
        <p:cxnSp>
          <p:nvCxnSpPr>
            <p:cNvPr id="222" name="Google Shape;222;p27"/>
            <p:cNvCxnSpPr>
              <a:stCxn id="217" idx="4"/>
              <a:endCxn id="215" idx="7"/>
            </p:cNvCxnSpPr>
            <p:nvPr/>
          </p:nvCxnSpPr>
          <p:spPr>
            <a:xfrm flipH="1">
              <a:off x="3463375" y="2863950"/>
              <a:ext cx="2667900" cy="2200800"/>
            </a:xfrm>
            <a:prstGeom prst="straightConnector1">
              <a:avLst/>
            </a:prstGeom>
            <a:noFill/>
            <a:ln cap="flat" cmpd="sng" w="28575">
              <a:solidFill>
                <a:srgbClr val="000000"/>
              </a:solidFill>
              <a:prstDash val="solid"/>
              <a:round/>
              <a:headEnd len="med" w="med" type="none"/>
              <a:tailEnd len="med" w="med" type="triangle"/>
            </a:ln>
          </p:spPr>
        </p:cxnSp>
        <p:cxnSp>
          <p:nvCxnSpPr>
            <p:cNvPr id="223" name="Google Shape;223;p27"/>
            <p:cNvCxnSpPr>
              <a:stCxn id="215" idx="6"/>
              <a:endCxn id="216" idx="2"/>
            </p:cNvCxnSpPr>
            <p:nvPr/>
          </p:nvCxnSpPr>
          <p:spPr>
            <a:xfrm>
              <a:off x="3623275" y="5443750"/>
              <a:ext cx="1963800" cy="0"/>
            </a:xfrm>
            <a:prstGeom prst="straightConnector1">
              <a:avLst/>
            </a:prstGeom>
            <a:noFill/>
            <a:ln cap="flat" cmpd="sng" w="28575">
              <a:solidFill>
                <a:srgbClr val="000000"/>
              </a:solidFill>
              <a:prstDash val="solid"/>
              <a:round/>
              <a:headEnd len="med" w="med" type="none"/>
              <a:tailEnd len="med" w="med" type="triangle"/>
            </a:ln>
          </p:spPr>
        </p:cxnSp>
        <p:cxnSp>
          <p:nvCxnSpPr>
            <p:cNvPr id="224" name="Google Shape;224;p27"/>
            <p:cNvCxnSpPr>
              <a:stCxn id="216" idx="0"/>
              <a:endCxn id="217" idx="4"/>
            </p:cNvCxnSpPr>
            <p:nvPr/>
          </p:nvCxnSpPr>
          <p:spPr>
            <a:xfrm rot="10800000">
              <a:off x="6131253" y="2864050"/>
              <a:ext cx="1800" cy="2043600"/>
            </a:xfrm>
            <a:prstGeom prst="straightConnector1">
              <a:avLst/>
            </a:prstGeom>
            <a:noFill/>
            <a:ln cap="flat" cmpd="sng" w="28575">
              <a:solidFill>
                <a:srgbClr val="000000"/>
              </a:solidFill>
              <a:prstDash val="solid"/>
              <a:round/>
              <a:headEnd len="med" w="med" type="none"/>
              <a:tailEnd len="med" w="med" type="triangle"/>
            </a:ln>
          </p:spPr>
        </p:cxnSp>
        <p:cxnSp>
          <p:nvCxnSpPr>
            <p:cNvPr id="225" name="Google Shape;225;p27"/>
            <p:cNvCxnSpPr>
              <a:stCxn id="217" idx="6"/>
              <a:endCxn id="213" idx="1"/>
            </p:cNvCxnSpPr>
            <p:nvPr/>
          </p:nvCxnSpPr>
          <p:spPr>
            <a:xfrm>
              <a:off x="6677125" y="2327850"/>
              <a:ext cx="1142100" cy="1125600"/>
            </a:xfrm>
            <a:prstGeom prst="straightConnector1">
              <a:avLst/>
            </a:prstGeom>
            <a:noFill/>
            <a:ln cap="flat" cmpd="sng" w="28575">
              <a:solidFill>
                <a:srgbClr val="000000"/>
              </a:solidFill>
              <a:prstDash val="solid"/>
              <a:round/>
              <a:headEnd len="med" w="med" type="none"/>
              <a:tailEnd len="med" w="med" type="triangle"/>
            </a:ln>
          </p:spPr>
        </p:cxnSp>
        <p:cxnSp>
          <p:nvCxnSpPr>
            <p:cNvPr id="226" name="Google Shape;226;p27"/>
            <p:cNvCxnSpPr>
              <a:stCxn id="216" idx="7"/>
              <a:endCxn id="213" idx="2"/>
            </p:cNvCxnSpPr>
            <p:nvPr/>
          </p:nvCxnSpPr>
          <p:spPr>
            <a:xfrm flipH="1" rot="10800000">
              <a:off x="6519027" y="3832570"/>
              <a:ext cx="1140300" cy="1232100"/>
            </a:xfrm>
            <a:prstGeom prst="straightConnector1">
              <a:avLst/>
            </a:prstGeom>
            <a:noFill/>
            <a:ln cap="flat" cmpd="sng" w="28575">
              <a:solidFill>
                <a:srgbClr val="000000"/>
              </a:solidFill>
              <a:prstDash val="solid"/>
              <a:round/>
              <a:headEnd len="med" w="med" type="none"/>
              <a:tailEnd len="med" w="med" type="triangle"/>
            </a:ln>
          </p:spPr>
        </p:cxnSp>
        <p:sp>
          <p:nvSpPr>
            <p:cNvPr id="227" name="Google Shape;227;p27"/>
            <p:cNvSpPr txBox="1"/>
            <p:nvPr/>
          </p:nvSpPr>
          <p:spPr>
            <a:xfrm>
              <a:off x="917000" y="2422075"/>
              <a:ext cx="1091700" cy="6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FF0000"/>
                  </a:solidFill>
                  <a:latin typeface="Open Sans"/>
                  <a:ea typeface="Open Sans"/>
                  <a:cs typeface="Open Sans"/>
                  <a:sym typeface="Open Sans"/>
                </a:rPr>
                <a:t>2</a:t>
              </a:r>
              <a:r>
                <a:rPr lang="en-US" sz="1800">
                  <a:latin typeface="Open Sans"/>
                  <a:ea typeface="Open Sans"/>
                  <a:cs typeface="Open Sans"/>
                  <a:sym typeface="Open Sans"/>
                </a:rPr>
                <a:t>: 3</a:t>
              </a:r>
              <a:endParaRPr sz="1800">
                <a:latin typeface="Open Sans"/>
                <a:ea typeface="Open Sans"/>
                <a:cs typeface="Open Sans"/>
                <a:sym typeface="Open Sans"/>
              </a:endParaRPr>
            </a:p>
          </p:txBody>
        </p:sp>
        <p:sp>
          <p:nvSpPr>
            <p:cNvPr id="228" name="Google Shape;228;p27"/>
            <p:cNvSpPr txBox="1"/>
            <p:nvPr/>
          </p:nvSpPr>
          <p:spPr>
            <a:xfrm>
              <a:off x="1031295" y="4535867"/>
              <a:ext cx="1006200" cy="6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Open Sans"/>
                  <a:ea typeface="Open Sans"/>
                  <a:cs typeface="Open Sans"/>
                  <a:sym typeface="Open Sans"/>
                </a:rPr>
                <a:t>2:2</a:t>
              </a:r>
              <a:endParaRPr sz="1800">
                <a:latin typeface="Open Sans"/>
                <a:ea typeface="Open Sans"/>
                <a:cs typeface="Open Sans"/>
                <a:sym typeface="Open Sans"/>
              </a:endParaRPr>
            </a:p>
          </p:txBody>
        </p:sp>
        <p:sp>
          <p:nvSpPr>
            <p:cNvPr id="229" name="Google Shape;229;p27"/>
            <p:cNvSpPr txBox="1"/>
            <p:nvPr/>
          </p:nvSpPr>
          <p:spPr>
            <a:xfrm>
              <a:off x="3077425" y="3554300"/>
              <a:ext cx="804000" cy="6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FF0000"/>
                  </a:solidFill>
                  <a:latin typeface="Open Sans"/>
                  <a:ea typeface="Open Sans"/>
                  <a:cs typeface="Open Sans"/>
                  <a:sym typeface="Open Sans"/>
                </a:rPr>
                <a:t>0</a:t>
              </a:r>
              <a:r>
                <a:rPr lang="en-US" sz="1800">
                  <a:latin typeface="Open Sans"/>
                  <a:ea typeface="Open Sans"/>
                  <a:cs typeface="Open Sans"/>
                  <a:sym typeface="Open Sans"/>
                </a:rPr>
                <a:t>:3</a:t>
              </a:r>
              <a:endParaRPr sz="1800">
                <a:latin typeface="Open Sans"/>
                <a:ea typeface="Open Sans"/>
                <a:cs typeface="Open Sans"/>
                <a:sym typeface="Open Sans"/>
              </a:endParaRPr>
            </a:p>
          </p:txBody>
        </p:sp>
        <p:sp>
          <p:nvSpPr>
            <p:cNvPr id="230" name="Google Shape;230;p27"/>
            <p:cNvSpPr txBox="1"/>
            <p:nvPr/>
          </p:nvSpPr>
          <p:spPr>
            <a:xfrm>
              <a:off x="6131250" y="3632850"/>
              <a:ext cx="804000" cy="6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Open Sans"/>
                  <a:ea typeface="Open Sans"/>
                  <a:cs typeface="Open Sans"/>
                  <a:sym typeface="Open Sans"/>
                </a:rPr>
                <a:t>0:3</a:t>
              </a:r>
              <a:endParaRPr sz="1800">
                <a:latin typeface="Open Sans"/>
                <a:ea typeface="Open Sans"/>
                <a:cs typeface="Open Sans"/>
                <a:sym typeface="Open Sans"/>
              </a:endParaRPr>
            </a:p>
          </p:txBody>
        </p:sp>
        <p:sp>
          <p:nvSpPr>
            <p:cNvPr id="231" name="Google Shape;231;p27"/>
            <p:cNvSpPr txBox="1"/>
            <p:nvPr/>
          </p:nvSpPr>
          <p:spPr>
            <a:xfrm>
              <a:off x="7234225" y="2422075"/>
              <a:ext cx="804000" cy="6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Open Sans"/>
                  <a:ea typeface="Open Sans"/>
                  <a:cs typeface="Open Sans"/>
                  <a:sym typeface="Open Sans"/>
                </a:rPr>
                <a:t>2:3</a:t>
              </a:r>
              <a:endParaRPr sz="1800">
                <a:latin typeface="Open Sans"/>
                <a:ea typeface="Open Sans"/>
                <a:cs typeface="Open Sans"/>
                <a:sym typeface="Open Sans"/>
              </a:endParaRPr>
            </a:p>
          </p:txBody>
        </p:sp>
        <p:sp>
          <p:nvSpPr>
            <p:cNvPr id="232" name="Google Shape;232;p27"/>
            <p:cNvSpPr txBox="1"/>
            <p:nvPr/>
          </p:nvSpPr>
          <p:spPr>
            <a:xfrm>
              <a:off x="4197500" y="5443750"/>
              <a:ext cx="918300" cy="6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FF0000"/>
                  </a:solidFill>
                  <a:latin typeface="Open Sans"/>
                  <a:ea typeface="Open Sans"/>
                  <a:cs typeface="Open Sans"/>
                  <a:sym typeface="Open Sans"/>
                </a:rPr>
                <a:t>2</a:t>
              </a:r>
              <a:r>
                <a:rPr lang="en-US" sz="1800">
                  <a:latin typeface="Open Sans"/>
                  <a:ea typeface="Open Sans"/>
                  <a:cs typeface="Open Sans"/>
                  <a:sym typeface="Open Sans"/>
                </a:rPr>
                <a:t>:3</a:t>
              </a:r>
              <a:endParaRPr sz="1800">
                <a:latin typeface="Open Sans"/>
                <a:ea typeface="Open Sans"/>
                <a:cs typeface="Open Sans"/>
                <a:sym typeface="Open Sans"/>
              </a:endParaRPr>
            </a:p>
          </p:txBody>
        </p:sp>
        <p:sp>
          <p:nvSpPr>
            <p:cNvPr id="233" name="Google Shape;233;p27"/>
            <p:cNvSpPr txBox="1"/>
            <p:nvPr/>
          </p:nvSpPr>
          <p:spPr>
            <a:xfrm>
              <a:off x="6955675" y="4368775"/>
              <a:ext cx="804000" cy="6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FF0000"/>
                  </a:solidFill>
                  <a:latin typeface="Open Sans"/>
                  <a:ea typeface="Open Sans"/>
                  <a:cs typeface="Open Sans"/>
                  <a:sym typeface="Open Sans"/>
                </a:rPr>
                <a:t>2</a:t>
              </a:r>
              <a:r>
                <a:rPr lang="en-US" sz="1800">
                  <a:latin typeface="Open Sans"/>
                  <a:ea typeface="Open Sans"/>
                  <a:cs typeface="Open Sans"/>
                  <a:sym typeface="Open Sans"/>
                </a:rPr>
                <a:t>:2</a:t>
              </a:r>
              <a:endParaRPr sz="1800">
                <a:latin typeface="Open Sans"/>
                <a:ea typeface="Open Sans"/>
                <a:cs typeface="Open Sans"/>
                <a:sym typeface="Open Sans"/>
              </a:endParaRPr>
            </a:p>
          </p:txBody>
        </p:sp>
        <p:sp>
          <p:nvSpPr>
            <p:cNvPr id="234" name="Google Shape;234;p27"/>
            <p:cNvSpPr txBox="1"/>
            <p:nvPr/>
          </p:nvSpPr>
          <p:spPr>
            <a:xfrm>
              <a:off x="4197500" y="1664850"/>
              <a:ext cx="804000" cy="6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Open Sans"/>
                  <a:ea typeface="Open Sans"/>
                  <a:cs typeface="Open Sans"/>
                  <a:sym typeface="Open Sans"/>
                </a:rPr>
                <a:t>2:2</a:t>
              </a:r>
              <a:endParaRPr sz="1800">
                <a:latin typeface="Open Sans"/>
                <a:ea typeface="Open Sans"/>
                <a:cs typeface="Open Sans"/>
                <a:sym typeface="Open Sans"/>
              </a:endParaRPr>
            </a:p>
          </p:txBody>
        </p:sp>
        <p:sp>
          <p:nvSpPr>
            <p:cNvPr id="235" name="Google Shape;235;p27"/>
            <p:cNvSpPr txBox="1"/>
            <p:nvPr/>
          </p:nvSpPr>
          <p:spPr>
            <a:xfrm>
              <a:off x="4311855" y="3338222"/>
              <a:ext cx="804000" cy="6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Open Sans"/>
                  <a:ea typeface="Open Sans"/>
                  <a:cs typeface="Open Sans"/>
                  <a:sym typeface="Open Sans"/>
                </a:rPr>
                <a:t>0:1</a:t>
              </a:r>
              <a:endParaRPr sz="1800">
                <a:latin typeface="Open Sans"/>
                <a:ea typeface="Open Sans"/>
                <a:cs typeface="Open Sans"/>
                <a:sym typeface="Open Sans"/>
              </a:endParaRPr>
            </a:p>
          </p:txBody>
        </p:sp>
      </p:grpSp>
      <p:sp>
        <p:nvSpPr>
          <p:cNvPr id="236" name="Google Shape;236;p27"/>
          <p:cNvSpPr txBox="1"/>
          <p:nvPr/>
        </p:nvSpPr>
        <p:spPr>
          <a:xfrm>
            <a:off x="312500" y="1483375"/>
            <a:ext cx="1696200" cy="6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Open Sans"/>
                <a:ea typeface="Open Sans"/>
                <a:cs typeface="Open Sans"/>
                <a:sym typeface="Open Sans"/>
              </a:rPr>
              <a:t>flow: capacity</a:t>
            </a:r>
            <a:endParaRPr sz="1800">
              <a:latin typeface="Open Sans"/>
              <a:ea typeface="Open Sans"/>
              <a:cs typeface="Open Sans"/>
              <a:sym typeface="Open Sans"/>
            </a:endParaRPr>
          </a:p>
        </p:txBody>
      </p:sp>
      <p:sp>
        <p:nvSpPr>
          <p:cNvPr id="237" name="Google Shape;237;p27"/>
          <p:cNvSpPr txBox="1"/>
          <p:nvPr/>
        </p:nvSpPr>
        <p:spPr>
          <a:xfrm>
            <a:off x="5869075" y="1580875"/>
            <a:ext cx="3122400" cy="41334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Open Sans"/>
              <a:buChar char="●"/>
            </a:pPr>
            <a:r>
              <a:rPr lang="en-US" sz="2400">
                <a:latin typeface="Open Sans"/>
                <a:ea typeface="Open Sans"/>
                <a:cs typeface="Open Sans"/>
                <a:sym typeface="Open Sans"/>
              </a:rPr>
              <a:t>By making some changes of the flow, under the same capacities </a:t>
            </a:r>
            <a:r>
              <a:rPr lang="en-US" sz="2400">
                <a:latin typeface="Open Sans"/>
                <a:ea typeface="Open Sans"/>
                <a:cs typeface="Open Sans"/>
                <a:sym typeface="Open Sans"/>
              </a:rPr>
              <a:t>constraints</a:t>
            </a:r>
            <a:r>
              <a:rPr lang="en-US" sz="2400">
                <a:latin typeface="Open Sans"/>
                <a:ea typeface="Open Sans"/>
                <a:cs typeface="Open Sans"/>
                <a:sym typeface="Open Sans"/>
              </a:rPr>
              <a:t>, we have increase the flow to 4</a:t>
            </a:r>
            <a:endParaRPr sz="2400">
              <a:latin typeface="Open Sans"/>
              <a:ea typeface="Open Sans"/>
              <a:cs typeface="Open Sans"/>
              <a:sym typeface="Open Sans"/>
            </a:endParaRPr>
          </a:p>
          <a:p>
            <a:pPr indent="-381000" lvl="0" marL="457200" rtl="0" algn="l">
              <a:spcBef>
                <a:spcPts val="0"/>
              </a:spcBef>
              <a:spcAft>
                <a:spcPts val="0"/>
              </a:spcAft>
              <a:buSzPts val="2400"/>
              <a:buFont typeface="Open Sans"/>
              <a:buChar char="●"/>
            </a:pPr>
            <a:r>
              <a:rPr lang="en-US" sz="2400">
                <a:latin typeface="Open Sans"/>
                <a:ea typeface="Open Sans"/>
                <a:cs typeface="Open Sans"/>
                <a:sym typeface="Open Sans"/>
              </a:rPr>
              <a:t>The question is how to find the maximum flow?</a:t>
            </a:r>
            <a:endParaRPr sz="2400">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Beamer / Cambridg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mer / Cambridg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