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f456b05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f456b05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ef456b05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ef456b05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f456b05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ef456b05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ef456b052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ef456b05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ef456b05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ef456b05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ef456b05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ef456b05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ef456b05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ef456b05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ef456b052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ef456b05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ef456b05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ef456b05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f456b052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ef456b05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f456b0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f456b0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ef456b05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ef456b05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ef456b05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ef456b05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ef456b05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ef456b05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f456b052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ef456b052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ef456b052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ef456b052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ef456b052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ef456b052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ef456b052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ef456b05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c72556b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c72556b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ef456b052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ef456b05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f456b0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f456b0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f456b0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f456b0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f456b0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f456b0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ef456b0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ef456b0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ef456b0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ef456b0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f456b05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f456b05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ef456b05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ef456b0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Data</a:t>
            </a:r>
            <a:r>
              <a:rPr b="1" lang="en" sz="4600"/>
              <a:t> Exploration</a:t>
            </a:r>
            <a:endParaRPr b="1"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</a:t>
            </a:r>
            <a:r>
              <a:rPr b="1" lang="en"/>
              <a:t>Pandas Series from List or Numpy </a:t>
            </a:r>
            <a:endParaRPr b="1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50" y="1074025"/>
            <a:ext cx="2781750" cy="35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3825" y="1074025"/>
            <a:ext cx="3714800" cy="3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Dataframe from Series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25" y="1125900"/>
            <a:ext cx="4309550" cy="29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Creating</a:t>
            </a:r>
            <a:r>
              <a:rPr b="1" lang="en"/>
              <a:t> Dataframe from Numpy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25" y="1167825"/>
            <a:ext cx="5401275" cy="29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Dataframe from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025" y="1132600"/>
            <a:ext cx="3506000" cy="32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new columns to Dataframe</a:t>
            </a:r>
            <a:endParaRPr b="1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75" y="1157538"/>
            <a:ext cx="34671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2763" y="1081338"/>
            <a:ext cx="37052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</a:t>
            </a:r>
            <a:endParaRPr b="1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00" y="1089925"/>
            <a:ext cx="4108200" cy="35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Indexing and Slicing</a:t>
            </a:r>
            <a:endParaRPr b="1"/>
          </a:p>
        </p:txBody>
      </p:sp>
      <p:sp>
        <p:nvSpPr>
          <p:cNvPr id="177" name="Google Shape;177;p28"/>
          <p:cNvSpPr txBox="1"/>
          <p:nvPr/>
        </p:nvSpPr>
        <p:spPr>
          <a:xfrm>
            <a:off x="337750" y="117505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Machine Learning and Data Science, it is important to know how to perform indexing and slicing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python, list, array or Dataframe have same format for indexing and slicing.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start to end &gt;&gt;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index: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index: (positive value of length of list, array or dataframe) - 1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end to start &gt;&gt;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index: negative value of length of list, array or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index: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Indexing and Slicing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325" y="1358475"/>
            <a:ext cx="7406050" cy="2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Indexing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975" y="1504350"/>
            <a:ext cx="5205450" cy="31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6975" y="1207700"/>
            <a:ext cx="2528350" cy="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Slicing - Numpy</a:t>
            </a:r>
            <a:endParaRPr b="1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000" y="1552450"/>
            <a:ext cx="3581025" cy="27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0100" y="1573550"/>
            <a:ext cx="3797300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Data?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Any collection of facts, figures, or other information that can be processed, analyzed, and interpreted to derive insights, knowledge, and understanding of a particular phenomenon or domain. Data can take many forms, including text, numbers, </a:t>
            </a:r>
            <a:r>
              <a:rPr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mages, audio, and video.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ata is typically stored and processed using digital technologies, such as databases, spreadsheets, and programming languages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Slicing - Dataframe</a:t>
            </a:r>
            <a:endParaRPr b="1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623" y="1303773"/>
            <a:ext cx="4681575" cy="27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Slicing - Dataframe</a:t>
            </a:r>
            <a:endParaRPr b="1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1212350"/>
            <a:ext cx="38004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iloc for indexing and slicing</a:t>
            </a:r>
            <a:endParaRPr b="1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25" y="1424675"/>
            <a:ext cx="3244800" cy="27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175" y="1424675"/>
            <a:ext cx="2901579" cy="27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Extracting Column Names from Dataframe</a:t>
            </a:r>
            <a:endParaRPr b="1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0873" y="1566775"/>
            <a:ext cx="4801001" cy="2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Extracting Values from Specific Columns in Dataframe</a:t>
            </a:r>
            <a:endParaRPr b="1"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350" y="1017725"/>
            <a:ext cx="3725300" cy="3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Checking Data Types</a:t>
            </a:r>
            <a:endParaRPr b="1"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75" y="1830025"/>
            <a:ext cx="3157575" cy="13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6948" y="1850898"/>
            <a:ext cx="4495525" cy="16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Checking Missing Values</a:t>
            </a:r>
            <a:endParaRPr b="1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50" y="1415525"/>
            <a:ext cx="2619025" cy="17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654" y="1394600"/>
            <a:ext cx="5665071" cy="15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Libraries - Seaborn</a:t>
            </a:r>
            <a:endParaRPr b="1"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87900" y="1152475"/>
            <a:ext cx="80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data visualization library for Python that is built on top of the matplotlib library.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It provides a high-level interface for creating informative and visually appealing statistical graphics, such as heatmaps, histograms, scatter plots, and line plots.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Seaborn makes it easy to create complex visualizations with minimal code by providing a range of pre-built plot types and a set of built-in color palettes that are optimized for data visualization.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It also offers advanced features like automatic data transformations, integration with Pandas data structures, and the ability to customize plot aesthetics.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 b="1"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303" y="398350"/>
            <a:ext cx="3601497" cy="42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228750" y="1064875"/>
            <a:ext cx="40212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Heat Map Plot is normally used for correlation matrix. Only works well if the data are in numeric (int or float)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What is features?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Features = Column Names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How to read correlation matrix?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-1 indicates a perfectly negative linear correlation between two variables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0 indicates no linear correlation between two variables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1 indicates a perfectly positive linear correlation between two variables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Closer to 0, lower correlation.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1000"/>
              </a:spcAft>
              <a:buSzPts val="1100"/>
              <a:buChar char="○"/>
            </a:pPr>
            <a:r>
              <a:rPr lang="en" sz="1100"/>
              <a:t>Closer to 1 or -1, higher correlation.</a:t>
            </a:r>
            <a:endParaRPr sz="1100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300" y="161825"/>
            <a:ext cx="2320975" cy="23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Data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Data can be categorized into various types, such as structured data, semi-structured data, and unstructured data.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Structured data</a:t>
            </a:r>
            <a:r>
              <a:rPr lang="en" sz="1500">
                <a:solidFill>
                  <a:schemeClr val="dk1"/>
                </a:solidFill>
              </a:rPr>
              <a:t>: Highly organized and can be easily processed and analyzed,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Unstructured data:</a:t>
            </a:r>
            <a:r>
              <a:rPr lang="en" sz="1500">
                <a:solidFill>
                  <a:schemeClr val="dk1"/>
                </a:solidFill>
              </a:rPr>
              <a:t> Text, images, and videos, and requires more advanced processing techniques such as natural language processing and computer vision.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Semi-structured data:</a:t>
            </a:r>
            <a:r>
              <a:rPr lang="en" sz="1500">
                <a:solidFill>
                  <a:schemeClr val="dk1"/>
                </a:solidFill>
              </a:rPr>
              <a:t> May include elements of both text and data, and may be stored in a variety of formats, including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is Data Important?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Improved decision-making</a:t>
            </a:r>
            <a:r>
              <a:rPr lang="en" sz="1500">
                <a:solidFill>
                  <a:schemeClr val="dk1"/>
                </a:solidFill>
              </a:rPr>
              <a:t>: Data provides a basis for informed decision-making, allowing individuals and organizations to make more accurate and effective decisions.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Increased efficiency</a:t>
            </a:r>
            <a:r>
              <a:rPr lang="en" sz="1500">
                <a:solidFill>
                  <a:schemeClr val="dk1"/>
                </a:solidFill>
              </a:rPr>
              <a:t>: Data can be used to optimize and streamline operations, reduce waste, and increase pro</a:t>
            </a:r>
            <a:r>
              <a:rPr lang="en" sz="1500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uctivity.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Better customer experiences</a:t>
            </a:r>
            <a:r>
              <a:rPr lang="en" sz="1500">
                <a:solidFill>
                  <a:schemeClr val="dk1"/>
                </a:solidFill>
              </a:rPr>
              <a:t>: Data can be used to understand customer needs and preferences, and to personalize products and services to meet those needs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Innovation</a:t>
            </a:r>
            <a:r>
              <a:rPr lang="en" sz="1500">
                <a:solidFill>
                  <a:schemeClr val="dk1"/>
                </a:solidFill>
              </a:rPr>
              <a:t>: Data provides a basis for innovation and discovery, enabling new products and services to be developed and new markets to be created.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Improved public policy</a:t>
            </a:r>
            <a:r>
              <a:rPr lang="en" sz="1500">
                <a:solidFill>
                  <a:schemeClr val="dk1"/>
                </a:solidFill>
              </a:rPr>
              <a:t>: Data can be used to inform public policy decisions, and to monitor and evaluate the effectiveness of policies and programs.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Data Exploration?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he process of analyzing and visualizing data to gain insights and understanding of the underlying patterns, trends, and relationships in the data.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crucial step in the data analysis process, as it helps to identify </a:t>
            </a:r>
            <a:r>
              <a:rPr b="1" lang="en" sz="1500">
                <a:solidFill>
                  <a:schemeClr val="dk1"/>
                </a:solidFill>
              </a:rPr>
              <a:t>potential outliers</a:t>
            </a:r>
            <a:r>
              <a:rPr lang="en" sz="1500">
                <a:solidFill>
                  <a:schemeClr val="dk1"/>
                </a:solidFill>
              </a:rPr>
              <a:t>, data </a:t>
            </a:r>
            <a:r>
              <a:rPr b="1" lang="en" sz="1500">
                <a:solidFill>
                  <a:schemeClr val="dk1"/>
                </a:solidFill>
              </a:rPr>
              <a:t>quality issues</a:t>
            </a:r>
            <a:r>
              <a:rPr lang="en" sz="1500">
                <a:solidFill>
                  <a:schemeClr val="dk1"/>
                </a:solidFill>
              </a:rPr>
              <a:t>, and interesting </a:t>
            </a:r>
            <a:r>
              <a:rPr b="1" lang="en" sz="1500">
                <a:solidFill>
                  <a:schemeClr val="dk1"/>
                </a:solidFill>
              </a:rPr>
              <a:t>patterns</a:t>
            </a:r>
            <a:r>
              <a:rPr lang="en" sz="1500">
                <a:solidFill>
                  <a:schemeClr val="dk1"/>
                </a:solidFill>
              </a:rPr>
              <a:t> or </a:t>
            </a:r>
            <a:r>
              <a:rPr b="1" lang="en" sz="1500">
                <a:solidFill>
                  <a:schemeClr val="dk1"/>
                </a:solidFill>
              </a:rPr>
              <a:t>correlations</a:t>
            </a:r>
            <a:r>
              <a:rPr lang="en" sz="1500">
                <a:solidFill>
                  <a:schemeClr val="dk1"/>
                </a:solidFill>
              </a:rPr>
              <a:t> that can guide further analysis.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Why is Data Exploration important in Machine Learning?</a:t>
            </a:r>
            <a:endParaRPr b="1" sz="242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Feature selection</a:t>
            </a:r>
            <a:r>
              <a:rPr lang="en" sz="1500">
                <a:solidFill>
                  <a:schemeClr val="dk1"/>
                </a:solidFill>
              </a:rPr>
              <a:t>: Data exploration can help us identify the most important features or variables in our dataset, which can help us select the best features for our machine learning models.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Data cleaning</a:t>
            </a:r>
            <a:r>
              <a:rPr lang="en" sz="1500">
                <a:solidFill>
                  <a:schemeClr val="dk1"/>
                </a:solidFill>
              </a:rPr>
              <a:t>: Data exploration can help us identify missing values, outliers, and other data quality issues, which we can then address through data cleaning techniques.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Model selection</a:t>
            </a:r>
            <a:r>
              <a:rPr lang="en" sz="1500">
                <a:solidFill>
                  <a:schemeClr val="dk1"/>
                </a:solidFill>
              </a:rPr>
              <a:t>: Data exploration can help us identify which machine learning algorithms may be most appropriate for our dataset, based on the structure and characteristics of the data.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Why is Data Exploration important in Machine Learning?</a:t>
            </a:r>
            <a:endParaRPr b="1" sz="242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Model evaluation</a:t>
            </a:r>
            <a:r>
              <a:rPr lang="en" sz="1500">
                <a:solidFill>
                  <a:schemeClr val="dk1"/>
                </a:solidFill>
              </a:rPr>
              <a:t>: Data exploration can help us evaluate the performance of our machine learning models, by identifying areas where the model is underfitting or overfitting the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Data understanding:</a:t>
            </a:r>
            <a:r>
              <a:rPr lang="en" sz="1500">
                <a:solidFill>
                  <a:schemeClr val="dk1"/>
                </a:solidFill>
              </a:rPr>
              <a:t> Data exploration can help us gain a deeper understanding of the data we are working with, and may even lead to new insights and hypotheses about the underlying phenomenon we are studying.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5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Coding Lab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318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</a:t>
            </a:r>
            <a:r>
              <a:rPr b="1" lang="en"/>
              <a:t>Libraries</a:t>
            </a:r>
            <a:r>
              <a:rPr b="1" lang="en"/>
              <a:t> - Pandas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Char char="●"/>
            </a:pPr>
            <a:r>
              <a:rPr b="1" lang="en" sz="1325">
                <a:solidFill>
                  <a:schemeClr val="dk1"/>
                </a:solidFill>
              </a:rPr>
              <a:t>Data structures</a:t>
            </a:r>
            <a:r>
              <a:rPr lang="en" sz="1325">
                <a:solidFill>
                  <a:schemeClr val="dk1"/>
                </a:solidFill>
              </a:rPr>
              <a:t>: Pandas provides two main data structures for storing and manipulating data: Series and DataFrame. A Series is a one-dimensional array-like object that can hold any data type, while a DataFrame is a two-dimensional table-like data structure that can hold multiple types of data.</a:t>
            </a:r>
            <a:endParaRPr sz="1325">
              <a:solidFill>
                <a:schemeClr val="dk1"/>
              </a:solidFill>
            </a:endParaRPr>
          </a:p>
          <a:p>
            <a:pPr indent="-31273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5"/>
              <a:buChar char="●"/>
            </a:pPr>
            <a:r>
              <a:rPr b="1" lang="en" sz="1325">
                <a:solidFill>
                  <a:schemeClr val="dk1"/>
                </a:solidFill>
              </a:rPr>
              <a:t>Data manipulation</a:t>
            </a:r>
            <a:r>
              <a:rPr lang="en" sz="1325">
                <a:solidFill>
                  <a:schemeClr val="dk1"/>
                </a:solidFill>
              </a:rPr>
              <a:t>: Pandas provides a wide range of functions for manipulating and transforming data, such as filtering, sorting, grouping, merging, and reshaping.</a:t>
            </a:r>
            <a:endParaRPr sz="1325">
              <a:solidFill>
                <a:schemeClr val="dk1"/>
              </a:solidFill>
            </a:endParaRPr>
          </a:p>
          <a:p>
            <a:pPr indent="-31273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5"/>
              <a:buChar char="●"/>
            </a:pPr>
            <a:r>
              <a:rPr b="1" lang="en" sz="1325">
                <a:solidFill>
                  <a:schemeClr val="dk1"/>
                </a:solidFill>
              </a:rPr>
              <a:t>Missing data handling</a:t>
            </a:r>
            <a:r>
              <a:rPr lang="en" sz="1325">
                <a:solidFill>
                  <a:schemeClr val="dk1"/>
                </a:solidFill>
              </a:rPr>
              <a:t>: Pandas provides functions for detecting and handling missing data, such as filling in missing values or dropping rows or columns with missin</a:t>
            </a:r>
            <a:r>
              <a:rPr lang="en" sz="1325">
                <a:solidFill>
                  <a:schemeClr val="dk1"/>
                </a:solidFill>
              </a:rPr>
              <a:t>g</a:t>
            </a:r>
            <a:r>
              <a:rPr lang="en" sz="1325">
                <a:solidFill>
                  <a:schemeClr val="dk1"/>
                </a:solidFill>
              </a:rPr>
              <a:t> data.</a:t>
            </a:r>
            <a:endParaRPr sz="1325">
              <a:solidFill>
                <a:schemeClr val="dk1"/>
              </a:solidFill>
            </a:endParaRPr>
          </a:p>
          <a:p>
            <a:pPr indent="-31273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5"/>
              <a:buChar char="●"/>
            </a:pPr>
            <a:r>
              <a:rPr b="1" lang="en" sz="1325">
                <a:solidFill>
                  <a:schemeClr val="dk1"/>
                </a:solidFill>
              </a:rPr>
              <a:t>Time series analysis</a:t>
            </a:r>
            <a:r>
              <a:rPr lang="en" sz="1325">
                <a:solidFill>
                  <a:schemeClr val="dk1"/>
                </a:solidFill>
              </a:rPr>
              <a:t>: Pandas provides functions for working with time series data, such as resampling, time shifting, and rolling window calculations.</a:t>
            </a:r>
            <a:endParaRPr sz="1325">
              <a:solidFill>
                <a:schemeClr val="dk1"/>
              </a:solidFill>
            </a:endParaRPr>
          </a:p>
          <a:p>
            <a:pPr indent="-31273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25"/>
              <a:buChar char="●"/>
            </a:pPr>
            <a:r>
              <a:rPr b="1" lang="en" sz="1325">
                <a:solidFill>
                  <a:schemeClr val="dk1"/>
                </a:solidFill>
              </a:rPr>
              <a:t>Input/output</a:t>
            </a:r>
            <a:r>
              <a:rPr lang="en" sz="1325">
                <a:solidFill>
                  <a:schemeClr val="dk1"/>
                </a:solidFill>
              </a:rPr>
              <a:t>: Pandas provides functions for reading and writing data in various formats, such as CSV, Excel, SQL, and JSON.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