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3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>
        <p:scale>
          <a:sx n="147" d="100"/>
          <a:sy n="147" d="100"/>
        </p:scale>
        <p:origin x="640" y="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c3746acf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c3746acf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c3746acf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c3746acf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04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24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2254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Cross Validation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251927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the problem?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60708" cy="327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Learning the parameters of a prediction function &amp; testing it on the same data is wrong!!!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 model perform a perfect score by repeating the labels of the seen samples, but might fail to predict on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unseen data. (Over-fitting)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F0874E6-28D3-AFD8-8D69-E9AE91A26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6013" y="1017725"/>
            <a:ext cx="6619687" cy="34949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cross validation (CV)?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65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sz="1400" dirty="0">
                <a:solidFill>
                  <a:srgbClr val="212529"/>
                </a:solidFill>
                <a:latin typeface="-apple-system"/>
              </a:rPr>
              <a:t>There is no </a:t>
            </a:r>
            <a:r>
              <a:rPr lang="en-US" sz="1400" i="0" dirty="0">
                <a:solidFill>
                  <a:srgbClr val="212529"/>
                </a:solidFill>
                <a:effectLst/>
                <a:latin typeface="-apple-system"/>
              </a:rPr>
              <a:t>validation set anymore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sz="1400" b="0" i="1" dirty="0">
                <a:solidFill>
                  <a:srgbClr val="212529"/>
                </a:solidFill>
                <a:effectLst/>
                <a:latin typeface="-apple-system"/>
              </a:rPr>
              <a:t>k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-fold CV, the training set is split into </a:t>
            </a:r>
            <a:r>
              <a:rPr lang="en-US" sz="1400" b="0" i="1" dirty="0">
                <a:solidFill>
                  <a:srgbClr val="212529"/>
                </a:solidFill>
                <a:effectLst/>
                <a:latin typeface="-apple-system"/>
              </a:rPr>
              <a:t>k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 smaller sets </a:t>
            </a:r>
          </a:p>
          <a:p>
            <a:pPr algn="l"/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The following procedure is followed for each of the </a:t>
            </a:r>
            <a:r>
              <a:rPr lang="en-US" sz="1400" b="0" i="1" dirty="0">
                <a:solidFill>
                  <a:srgbClr val="212529"/>
                </a:solidFill>
                <a:effectLst/>
                <a:latin typeface="-apple-system"/>
              </a:rPr>
              <a:t>k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 “folds”: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model is trained using k−1 of the folds as training data;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resulting model is validated on the remaining part of the data (i.e., it is used as a test set to compute a performance measure such as accuracy).</a:t>
            </a:r>
          </a:p>
        </p:txBody>
      </p:sp>
      <p:pic>
        <p:nvPicPr>
          <p:cNvPr id="2" name="Picture 2" descr="Grid Search Workflow">
            <a:extLst>
              <a:ext uri="{FF2B5EF4-FFF2-40B4-BE49-F238E27FC236}">
                <a16:creationId xmlns:a16="http://schemas.microsoft.com/office/drawing/2014/main" id="{A5AFAC5E-7013-01A5-434D-EC500D85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88" y="1403115"/>
            <a:ext cx="4346588" cy="291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7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7054" y="2254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225425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6C9852-CAD7-9308-8C41-7E62D0F3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91" y="519351"/>
            <a:ext cx="5926618" cy="41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94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-apple-system</vt:lpstr>
      <vt:lpstr>Arial</vt:lpstr>
      <vt:lpstr>Simple Light</vt:lpstr>
      <vt:lpstr>Cross Validation</vt:lpstr>
      <vt:lpstr>What is the problem?</vt:lpstr>
      <vt:lpstr>What is cross validation (CV)?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cp:lastModifiedBy>Todsavad Tangtortan</cp:lastModifiedBy>
  <cp:revision>1</cp:revision>
  <dcterms:modified xsi:type="dcterms:W3CDTF">2024-03-17T03:10:55Z</dcterms:modified>
</cp:coreProperties>
</file>