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9" r:id="rId3"/>
    <p:sldId id="258" r:id="rId4"/>
    <p:sldId id="26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>
      <p:cViewPr varScale="1">
        <p:scale>
          <a:sx n="136" d="100"/>
          <a:sy n="136" d="100"/>
        </p:scale>
        <p:origin x="9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uopai.github.io/ml-blog08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vdeshpande551/understanding-the-inner-workings-of-svm-from-data-preprocessing-to-model-deployment-cdc9d72a2d3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0d94c595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0d94c595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Machine Learning </a:t>
            </a:r>
            <a:r>
              <a:rPr lang="th-TH">
                <a:hlinkClick r:id="rId3"/>
              </a:rPr>
              <a:t>บทที่ 8: </a:t>
            </a:r>
            <a:r>
              <a:rPr lang="en-US" dirty="0">
                <a:hlinkClick r:id="rId3"/>
              </a:rPr>
              <a:t>Support Vector Machines (guopai.github.io)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0d94c595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0d94c595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linkClick r:id="rId3"/>
              </a:rPr>
              <a:t>“Understanding the Inner Workings of SVM: From Data Preprocessing to Model Deployment” | by Vinayak Deshpande | Medium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661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0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r="31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highlight>
                  <a:srgbClr val="F7F7F8"/>
                </a:highlight>
              </a:rPr>
              <a:t>Support Vector Machine (SVM)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7DBB-9A04-1F78-9B1A-3DC25001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2800" dirty="0"/>
              <a:t>Support Vector Machine (SVM)</a:t>
            </a:r>
            <a:endParaRPr lang="en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C447-0808-4F24-D728-39D1BF1CF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807813" cy="341640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SVMs find a hyperplane to separate data into different classes.</a:t>
            </a:r>
          </a:p>
          <a:p>
            <a:r>
              <a:rPr lang="en-US" sz="1600" dirty="0"/>
              <a:t>The hyperplane is chosen to maximize the margin between classes.</a:t>
            </a:r>
          </a:p>
          <a:p>
            <a:r>
              <a:rPr lang="en-US" sz="1600" dirty="0"/>
              <a:t>Margin is the distance between the hyperplane and the nearest data points from each class.</a:t>
            </a:r>
          </a:p>
          <a:p>
            <a:r>
              <a:rPr lang="en-US" sz="1600" dirty="0"/>
              <a:t>SVMs use a kernel function to transform input data into a higher-dimensional space.</a:t>
            </a:r>
          </a:p>
          <a:p>
            <a:r>
              <a:rPr lang="en-US" sz="1600" dirty="0"/>
              <a:t>In this higher-dimensional space, it's easier to find a linear boundary between classes.</a:t>
            </a:r>
            <a:endParaRPr lang="en-TH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ED006-8C05-8C29-E6AC-414B16DB0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3"/>
          <a:stretch/>
        </p:blipFill>
        <p:spPr bwMode="auto">
          <a:xfrm>
            <a:off x="3855563" y="1152474"/>
            <a:ext cx="5213022" cy="350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72;p15">
            <a:extLst>
              <a:ext uri="{FF2B5EF4-FFF2-40B4-BE49-F238E27FC236}">
                <a16:creationId xmlns:a16="http://schemas.microsoft.com/office/drawing/2014/main" id="{3F3B03BF-5E0E-EADC-EB1A-275CA019D1AC}"/>
              </a:ext>
            </a:extLst>
          </p:cNvPr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254524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;p15">
            <a:extLst>
              <a:ext uri="{FF2B5EF4-FFF2-40B4-BE49-F238E27FC236}">
                <a16:creationId xmlns:a16="http://schemas.microsoft.com/office/drawing/2014/main" id="{0811F0ED-F0CF-C9F9-1797-97ADD69035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3238" r="3185" b="1"/>
          <a:stretch/>
        </p:blipFill>
        <p:spPr>
          <a:xfrm>
            <a:off x="0" y="4795670"/>
            <a:ext cx="9144000" cy="347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54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highlight>
                  <a:srgbClr val="F7F7F8"/>
                </a:highlight>
              </a:rPr>
              <a:t>SVM vs </a:t>
            </a:r>
            <a:r>
              <a:rPr lang="en" sz="2400" dirty="0" err="1">
                <a:highlight>
                  <a:srgbClr val="F7F7F8"/>
                </a:highlight>
              </a:rPr>
              <a:t>Classication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effectLst/>
              </a:rPr>
              <a:t>Support Vector Machine (SVM)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effectLst/>
              </a:rPr>
              <a:t>Draws the best line (or boundary) between different groups of points to separate them with the widest possible gap.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effectLst/>
              </a:rPr>
              <a:t>Focuses on finding the line farthest from the closest points of each group, called support vectors.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Classification: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effectLst/>
              </a:rPr>
              <a:t>Sorts data into categories or classes.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effectLst/>
              </a:rPr>
              <a:t>Involves predicting the category of new data based on past observations.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effectLst/>
              </a:rPr>
              <a:t>SVM is one of many methods used for classification.</a:t>
            </a:r>
            <a:endParaRPr lang="en-US" sz="160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254524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69;p15">
            <a:extLst>
              <a:ext uri="{FF2B5EF4-FFF2-40B4-BE49-F238E27FC236}">
                <a16:creationId xmlns:a16="http://schemas.microsoft.com/office/drawing/2014/main" id="{498CC0FD-700F-0A9F-1EDA-6F3776C86F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3238" r="3185" b="1"/>
          <a:stretch/>
        </p:blipFill>
        <p:spPr>
          <a:xfrm>
            <a:off x="0" y="4795670"/>
            <a:ext cx="9144000" cy="34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Chatbot with SVM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  <a:effectLst/>
              </a:rPr>
              <a:t>SVMs can handle non-linear data using kernel functions.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Kernel functions map data into a higher-dimensional space for easier linear separation.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This ability is beneficial for dealing with complex conversations with multiple intents and entities.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SVMs can handle imbalanced data by adjusting class weights.</a:t>
            </a:r>
          </a:p>
          <a:p>
            <a:r>
              <a:rPr lang="en-US" sz="1600" dirty="0">
                <a:solidFill>
                  <a:schemeClr val="tx1"/>
                </a:solidFill>
                <a:effectLst/>
              </a:rPr>
              <a:t>Adjusting weights gives more importance to minority classes, addressing imbalanced datasets common in chatbot development</a:t>
            </a:r>
            <a:endParaRPr lang="en-US" sz="1600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798532" y="254524"/>
            <a:ext cx="5143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69;p15">
            <a:extLst>
              <a:ext uri="{FF2B5EF4-FFF2-40B4-BE49-F238E27FC236}">
                <a16:creationId xmlns:a16="http://schemas.microsoft.com/office/drawing/2014/main" id="{C6DA4812-FB67-F40A-B555-F1F9F1BAAF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3238" r="3185" b="1"/>
          <a:stretch/>
        </p:blipFill>
        <p:spPr>
          <a:xfrm>
            <a:off x="0" y="4795670"/>
            <a:ext cx="9144000" cy="347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5400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262</Words>
  <Application>Microsoft Macintosh PowerPoint</Application>
  <PresentationFormat>On-screen Show (16:9)</PresentationFormat>
  <Paragraphs>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Söhne</vt:lpstr>
      <vt:lpstr>Simple Light</vt:lpstr>
      <vt:lpstr>Support Vector Machine (SVM)</vt:lpstr>
      <vt:lpstr>Support Vector Machine (SVM)</vt:lpstr>
      <vt:lpstr>SVM vs Classication</vt:lpstr>
      <vt:lpstr>Chatbot with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(SVM)</dc:title>
  <cp:lastModifiedBy>Todsavad Tangtortan</cp:lastModifiedBy>
  <cp:revision>4</cp:revision>
  <dcterms:modified xsi:type="dcterms:W3CDTF">2024-04-27T10:44:56Z</dcterms:modified>
</cp:coreProperties>
</file>