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  <p:sldMasterId id="214748368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6197"/>
  </p:normalViewPr>
  <p:slideViewPr>
    <p:cSldViewPr snapToGrid="0" snapToObjects="1">
      <p:cViewPr varScale="1">
        <p:scale>
          <a:sx n="85" d="100"/>
          <a:sy n="85" d="100"/>
        </p:scale>
        <p:origin x="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6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7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1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42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7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8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6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6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66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1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7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4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5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4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9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1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5/5/22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44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28" r:id="rId7"/>
    <p:sldLayoutId id="2147483729" r:id="rId8"/>
    <p:sldLayoutId id="2147483730" r:id="rId9"/>
    <p:sldLayoutId id="2147483731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7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ibm.com/exchanges/data/all/airli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Close up of a control panel of an aeroplane flying at night">
            <a:extLst>
              <a:ext uri="{FF2B5EF4-FFF2-40B4-BE49-F238E27FC236}">
                <a16:creationId xmlns:a16="http://schemas.microsoft.com/office/drawing/2014/main" id="{8F14C63E-66BF-514D-B692-61EAB35EA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696" r="-1" b="501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7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843AB4-F124-9139-EF81-F305EA029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Prediction of Airline Reporting Carrier On-Time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2CE9D-6618-D41D-B893-E16FE7251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Amulya Gunturu, Anusha Arjun Ganesh, and Yogesh Prabhakar</a:t>
            </a:r>
          </a:p>
        </p:txBody>
      </p:sp>
    </p:spTree>
    <p:extLst>
      <p:ext uri="{BB962C8B-B14F-4D97-AF65-F5344CB8AC3E}">
        <p14:creationId xmlns:p14="http://schemas.microsoft.com/office/powerpoint/2010/main" val="42508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85F7-F7C4-FB0C-2A21-3A826317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Machine learning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C380F-221C-837B-7222-0BB6FCD5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66" y="2885607"/>
            <a:ext cx="5363504" cy="2050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099473-17CB-EC93-47FC-B4328FA06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170" y="2042193"/>
            <a:ext cx="5261949" cy="2893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63937-6FF0-0587-8912-4BB5A97E9938}"/>
              </a:ext>
            </a:extLst>
          </p:cNvPr>
          <p:cNvSpPr txBox="1"/>
          <p:nvPr/>
        </p:nvSpPr>
        <p:spPr>
          <a:xfrm>
            <a:off x="509666" y="2042192"/>
            <a:ext cx="502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30562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8EB39E-F5CC-4423-8A63-792CCF86D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117" y="0"/>
            <a:ext cx="122182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FE861-227E-449C-8271-1CD5B36B8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9283" y="0"/>
            <a:ext cx="12218234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DBC4A-39A0-F2BE-49EB-6AB744811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2"/>
          <a:stretch/>
        </p:blipFill>
        <p:spPr>
          <a:xfrm>
            <a:off x="344300" y="-1925"/>
            <a:ext cx="11553622" cy="6858000"/>
          </a:xfrm>
          <a:custGeom>
            <a:avLst/>
            <a:gdLst/>
            <a:ahLst/>
            <a:cxnLst/>
            <a:rect l="l" t="t" r="r" b="b"/>
            <a:pathLst>
              <a:path w="11553622" h="6837338">
                <a:moveTo>
                  <a:pt x="1001226" y="0"/>
                </a:moveTo>
                <a:lnTo>
                  <a:pt x="10552396" y="0"/>
                </a:lnTo>
                <a:lnTo>
                  <a:pt x="10567034" y="20584"/>
                </a:lnTo>
                <a:cubicBezTo>
                  <a:pt x="11189914" y="942569"/>
                  <a:pt x="11553622" y="2054037"/>
                  <a:pt x="11553622" y="3250454"/>
                </a:cubicBezTo>
                <a:cubicBezTo>
                  <a:pt x="11553622" y="4546573"/>
                  <a:pt x="11126771" y="5742994"/>
                  <a:pt x="10405974" y="6706813"/>
                </a:cubicBezTo>
                <a:lnTo>
                  <a:pt x="10303401" y="6837338"/>
                </a:lnTo>
                <a:lnTo>
                  <a:pt x="1250221" y="6837338"/>
                </a:lnTo>
                <a:lnTo>
                  <a:pt x="1147648" y="6706813"/>
                </a:lnTo>
                <a:cubicBezTo>
                  <a:pt x="426852" y="5742994"/>
                  <a:pt x="0" y="4546573"/>
                  <a:pt x="0" y="3250454"/>
                </a:cubicBezTo>
                <a:cubicBezTo>
                  <a:pt x="0" y="2054037"/>
                  <a:pt x="363708" y="942569"/>
                  <a:pt x="986589" y="20584"/>
                </a:cubicBez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F829F1E-D282-43B9-9EB0-01369851A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462" y="250944"/>
            <a:ext cx="12030993" cy="6621298"/>
            <a:chOff x="-21462" y="250944"/>
            <a:chExt cx="12030993" cy="662129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32999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40" y="5053935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64781" y="307627"/>
              <a:ext cx="311135" cy="3111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744" y="250944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933" y="60266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08070" y="806824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5061" y="630019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28276C-079E-47FC-B63F-D8F2611E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13242" y="6348300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D7F6CD7-4C28-4ADD-802B-C77ACB4EC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48384" y="6026640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5BDF88-BBB8-4198-B052-5D4512C80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43090" y="533720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97B946-2216-400E-AC50-36A093D8C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43090" y="105149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3A4D73-3F61-453C-9E15-DCC1FEF6B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37967" y="3427075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03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DF99-0FD4-4F8B-4610-08C42ACF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7C09-C215-5F64-FC3D-95EF71A8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Dataset is accessed from </a:t>
            </a:r>
            <a:r>
              <a:rPr lang="en-US">
                <a:hlinkClick r:id="rId2"/>
              </a:rPr>
              <a:t>https://developer.ibm.com/exchanges/data/all/airline/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C6337-5D7D-E81F-D5B9-A4F562DD7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76" y="2443396"/>
            <a:ext cx="5786438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BF91E-8364-40A6-3032-57D0F0F63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814" y="2448732"/>
            <a:ext cx="5828441" cy="19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7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24DD-69CF-6256-F238-A70E355D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F6CD-80A8-9C97-9BB1-C7B319C7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Dropping the columns with repeated information, duplicates.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EBF07-7A87-4923-D880-F083C7078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16" y="2267158"/>
            <a:ext cx="9145145" cy="1618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F40CF-46C6-9005-83F5-300F085F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87" y="3885859"/>
            <a:ext cx="4233101" cy="27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5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6E6D-F300-503F-DF85-2B7046DA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Uni-variate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DC45F-02E3-16D4-F85B-B6CE565BE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136" y="1945546"/>
            <a:ext cx="4455947" cy="3450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B7D3B-EECD-40D6-46B5-1D41B99E8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16" y="1945547"/>
            <a:ext cx="4176010" cy="33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5BB0ED-E7C5-5431-BDAA-EF3263F0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30" y="1895928"/>
            <a:ext cx="6050268" cy="3296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C385F7-F7C4-FB0C-2A21-3A826317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Uni-variate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4098C-D313-EF6D-F4DE-F24CDD9E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98" y="2118683"/>
            <a:ext cx="5519556" cy="28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3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85F7-F7C4-FB0C-2A21-3A826317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Uni-variate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ED980-08CB-99B8-B404-E1E65DCE4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797778"/>
            <a:ext cx="4948988" cy="3988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E286F-935B-E53F-516D-540FB5843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795" y="1797778"/>
            <a:ext cx="4476724" cy="360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4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85F7-F7C4-FB0C-2A21-3A826317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B40DD-FFAF-A7D0-C750-01F2F170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" y="1512289"/>
            <a:ext cx="6018375" cy="383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D512BD-C809-6F36-3A6E-A72971C4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32" y="1690688"/>
            <a:ext cx="4722479" cy="35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5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85F7-F7C4-FB0C-2A21-3A826317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Bi-variate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62BC8-0DF9-847E-1A77-4F7F0871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2" y="1690688"/>
            <a:ext cx="59055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85F7-F7C4-FB0C-2A21-3A826317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Multi-variate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31868-5B38-5BDD-44BF-646939E3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40" y="1767900"/>
            <a:ext cx="10442709" cy="33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1220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1D2F"/>
      </a:dk2>
      <a:lt2>
        <a:srgbClr val="F0F3F2"/>
      </a:lt2>
      <a:accent1>
        <a:srgbClr val="C34D84"/>
      </a:accent1>
      <a:accent2>
        <a:srgbClr val="B13BA4"/>
      </a:accent2>
      <a:accent3>
        <a:srgbClr val="9F4DC3"/>
      </a:accent3>
      <a:accent4>
        <a:srgbClr val="5C3BB1"/>
      </a:accent4>
      <a:accent5>
        <a:srgbClr val="4D5DC3"/>
      </a:accent5>
      <a:accent6>
        <a:srgbClr val="3B7CB1"/>
      </a:accent6>
      <a:hlink>
        <a:srgbClr val="605DC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68</Words>
  <Application>Microsoft Macintosh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Elephant</vt:lpstr>
      <vt:lpstr>Gill Sans Nova</vt:lpstr>
      <vt:lpstr>ConfettiVTI</vt:lpstr>
      <vt:lpstr>BrushVTI</vt:lpstr>
      <vt:lpstr>Prediction of Airline Reporting Carrier On-Time Performance</vt:lpstr>
      <vt:lpstr>Dataset</vt:lpstr>
      <vt:lpstr>Data Wrangling</vt:lpstr>
      <vt:lpstr>Uni-variate Analysis</vt:lpstr>
      <vt:lpstr>Uni-variate Analysis</vt:lpstr>
      <vt:lpstr>Uni-variate Analysis</vt:lpstr>
      <vt:lpstr>Uni-variate Analysis</vt:lpstr>
      <vt:lpstr>Bi-variate Analysis</vt:lpstr>
      <vt:lpstr>Multi-variate Analysis</vt:lpstr>
      <vt:lpstr>Machine learning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Airline Reporting Carrier On-Time Performance</dc:title>
  <dc:creator>Gunturu, Amulya</dc:creator>
  <cp:lastModifiedBy>Gunturu, Amulya</cp:lastModifiedBy>
  <cp:revision>1</cp:revision>
  <dcterms:created xsi:type="dcterms:W3CDTF">2022-05-06T01:59:36Z</dcterms:created>
  <dcterms:modified xsi:type="dcterms:W3CDTF">2022-05-06T08:13:48Z</dcterms:modified>
</cp:coreProperties>
</file>