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9" r:id="rId3"/>
    <p:sldId id="273" r:id="rId4"/>
    <p:sldId id="275" r:id="rId5"/>
    <p:sldId id="274" r:id="rId6"/>
    <p:sldId id="272" r:id="rId7"/>
    <p:sldId id="261" r:id="rId8"/>
    <p:sldId id="270" r:id="rId9"/>
    <p:sldId id="276" r:id="rId10"/>
    <p:sldId id="271" r:id="rId11"/>
    <p:sldId id="278" r:id="rId12"/>
    <p:sldId id="277" r:id="rId13"/>
    <p:sldId id="26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356B-38BA-4545-9B42-02C05DA7E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D061F-4A2E-48CC-A843-26053828F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8ED9-FAB1-4284-9391-FC5CBA67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1145-D06F-4644-B558-80911F1DCE6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A819-87F9-4CE3-A6B0-5D4A72E5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BCA78-AF7C-4916-9906-0F943D09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7D4-1E86-4D34-84CA-76A5BC00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1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55C2-F946-4262-8648-DDC65809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ABD7D-F23C-4FB5-9B68-3A6EED143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2E5B-AE07-49A3-8D9E-3D5F41BC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1145-D06F-4644-B558-80911F1DCE6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C094-3075-47D5-9A45-350B0365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F951-126E-4345-A404-AF286D59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7D4-1E86-4D34-84CA-76A5BC00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B67C6-7D3D-41CB-A0D8-1F4DA9CEF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A824C-3F62-4875-B48E-8247A17A9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7680-17E3-4192-A3D3-E772A807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1145-D06F-4644-B558-80911F1DCE6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B773-9524-4FD1-8186-562B2DA9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A496-AAF1-4CFA-A928-122700CB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7D4-1E86-4D34-84CA-76A5BC00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9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6817-3030-4227-89AD-9BB566CF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7024-C85E-4F23-8D0F-829FC0EF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50D41-0B1F-45F4-BDFA-E4B7A87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1145-D06F-4644-B558-80911F1DCE6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BAC0-9AA9-42C1-A300-14ED00E2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9334-F5E2-4488-AEF9-C64A6F79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7D4-1E86-4D34-84CA-76A5BC00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4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00F4-E5C7-4B5F-859E-F0E7A33F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9FE75-77C3-46EE-BC8E-67600B4F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9630-F731-49D7-B293-EB62C270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1145-D06F-4644-B558-80911F1DCE6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6DA36-B837-4B82-936F-BA6E18B1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9EA3-5D10-428F-85C9-BD09C713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7D4-1E86-4D34-84CA-76A5BC00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F807-80FE-4061-9D24-6A85B355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ABA4-E7AA-4CD1-A08F-D8EF5B425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7612F-DB1C-4F71-BDF9-4D636A765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28AFF-6A5A-4A6B-95E3-15D663B2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1145-D06F-4644-B558-80911F1DCE6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E353C-738E-4A6B-9F6A-881D8916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0C0F0-1F0D-4116-B7EF-840604A6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7D4-1E86-4D34-84CA-76A5BC00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62AF-E852-4CD1-B97C-DD689F96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7055C-A740-4EB8-98ED-0A8626941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348E2-699C-4253-B85E-E2A2258D7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9729F-45FD-4A66-98B3-D93010CE0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255E7-4F83-4886-BA86-0E8D4EA4E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44615-878A-48C5-B137-2C240834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1145-D06F-4644-B558-80911F1DCE6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E1BF6-D791-4061-9DF7-1C42637A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7C29D-84DF-4F1C-BF44-AA6CCDD5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7D4-1E86-4D34-84CA-76A5BC00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3217-D539-4352-A76E-4DBD281B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2278C-9E1C-4BAF-8F6A-A9E21F56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1145-D06F-4644-B558-80911F1DCE6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4ADBB-B23B-4E5C-8101-A2C56B33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905F5-7A54-4F1B-A0E9-782B936E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7D4-1E86-4D34-84CA-76A5BC00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8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34B6F-8B43-4859-AB1C-8A6ACE1E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1145-D06F-4644-B558-80911F1DCE6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84879-AF90-47AD-AFBB-FFD4DD27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8A4EE-3708-4EFD-A0C4-71502D41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7D4-1E86-4D34-84CA-76A5BC00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23D8-C56F-4CD5-B440-3ABF47E2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9C40-A7B2-4255-92ED-52B5390B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0BC29-E145-4FC7-88D8-CF95F8966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B9D97-1E46-464E-84A4-6A5FFB98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1145-D06F-4644-B558-80911F1DCE6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0907A-B355-4FA9-A36E-7446830E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E74AF-55DD-476C-8EF4-9A14F79A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7D4-1E86-4D34-84CA-76A5BC00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8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C853-0194-4467-B4C7-EA7F5D5D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36CBD-8DF1-4376-B9BC-C48D50BE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50BC4-0372-4C69-9A35-7D16B8297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249DC-6AEE-49A8-BD30-9DC303C4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1145-D06F-4644-B558-80911F1DCE6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8E815-C0AA-4E3A-94C6-32B9632F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91F41-15C7-4287-B72F-D7548494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7D4-1E86-4D34-84CA-76A5BC00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C7BB3-7145-4498-AE51-EBA4668A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678B6-A693-4D7C-94A9-28ABA218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D975-31D9-4276-B1C3-D05938A49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1145-D06F-4644-B558-80911F1DCE6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8AD8-1EE0-4195-96CC-431773E7A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CC0B-A515-42BF-B5E3-772D4E63E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17D4-1E86-4D34-84CA-76A5BC00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45AD546-B1A6-40DF-8744-1BC89BBD5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590553"/>
            <a:ext cx="4799186" cy="15420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bg1"/>
                </a:solidFill>
              </a:rPr>
              <a:t>Shashank Kumar Reddy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bg1"/>
                </a:solidFill>
              </a:rPr>
              <a:t>Amulya Gunturu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bg1"/>
                </a:solidFill>
              </a:rPr>
              <a:t>Sudheer Kumar Chakka</a:t>
            </a:r>
          </a:p>
        </p:txBody>
      </p:sp>
      <p:pic>
        <p:nvPicPr>
          <p:cNvPr id="10" name="Content Placeholder 9" descr="Green lights in the sky&#10;&#10;Description automatically generated with medium confidence">
            <a:extLst>
              <a:ext uri="{FF2B5EF4-FFF2-40B4-BE49-F238E27FC236}">
                <a16:creationId xmlns:a16="http://schemas.microsoft.com/office/drawing/2014/main" id="{60DD5C05-F99F-4198-A6CC-A93FAAFC4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4" r="25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01F10B-6F0B-4ADB-B7FB-365FBEFB3D07}"/>
              </a:ext>
            </a:extLst>
          </p:cNvPr>
          <p:cNvSpPr/>
          <p:nvPr/>
        </p:nvSpPr>
        <p:spPr>
          <a:xfrm>
            <a:off x="640080" y="999231"/>
            <a:ext cx="2159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Aurora</a:t>
            </a:r>
          </a:p>
        </p:txBody>
      </p:sp>
    </p:spTree>
    <p:extLst>
      <p:ext uri="{BB962C8B-B14F-4D97-AF65-F5344CB8AC3E}">
        <p14:creationId xmlns:p14="http://schemas.microsoft.com/office/powerpoint/2010/main" val="332149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3E6FC9D-96DF-4BA0-AAB0-6E87EA0F0504}"/>
              </a:ext>
            </a:extLst>
          </p:cNvPr>
          <p:cNvSpPr/>
          <p:nvPr/>
        </p:nvSpPr>
        <p:spPr>
          <a:xfrm>
            <a:off x="1059159" y="2629625"/>
            <a:ext cx="4312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n-ea"/>
                <a:cs typeface="+mn-cs"/>
              </a:rPr>
              <a:t>Dependencies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EFE28D6-9F3D-4E80-9F53-2838FE50D0A0}"/>
              </a:ext>
            </a:extLst>
          </p:cNvPr>
          <p:cNvSpPr txBox="1">
            <a:spLocks/>
          </p:cNvSpPr>
          <p:nvPr/>
        </p:nvSpPr>
        <p:spPr>
          <a:xfrm>
            <a:off x="5880987" y="1040838"/>
            <a:ext cx="6209413" cy="484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</a:rPr>
              <a:t>What dependencies are required to install for this project?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</a:rPr>
              <a:t>Issues faced while installing dependencies.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</a:rPr>
              <a:t>How are they solved?</a:t>
            </a:r>
          </a:p>
          <a:p>
            <a:pPr marL="0" indent="0">
              <a:buNone/>
            </a:pPr>
            <a:endParaRPr lang="en-US" sz="1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1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9686E2-ECFD-4049-AFD4-D5D8119D7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895350"/>
            <a:ext cx="10500360" cy="54597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2254A5-2250-4906-98BF-46E17CDB6EFC}"/>
              </a:ext>
            </a:extLst>
          </p:cNvPr>
          <p:cNvSpPr/>
          <p:nvPr/>
        </p:nvSpPr>
        <p:spPr>
          <a:xfrm>
            <a:off x="3839645" y="41255"/>
            <a:ext cx="381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n-ea"/>
                <a:cs typeface="+mn-cs"/>
              </a:rPr>
              <a:t>Auto Scaling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660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4F1A2-0A78-4EF0-89C0-AE1559B43C20}"/>
              </a:ext>
            </a:extLst>
          </p:cNvPr>
          <p:cNvSpPr/>
          <p:nvPr/>
        </p:nvSpPr>
        <p:spPr>
          <a:xfrm>
            <a:off x="2216527" y="2629625"/>
            <a:ext cx="1997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n-ea"/>
                <a:cs typeface="+mn-cs"/>
              </a:rPr>
              <a:t>Billing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C72EB1-339A-4937-920C-7FF64C8E841F}"/>
              </a:ext>
            </a:extLst>
          </p:cNvPr>
          <p:cNvSpPr/>
          <p:nvPr/>
        </p:nvSpPr>
        <p:spPr>
          <a:xfrm>
            <a:off x="5562672" y="1029607"/>
            <a:ext cx="64921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n-ea"/>
                <a:cs typeface="+mn-cs"/>
              </a:rPr>
              <a:t>How much does it cost to use</a:t>
            </a:r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n-ea"/>
                <a:cs typeface="+mn-cs"/>
              </a:rPr>
              <a:t> our VM with 4GB </a:t>
            </a:r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Memory?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7BCB2-E5D1-4F54-9A54-6AD2283EA9FF}"/>
              </a:ext>
            </a:extLst>
          </p:cNvPr>
          <p:cNvSpPr txBox="1"/>
          <p:nvPr/>
        </p:nvSpPr>
        <p:spPr>
          <a:xfrm>
            <a:off x="6374319" y="2915338"/>
            <a:ext cx="42698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Monthly estimate - $25.46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 2 vCPU + 4 GB memory - $24.46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10 GB balanced persistent disk - $1.00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Total:    $25.46	Compute Engine pricing</a:t>
            </a:r>
          </a:p>
        </p:txBody>
      </p:sp>
    </p:spTree>
    <p:extLst>
      <p:ext uri="{BB962C8B-B14F-4D97-AF65-F5344CB8AC3E}">
        <p14:creationId xmlns:p14="http://schemas.microsoft.com/office/powerpoint/2010/main" val="117847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08617-0A96-473D-AB2F-8EE997FE2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26A4E9-4644-44E1-BBAA-D5854DDE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				</a:t>
            </a:r>
            <a:r>
              <a:rPr lang="en-US" sz="4000" b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  <a:cs typeface="+mn-cs"/>
              </a:rPr>
              <a:t>Training Chatbot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D10C-A8FC-4737-8FF3-A0E6ACEA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Train the chatbot with JSON file.</a:t>
            </a:r>
          </a:p>
          <a:p>
            <a:r>
              <a:rPr lang="en-US" sz="2000">
                <a:solidFill>
                  <a:srgbClr val="FFFFFF"/>
                </a:solidFill>
              </a:rPr>
              <a:t>Test it out.</a:t>
            </a:r>
          </a:p>
        </p:txBody>
      </p:sp>
    </p:spTree>
    <p:extLst>
      <p:ext uri="{BB962C8B-B14F-4D97-AF65-F5344CB8AC3E}">
        <p14:creationId xmlns:p14="http://schemas.microsoft.com/office/powerpoint/2010/main" val="166029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92CC4BDB-5B81-4023-B967-7DF04BC1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6167A-58C6-4F78-B8A0-DCCA5995C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/>
          <a:stretch/>
        </p:blipFill>
        <p:spPr>
          <a:xfrm>
            <a:off x="2" y="10"/>
            <a:ext cx="12191271" cy="6857989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917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26C38-0DDC-4137-A528-8B17826BA321}"/>
              </a:ext>
            </a:extLst>
          </p:cNvPr>
          <p:cNvSpPr/>
          <p:nvPr/>
        </p:nvSpPr>
        <p:spPr>
          <a:xfrm>
            <a:off x="3839824" y="277401"/>
            <a:ext cx="3819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Architecture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B05FD5C-E784-4CCC-9CC8-8CB770EA8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1" b="2319"/>
          <a:stretch/>
        </p:blipFill>
        <p:spPr>
          <a:xfrm rot="16200000">
            <a:off x="3423361" y="539781"/>
            <a:ext cx="5008670" cy="669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6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D547473-E8F1-495C-9774-E657FB94BCCF}"/>
              </a:ext>
            </a:extLst>
          </p:cNvPr>
          <p:cNvSpPr/>
          <p:nvPr/>
        </p:nvSpPr>
        <p:spPr>
          <a:xfrm>
            <a:off x="1331748" y="2868678"/>
            <a:ext cx="3850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Introduction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140626-44B4-4901-8449-9FFCCB64ED13}"/>
              </a:ext>
            </a:extLst>
          </p:cNvPr>
          <p:cNvSpPr/>
          <p:nvPr/>
        </p:nvSpPr>
        <p:spPr>
          <a:xfrm>
            <a:off x="5869057" y="1462137"/>
            <a:ext cx="429277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Aurora?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E16BA8-550F-40A4-A4C9-5D634B73C0C3}"/>
              </a:ext>
            </a:extLst>
          </p:cNvPr>
          <p:cNvSpPr txBox="1"/>
          <p:nvPr/>
        </p:nvSpPr>
        <p:spPr>
          <a:xfrm>
            <a:off x="5869057" y="2598303"/>
            <a:ext cx="341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Why Aurora Chatbot?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8C4167-2C72-4960-AE48-C3070BB0C00E}"/>
              </a:ext>
            </a:extLst>
          </p:cNvPr>
          <p:cNvSpPr txBox="1"/>
          <p:nvPr/>
        </p:nvSpPr>
        <p:spPr>
          <a:xfrm>
            <a:off x="5869057" y="3819550"/>
            <a:ext cx="6089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How can a chatbot answer as a human?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0D0EDF-0053-462B-8F07-24375966AE90}"/>
              </a:ext>
            </a:extLst>
          </p:cNvPr>
          <p:cNvSpPr txBox="1"/>
          <p:nvPr/>
        </p:nvSpPr>
        <p:spPr>
          <a:xfrm>
            <a:off x="5869057" y="4882047"/>
            <a:ext cx="4971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What are the types of chatbots?</a:t>
            </a:r>
          </a:p>
        </p:txBody>
      </p:sp>
    </p:spTree>
    <p:extLst>
      <p:ext uri="{BB962C8B-B14F-4D97-AF65-F5344CB8AC3E}">
        <p14:creationId xmlns:p14="http://schemas.microsoft.com/office/powerpoint/2010/main" val="38419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D547473-E8F1-495C-9774-E657FB94BCCF}"/>
              </a:ext>
            </a:extLst>
          </p:cNvPr>
          <p:cNvSpPr/>
          <p:nvPr/>
        </p:nvSpPr>
        <p:spPr>
          <a:xfrm>
            <a:off x="1016759" y="2868678"/>
            <a:ext cx="44802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Types of Chatbots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549011-0408-46AD-8088-6E90FA447AFA}"/>
              </a:ext>
            </a:extLst>
          </p:cNvPr>
          <p:cNvSpPr/>
          <p:nvPr/>
        </p:nvSpPr>
        <p:spPr>
          <a:xfrm>
            <a:off x="5784184" y="956517"/>
            <a:ext cx="6090642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Machine Learning Chatbot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Cosine similarity chatbot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TF IDF chatbot.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71C1A1-F181-4ED4-9EA2-3938EF141B2F}"/>
              </a:ext>
            </a:extLst>
          </p:cNvPr>
          <p:cNvSpPr/>
          <p:nvPr/>
        </p:nvSpPr>
        <p:spPr>
          <a:xfrm>
            <a:off x="5797906" y="4545152"/>
            <a:ext cx="60769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sz="4000" b="1" i="0" u="none" strike="noStrike" kern="1200" cap="none" spc="50" normalizeH="0" baseline="0" noProof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How to develop a chatbot?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726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1825-B72B-4E4B-BF7B-D1E736FD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7" y="1095407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r>
              <a:rPr lang="en-US" dirty="0">
                <a:solidFill>
                  <a:schemeClr val="bg1"/>
                </a:solidFill>
              </a:rPr>
              <a:t>Google co-lab</a:t>
            </a:r>
          </a:p>
          <a:p>
            <a:r>
              <a:rPr lang="en-US" dirty="0">
                <a:solidFill>
                  <a:schemeClr val="bg1"/>
                </a:solidFill>
              </a:rPr>
              <a:t>Tensor flow</a:t>
            </a:r>
          </a:p>
          <a:p>
            <a:r>
              <a:rPr lang="en-US" dirty="0">
                <a:solidFill>
                  <a:schemeClr val="bg1"/>
                </a:solidFill>
              </a:rPr>
              <a:t>NLTK</a:t>
            </a:r>
          </a:p>
          <a:p>
            <a:r>
              <a:rPr lang="en-US" dirty="0">
                <a:solidFill>
                  <a:schemeClr val="bg1"/>
                </a:solidFill>
              </a:rPr>
              <a:t>NumPy</a:t>
            </a:r>
          </a:p>
          <a:p>
            <a:r>
              <a:rPr lang="en-US" dirty="0">
                <a:solidFill>
                  <a:schemeClr val="bg1"/>
                </a:solidFill>
              </a:rPr>
              <a:t>Pickle</a:t>
            </a:r>
          </a:p>
          <a:p>
            <a:r>
              <a:rPr lang="en-US" dirty="0">
                <a:solidFill>
                  <a:schemeClr val="bg1"/>
                </a:solidFill>
              </a:rPr>
              <a:t>tf learn</a:t>
            </a:r>
          </a:p>
          <a:p>
            <a:r>
              <a:rPr lang="en-US" dirty="0">
                <a:solidFill>
                  <a:schemeClr val="bg1"/>
                </a:solidFill>
              </a:rPr>
              <a:t>Google Cloud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D547473-E8F1-495C-9774-E657FB94BCCF}"/>
              </a:ext>
            </a:extLst>
          </p:cNvPr>
          <p:cNvSpPr/>
          <p:nvPr/>
        </p:nvSpPr>
        <p:spPr>
          <a:xfrm>
            <a:off x="1275672" y="2868678"/>
            <a:ext cx="3962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395647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1825-B72B-4E4B-BF7B-D1E736FD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7" y="1095407"/>
            <a:ext cx="52171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used in this project is in JSON format with tags, patterns and responses.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Data Pre-processing:</a:t>
            </a:r>
          </a:p>
          <a:p>
            <a:r>
              <a:rPr lang="en-US" dirty="0">
                <a:solidFill>
                  <a:schemeClr val="bg1"/>
                </a:solidFill>
              </a:rPr>
              <a:t>Reading a JSON file</a:t>
            </a:r>
          </a:p>
          <a:p>
            <a:r>
              <a:rPr lang="en-US" dirty="0">
                <a:solidFill>
                  <a:schemeClr val="bg1"/>
                </a:solidFill>
              </a:rPr>
              <a:t>Creating a JSON file with Intents.</a:t>
            </a:r>
          </a:p>
          <a:p>
            <a:r>
              <a:rPr lang="en-US" dirty="0">
                <a:solidFill>
                  <a:schemeClr val="bg1"/>
                </a:solidFill>
              </a:rPr>
              <a:t>Stripping punctuation.</a:t>
            </a:r>
          </a:p>
          <a:p>
            <a:r>
              <a:rPr lang="en-US" dirty="0">
                <a:solidFill>
                  <a:schemeClr val="bg1"/>
                </a:solidFill>
              </a:rPr>
              <a:t>Creating a list of words.</a:t>
            </a:r>
          </a:p>
          <a:p>
            <a:r>
              <a:rPr lang="en-US" dirty="0">
                <a:solidFill>
                  <a:schemeClr val="bg1"/>
                </a:solidFill>
              </a:rPr>
              <a:t>Lower case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D547473-E8F1-495C-9774-E657FB94BCCF}"/>
              </a:ext>
            </a:extLst>
          </p:cNvPr>
          <p:cNvSpPr/>
          <p:nvPr/>
        </p:nvSpPr>
        <p:spPr>
          <a:xfrm>
            <a:off x="2478627" y="2868678"/>
            <a:ext cx="1556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5480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1825-B72B-4E4B-BF7B-D1E736FD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7" y="1095407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Tokenize</a:t>
            </a:r>
          </a:p>
          <a:p>
            <a:r>
              <a:rPr lang="en-US" dirty="0">
                <a:solidFill>
                  <a:schemeClr val="bg1"/>
                </a:solidFill>
              </a:rPr>
              <a:t>Stemming</a:t>
            </a:r>
          </a:p>
          <a:p>
            <a:r>
              <a:rPr lang="en-US" dirty="0">
                <a:solidFill>
                  <a:schemeClr val="bg1"/>
                </a:solidFill>
              </a:rPr>
              <a:t>Bag of words</a:t>
            </a:r>
          </a:p>
          <a:p>
            <a:r>
              <a:rPr lang="en-US" dirty="0">
                <a:solidFill>
                  <a:schemeClr val="bg1"/>
                </a:solidFill>
              </a:rPr>
              <a:t>Random Shuffling</a:t>
            </a:r>
          </a:p>
          <a:p>
            <a:r>
              <a:rPr lang="en-US" dirty="0">
                <a:solidFill>
                  <a:schemeClr val="bg1"/>
                </a:solidFill>
              </a:rPr>
              <a:t>Machine learning Techniques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D547473-E8F1-495C-9774-E657FB94BCCF}"/>
              </a:ext>
            </a:extLst>
          </p:cNvPr>
          <p:cNvSpPr/>
          <p:nvPr/>
        </p:nvSpPr>
        <p:spPr>
          <a:xfrm>
            <a:off x="1531348" y="2868678"/>
            <a:ext cx="3451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45757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3E6FC9D-96DF-4BA0-AAB0-6E87EA0F0504}"/>
              </a:ext>
            </a:extLst>
          </p:cNvPr>
          <p:cNvSpPr/>
          <p:nvPr/>
        </p:nvSpPr>
        <p:spPr>
          <a:xfrm>
            <a:off x="1999318" y="2629625"/>
            <a:ext cx="24320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n-ea"/>
                <a:cs typeface="+mn-cs"/>
              </a:rPr>
              <a:t>Cloud </a:t>
            </a:r>
            <a:endParaRPr lang="en-US" sz="6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EFE28D6-9F3D-4E80-9F53-2838FE50D0A0}"/>
              </a:ext>
            </a:extLst>
          </p:cNvPr>
          <p:cNvSpPr txBox="1">
            <a:spLocks/>
          </p:cNvSpPr>
          <p:nvPr/>
        </p:nvSpPr>
        <p:spPr>
          <a:xfrm>
            <a:off x="5880987" y="1040838"/>
            <a:ext cx="5867763" cy="484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What is the Cloud?</a:t>
            </a:r>
          </a:p>
          <a:p>
            <a:pPr marL="0" indent="0">
              <a:buNone/>
            </a:pPr>
            <a:endParaRPr lang="en-US" sz="1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Is it something floating over your heads?</a:t>
            </a:r>
          </a:p>
          <a:p>
            <a:pPr marL="0" indent="0">
              <a:buNone/>
            </a:pPr>
            <a:endParaRPr lang="en-US" sz="1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Benefits of Cloud</a:t>
            </a:r>
          </a:p>
          <a:p>
            <a:pPr marL="0" indent="0">
              <a:buNone/>
            </a:pPr>
            <a:endParaRPr lang="en-US" sz="1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What do you feel about security in Cloud Computing?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3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3E6FC9D-96DF-4BA0-AAB0-6E87EA0F0504}"/>
              </a:ext>
            </a:extLst>
          </p:cNvPr>
          <p:cNvSpPr/>
          <p:nvPr/>
        </p:nvSpPr>
        <p:spPr>
          <a:xfrm>
            <a:off x="972108" y="2162874"/>
            <a:ext cx="437491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n-ea"/>
                <a:cs typeface="+mn-cs"/>
              </a:rPr>
              <a:t>Configurations</a:t>
            </a:r>
          </a:p>
          <a:p>
            <a:pPr algn="ctr"/>
            <a: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Of</a:t>
            </a:r>
          </a:p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Virtual Machine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EFE28D6-9F3D-4E80-9F53-2838FE50D0A0}"/>
              </a:ext>
            </a:extLst>
          </p:cNvPr>
          <p:cNvSpPr txBox="1">
            <a:spLocks/>
          </p:cNvSpPr>
          <p:nvPr/>
        </p:nvSpPr>
        <p:spPr>
          <a:xfrm>
            <a:off x="5880987" y="1040838"/>
            <a:ext cx="6209413" cy="484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1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D6B31-94FA-40DB-BB11-20EFB3BEFA57}"/>
              </a:ext>
            </a:extLst>
          </p:cNvPr>
          <p:cNvSpPr txBox="1"/>
          <p:nvPr/>
        </p:nvSpPr>
        <p:spPr>
          <a:xfrm>
            <a:off x="5718072" y="1372377"/>
            <a:ext cx="6372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113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Machine Type: e2-medium (2 vCPUs, 4 GB Memory)</a:t>
            </a:r>
          </a:p>
          <a:p>
            <a:pPr marL="285750" indent="-285750">
              <a:buClr>
                <a:schemeClr val="bg1"/>
              </a:buClr>
              <a:buSzPct val="113000"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13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OS: Debian GNU / Linux </a:t>
            </a:r>
          </a:p>
          <a:p>
            <a:pPr marL="285750" indent="-285750">
              <a:buClr>
                <a:schemeClr val="bg1"/>
              </a:buClr>
              <a:buSzPct val="113000"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13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Autoscaling: (min 1, max 5)</a:t>
            </a:r>
          </a:p>
          <a:p>
            <a:pPr marL="285750" indent="-285750">
              <a:buClr>
                <a:schemeClr val="bg1"/>
              </a:buClr>
              <a:buSzPct val="113000"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13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 Autoscaling Triggers at CPU utilization: 60%</a:t>
            </a:r>
          </a:p>
          <a:p>
            <a:pPr marL="285750" indent="-285750">
              <a:buClr>
                <a:schemeClr val="bg1"/>
              </a:buClr>
              <a:buSzPct val="113000"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13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Scale In Controls</a:t>
            </a:r>
          </a:p>
          <a:p>
            <a:pPr marL="285750" indent="-285750">
              <a:buClr>
                <a:schemeClr val="bg1"/>
              </a:buClr>
              <a:buSzPct val="113000"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13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Cool down period: 20 Seconds</a:t>
            </a:r>
          </a:p>
          <a:p>
            <a:pPr marL="285750" indent="-285750">
              <a:buClr>
                <a:schemeClr val="bg1"/>
              </a:buClr>
              <a:buSzPct val="1130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130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1396</TotalTime>
  <Words>285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Training Chatbot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Chakka, Sudheerkumar</dc:creator>
  <cp:lastModifiedBy>Gunturu, Amulya</cp:lastModifiedBy>
  <cp:revision>6</cp:revision>
  <dcterms:created xsi:type="dcterms:W3CDTF">2021-12-09T05:42:22Z</dcterms:created>
  <dcterms:modified xsi:type="dcterms:W3CDTF">2021-12-11T05:29:27Z</dcterms:modified>
</cp:coreProperties>
</file>