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AA46-18D3-421A-8AF6-8F6E394CB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E2FE1-E73E-4D83-B541-4E0B328A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D9F-6251-4902-A4AC-F7967F79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D1BA-9BD3-43CA-95B9-340A6DEF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8ABE-9171-4047-AF74-254D064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A329-4598-48E2-ABED-AE245D85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90BEA-61E4-4AE1-AFBE-871831048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4FE8-729A-44E1-9C08-A431E0AF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B357-7EB7-4AF6-A489-CE99CB33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B19D-C08B-4FA0-B43C-12388C40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BFA97-EECA-43DC-A4ED-F3870DDFF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5E4B-63CF-4866-9E5A-506F259E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D471-3FFB-497B-8B87-8B3F4D9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3F32-C19C-4683-BD46-A991F70A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58ED-F448-49F3-9974-922A768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687-3568-46FD-892D-23822B64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070-305B-4272-9314-7EA7AB74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3C3B-E4A6-4511-A5CC-AFFF1F7C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6AD9-1A40-473B-93CD-EFF455AD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4BC8-9B42-4BD3-80EE-F6A48F94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D092-0F7E-4619-BBCB-DA7962A7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EF0F-2150-4EA9-8F43-8C9D9CEA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0F2C-1CD6-4818-91B4-45ADB62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507F-755B-47A9-B89D-F12F3764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CE73-5F6A-4A15-B48F-30F6C12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1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E85-830E-4C10-BB44-7597669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4354-6A14-4E50-BB4A-37284732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FA42-CE2F-4095-B0DF-4CE3E7DE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875E-28EA-4839-ABD1-500EE8B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D28E-EEC8-4291-B6A7-2C71E5CA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7AD3-08DE-45BD-8665-16DD05C1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888-649E-4A26-AC5B-EF71615B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E804-A589-42A5-8E96-6899F70B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A59D-97B5-419C-9FC8-6E5D7DA2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7655-9B5A-4ED3-99B7-D91A4E2AC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4AED7-C690-4333-A649-41887EFDE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514F1-86D6-436A-BFED-CBA99B4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FF0FF-4E4E-42EF-BF45-6C71D7F5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8EE28-E8A6-4A77-917C-BB716CD0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773-9D13-4D70-BD3E-2F3FD99A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65E1C-9424-4792-91C5-8F61684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A65E-55AE-4C9E-A67F-3CE76D1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15A8E-1082-4FE6-BC59-DAA1805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9587-A2E9-4BF6-A3E6-D2A1270E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C85F0-2EDD-4352-8EDE-6DE49216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4AF6-B038-4DA5-9797-1EEC37E0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5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30A-FF68-44F7-88B6-DBE0E5D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9437-996F-4CC3-AF54-02DB8D6F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B1E7-9190-49C7-A00C-2C06D65E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84E3-A3EB-46B6-AD37-1F71294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34BB-1C21-4F73-A9EC-7B02C2B0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F28A-17D9-4965-B4F1-E720F8FF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8ED1-A453-4F75-AF88-66EC72C4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0463C-A5AD-41C3-BBE6-19B203E5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FB12-72EA-43B1-8F0F-B82107C9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0CF3A-ACE7-4B19-82E0-2829959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D201C-712B-4B5B-8BDF-7AD26810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29E4-9AA4-48CD-915D-2BBE6128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D0023-A236-4C9A-BF3B-AF4C8656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EA73-E9F7-4F7E-BCB2-07C0C061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84D0-17C1-41CC-91BC-7F34F53A7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127E-9156-4EC4-8931-55DB73480B3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4ACA-F61B-4926-80D3-2543A057A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ED22-8091-4D10-9D9C-3B6A922D0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D719-1EBC-4BC9-BD6C-D07134A5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B436B3-EE7F-496C-A682-FD7D396853F9}"/>
              </a:ext>
            </a:extLst>
          </p:cNvPr>
          <p:cNvGrpSpPr/>
          <p:nvPr/>
        </p:nvGrpSpPr>
        <p:grpSpPr>
          <a:xfrm>
            <a:off x="20112" y="1061563"/>
            <a:ext cx="3486699" cy="1298512"/>
            <a:chOff x="219276" y="1504861"/>
            <a:chExt cx="3702404" cy="11733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E38D2E-B0EB-4F53-BEBE-AF5043C7E7F6}"/>
                </a:ext>
              </a:extLst>
            </p:cNvPr>
            <p:cNvSpPr/>
            <p:nvPr/>
          </p:nvSpPr>
          <p:spPr>
            <a:xfrm>
              <a:off x="219276" y="1504861"/>
              <a:ext cx="3702404" cy="1173356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86A8AC-F651-490B-AEB2-113B55D24A41}"/>
                </a:ext>
              </a:extLst>
            </p:cNvPr>
            <p:cNvSpPr txBox="1"/>
            <p:nvPr/>
          </p:nvSpPr>
          <p:spPr>
            <a:xfrm>
              <a:off x="1730348" y="1511506"/>
              <a:ext cx="2191332" cy="977552"/>
            </a:xfrm>
            <a:prstGeom prst="rect">
              <a:avLst/>
            </a:prstGeom>
            <a:noFill/>
          </p:spPr>
          <p:txBody>
            <a:bodyPr wrap="square" lIns="48000" tIns="48000" rIns="48000" bIns="48000" rtlCol="0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Calibri"/>
                  <a:cs typeface="Calibri" panose="020F0502020204030204" pitchFamily="34" charset="0"/>
                </a:rPr>
                <a:t>Rama Krishna</a:t>
              </a:r>
            </a:p>
            <a:p>
              <a:r>
                <a:rPr lang="en-US" sz="1600" b="1" i="1" dirty="0">
                  <a:solidFill>
                    <a:srgbClr val="FFC000"/>
                  </a:solidFill>
                  <a:latin typeface="Calibri"/>
                  <a:cs typeface="Calibri" panose="020F0502020204030204" pitchFamily="34" charset="0"/>
                </a:rPr>
                <a:t>Technical Lead – Cloud &amp; DevOps </a:t>
              </a:r>
            </a:p>
            <a:p>
              <a:r>
                <a:rPr lang="en-US" sz="1600" b="1" i="1" dirty="0">
                  <a:solidFill>
                    <a:srgbClr val="FFC000"/>
                  </a:solidFill>
                  <a:latin typeface="Calibri"/>
                  <a:cs typeface="Calibri" panose="020F0502020204030204" pitchFamily="34" charset="0"/>
                </a:rPr>
                <a:t>Hyderabad</a:t>
              </a:r>
              <a:endParaRPr lang="en-US" sz="1600" b="1" dirty="0">
                <a:solidFill>
                  <a:srgbClr val="FFC000"/>
                </a:solidFill>
                <a:latin typeface="Calibri"/>
                <a:cs typeface="Calibri" panose="020F0502020204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BA9172-AEE1-4CCD-9FCC-1AC83B24A3C8}"/>
              </a:ext>
            </a:extLst>
          </p:cNvPr>
          <p:cNvSpPr/>
          <p:nvPr/>
        </p:nvSpPr>
        <p:spPr>
          <a:xfrm>
            <a:off x="3613308" y="1058241"/>
            <a:ext cx="8578691" cy="2875583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280" rIns="81280" rtlCol="0" anchor="t" anchorCtr="0"/>
          <a:lstStyle/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Overall 10+ years of experience in developing and maintaining Enterprise applications.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Worked in various industry sectors like Telecom, Health Care, Banking, Finance. 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Strong exposure on the DevOps tools like Jenkins, SCM, Artifactory.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End-to-End design and implementation of Canary deployments for the larger products in health care sector. 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Designed End-to-End solution with Ansible for configuration management, and application-deployment tool enabling infrastructure as code.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Designed various scalable solutions with the help of Frameworks like Spring Boot, Netflix OSS, Angular.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Designed and implemented high available private cloud platform such as Open stack with the help of open source tools like Python, Ansible.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Large exposure on container orchestration platforms like Kubernetes, </a:t>
            </a:r>
            <a:r>
              <a:rPr lang="en-US" sz="1333" kern="0" dirty="0" err="1">
                <a:solidFill>
                  <a:prstClr val="black"/>
                </a:solidFill>
                <a:latin typeface="Calibri" panose="020F0502020204030204" pitchFamily="34" charset="0"/>
              </a:rPr>
              <a:t>Openshift</a:t>
            </a:r>
            <a:r>
              <a:rPr lang="en-US" sz="1333" kern="0" dirty="0">
                <a:solidFill>
                  <a:prstClr val="black"/>
                </a:solidFill>
                <a:latin typeface="Calibri" panose="020F0502020204030204" pitchFamily="34" charset="0"/>
              </a:rPr>
              <a:t>, Google Anthos.</a:t>
            </a: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endParaRPr lang="en-US" sz="1333" kern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endParaRPr lang="en-US" sz="1333" kern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 algn="just" defTabSz="914377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80990" indent="-380990" algn="just" defTabSz="914377">
              <a:buFont typeface="Arial" panose="020B0604020202020204" pitchFamily="34" charset="0"/>
              <a:buChar char="•"/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97C492D-D4B2-47BC-AD5C-E9637683EFC3}"/>
              </a:ext>
            </a:extLst>
          </p:cNvPr>
          <p:cNvSpPr txBox="1">
            <a:spLocks/>
          </p:cNvSpPr>
          <p:nvPr/>
        </p:nvSpPr>
        <p:spPr>
          <a:xfrm>
            <a:off x="248991" y="75691"/>
            <a:ext cx="11565057" cy="50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960" rIns="121920" bIns="6096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defTabSz="1625519">
              <a:spcBef>
                <a:spcPts val="0"/>
              </a:spcBef>
              <a:defRPr/>
            </a:pPr>
            <a:r>
              <a:rPr lang="en-US" sz="3200" b="0" u="none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Technical Lead – Cloud &amp; DevOps</a:t>
            </a:r>
            <a:endParaRPr sz="3200" b="0" u="none" dirty="0">
              <a:solidFill>
                <a:srgbClr val="92D050"/>
              </a:solidFill>
              <a:latin typeface="Arial Narrow" panose="020B0606020202030204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91F93-E328-4847-8AA3-F6E839C7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" y="1113866"/>
            <a:ext cx="977072" cy="10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Guntuka, Ramakrishna</dc:creator>
  <cp:lastModifiedBy>Guntuka, Ramakrishna</cp:lastModifiedBy>
  <cp:revision>1</cp:revision>
  <dcterms:created xsi:type="dcterms:W3CDTF">2021-07-18T15:10:47Z</dcterms:created>
  <dcterms:modified xsi:type="dcterms:W3CDTF">2021-07-18T15:12:33Z</dcterms:modified>
</cp:coreProperties>
</file>