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A388D-5475-4EEE-A69C-36DB44FAFCC5}" v="63" dt="2021-07-18T03:58:44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tuka, Ramakrishna" userId="faa281d6-400e-401d-be05-93d4b6b3df66" providerId="ADAL" clId="{008A388D-5475-4EEE-A69C-36DB44FAFCC5}"/>
    <pc:docChg chg="undo custSel addSld modSld sldOrd">
      <pc:chgData name="Guntuka, Ramakrishna" userId="faa281d6-400e-401d-be05-93d4b6b3df66" providerId="ADAL" clId="{008A388D-5475-4EEE-A69C-36DB44FAFCC5}" dt="2021-07-18T03:59:03.557" v="504" actId="27957"/>
      <pc:docMkLst>
        <pc:docMk/>
      </pc:docMkLst>
      <pc:sldChg chg="addSp delSp modSp mod">
        <pc:chgData name="Guntuka, Ramakrishna" userId="faa281d6-400e-401d-be05-93d4b6b3df66" providerId="ADAL" clId="{008A388D-5475-4EEE-A69C-36DB44FAFCC5}" dt="2021-07-18T03:13:16.632" v="48" actId="478"/>
        <pc:sldMkLst>
          <pc:docMk/>
          <pc:sldMk cId="1980467949" sldId="256"/>
        </pc:sldMkLst>
        <pc:spChg chg="add del mod ord">
          <ac:chgData name="Guntuka, Ramakrishna" userId="faa281d6-400e-401d-be05-93d4b6b3df66" providerId="ADAL" clId="{008A388D-5475-4EEE-A69C-36DB44FAFCC5}" dt="2021-07-18T03:12:40.980" v="41" actId="478"/>
          <ac:spMkLst>
            <pc:docMk/>
            <pc:sldMk cId="1980467949" sldId="256"/>
            <ac:spMk id="13" creationId="{9EAB9711-4BA6-405C-93AB-7F0E69FA608B}"/>
          </ac:spMkLst>
        </pc:spChg>
        <pc:graphicFrameChg chg="mod modGraphic">
          <ac:chgData name="Guntuka, Ramakrishna" userId="faa281d6-400e-401d-be05-93d4b6b3df66" providerId="ADAL" clId="{008A388D-5475-4EEE-A69C-36DB44FAFCC5}" dt="2021-07-18T03:13:12.479" v="46" actId="26606"/>
          <ac:graphicFrameMkLst>
            <pc:docMk/>
            <pc:sldMk cId="1980467949" sldId="256"/>
            <ac:graphicFrameMk id="10" creationId="{9BB4D7D8-E175-4509-8354-1E6128AB0A95}"/>
          </ac:graphicFrameMkLst>
        </pc:graphicFrameChg>
        <pc:picChg chg="add del mod">
          <ac:chgData name="Guntuka, Ramakrishna" userId="faa281d6-400e-401d-be05-93d4b6b3df66" providerId="ADAL" clId="{008A388D-5475-4EEE-A69C-36DB44FAFCC5}" dt="2021-07-18T03:13:16.632" v="48" actId="478"/>
          <ac:picMkLst>
            <pc:docMk/>
            <pc:sldMk cId="1980467949" sldId="256"/>
            <ac:picMk id="1026" creationId="{381A8D96-6BDD-4204-AC1D-86100DDCB4ED}"/>
          </ac:picMkLst>
        </pc:picChg>
      </pc:sldChg>
      <pc:sldChg chg="addSp delSp modSp new mod">
        <pc:chgData name="Guntuka, Ramakrishna" userId="faa281d6-400e-401d-be05-93d4b6b3df66" providerId="ADAL" clId="{008A388D-5475-4EEE-A69C-36DB44FAFCC5}" dt="2021-07-18T03:17:55.222" v="83" actId="1076"/>
        <pc:sldMkLst>
          <pc:docMk/>
          <pc:sldMk cId="1005283757" sldId="257"/>
        </pc:sldMkLst>
        <pc:spChg chg="del">
          <ac:chgData name="Guntuka, Ramakrishna" userId="faa281d6-400e-401d-be05-93d4b6b3df66" providerId="ADAL" clId="{008A388D-5475-4EEE-A69C-36DB44FAFCC5}" dt="2021-07-18T03:15:00.640" v="50"/>
          <ac:spMkLst>
            <pc:docMk/>
            <pc:sldMk cId="1005283757" sldId="257"/>
            <ac:spMk id="2" creationId="{FD922BCF-6310-44A0-BC5D-C6F39395323A}"/>
          </ac:spMkLst>
        </pc:spChg>
        <pc:spChg chg="del">
          <ac:chgData name="Guntuka, Ramakrishna" userId="faa281d6-400e-401d-be05-93d4b6b3df66" providerId="ADAL" clId="{008A388D-5475-4EEE-A69C-36DB44FAFCC5}" dt="2021-07-18T03:15:00.640" v="50"/>
          <ac:spMkLst>
            <pc:docMk/>
            <pc:sldMk cId="1005283757" sldId="257"/>
            <ac:spMk id="3" creationId="{AF654F59-6613-48D2-9AE2-9D6C3ECD5D8E}"/>
          </ac:spMkLst>
        </pc:spChg>
        <pc:spChg chg="del">
          <ac:chgData name="Guntuka, Ramakrishna" userId="faa281d6-400e-401d-be05-93d4b6b3df66" providerId="ADAL" clId="{008A388D-5475-4EEE-A69C-36DB44FAFCC5}" dt="2021-07-18T03:15:00.640" v="50"/>
          <ac:spMkLst>
            <pc:docMk/>
            <pc:sldMk cId="1005283757" sldId="257"/>
            <ac:spMk id="4" creationId="{62E46F2D-A6B1-4E25-A63A-03F8CA2260C9}"/>
          </ac:spMkLst>
        </pc:spChg>
        <pc:spChg chg="del">
          <ac:chgData name="Guntuka, Ramakrishna" userId="faa281d6-400e-401d-be05-93d4b6b3df66" providerId="ADAL" clId="{008A388D-5475-4EEE-A69C-36DB44FAFCC5}" dt="2021-07-18T03:15:00.640" v="50"/>
          <ac:spMkLst>
            <pc:docMk/>
            <pc:sldMk cId="1005283757" sldId="257"/>
            <ac:spMk id="5" creationId="{6A825E99-F4D9-4E9E-B992-FC83166841A7}"/>
          </ac:spMkLst>
        </pc:spChg>
        <pc:spChg chg="del">
          <ac:chgData name="Guntuka, Ramakrishna" userId="faa281d6-400e-401d-be05-93d4b6b3df66" providerId="ADAL" clId="{008A388D-5475-4EEE-A69C-36DB44FAFCC5}" dt="2021-07-18T03:15:00.640" v="50"/>
          <ac:spMkLst>
            <pc:docMk/>
            <pc:sldMk cId="1005283757" sldId="257"/>
            <ac:spMk id="6" creationId="{B128A982-5073-40F7-A186-42475A13B540}"/>
          </ac:spMkLst>
        </pc:spChg>
        <pc:spChg chg="add mod">
          <ac:chgData name="Guntuka, Ramakrishna" userId="faa281d6-400e-401d-be05-93d4b6b3df66" providerId="ADAL" clId="{008A388D-5475-4EEE-A69C-36DB44FAFCC5}" dt="2021-07-18T03:15:08.546" v="67" actId="20577"/>
          <ac:spMkLst>
            <pc:docMk/>
            <pc:sldMk cId="1005283757" sldId="257"/>
            <ac:spMk id="7" creationId="{821375A3-DA13-4A74-A7EE-36A7C50BAD31}"/>
          </ac:spMkLst>
        </pc:spChg>
        <pc:spChg chg="add del mod">
          <ac:chgData name="Guntuka, Ramakrishna" userId="faa281d6-400e-401d-be05-93d4b6b3df66" providerId="ADAL" clId="{008A388D-5475-4EEE-A69C-36DB44FAFCC5}" dt="2021-07-18T03:17:41.917" v="81" actId="478"/>
          <ac:spMkLst>
            <pc:docMk/>
            <pc:sldMk cId="1005283757" sldId="257"/>
            <ac:spMk id="8" creationId="{E8F1D90C-ABE2-443B-8735-B96B42468C97}"/>
          </ac:spMkLst>
        </pc:spChg>
        <pc:spChg chg="add del">
          <ac:chgData name="Guntuka, Ramakrishna" userId="faa281d6-400e-401d-be05-93d4b6b3df66" providerId="ADAL" clId="{008A388D-5475-4EEE-A69C-36DB44FAFCC5}" dt="2021-07-18T03:15:25.784" v="73"/>
          <ac:spMkLst>
            <pc:docMk/>
            <pc:sldMk cId="1005283757" sldId="257"/>
            <ac:spMk id="9" creationId="{D60380A9-3D1D-49A0-A31D-7ABAD8C3BBE2}"/>
          </ac:spMkLst>
        </pc:spChg>
        <pc:picChg chg="add del mod">
          <ac:chgData name="Guntuka, Ramakrishna" userId="faa281d6-400e-401d-be05-93d4b6b3df66" providerId="ADAL" clId="{008A388D-5475-4EEE-A69C-36DB44FAFCC5}" dt="2021-07-18T03:17:21.511" v="77" actId="478"/>
          <ac:picMkLst>
            <pc:docMk/>
            <pc:sldMk cId="1005283757" sldId="257"/>
            <ac:picMk id="10" creationId="{3D32F69A-86E4-4CDA-B494-5D193373966F}"/>
          </ac:picMkLst>
        </pc:picChg>
        <pc:picChg chg="add mod">
          <ac:chgData name="Guntuka, Ramakrishna" userId="faa281d6-400e-401d-be05-93d4b6b3df66" providerId="ADAL" clId="{008A388D-5475-4EEE-A69C-36DB44FAFCC5}" dt="2021-07-18T03:17:55.222" v="83" actId="1076"/>
          <ac:picMkLst>
            <pc:docMk/>
            <pc:sldMk cId="1005283757" sldId="257"/>
            <ac:picMk id="2052" creationId="{06A8BCC4-EB01-4A78-895C-ECCCBD61C812}"/>
          </ac:picMkLst>
        </pc:picChg>
      </pc:sldChg>
      <pc:sldChg chg="addSp delSp modSp new mod ord setBg">
        <pc:chgData name="Guntuka, Ramakrishna" userId="faa281d6-400e-401d-be05-93d4b6b3df66" providerId="ADAL" clId="{008A388D-5475-4EEE-A69C-36DB44FAFCC5}" dt="2021-07-18T03:27:42.723" v="278" actId="26606"/>
        <pc:sldMkLst>
          <pc:docMk/>
          <pc:sldMk cId="4271282725" sldId="258"/>
        </pc:sldMkLst>
        <pc:spChg chg="del">
          <ac:chgData name="Guntuka, Ramakrishna" userId="faa281d6-400e-401d-be05-93d4b6b3df66" providerId="ADAL" clId="{008A388D-5475-4EEE-A69C-36DB44FAFCC5}" dt="2021-07-18T03:22:41.078" v="89"/>
          <ac:spMkLst>
            <pc:docMk/>
            <pc:sldMk cId="4271282725" sldId="258"/>
            <ac:spMk id="2" creationId="{94E110E2-5362-4C09-855B-6E99464FB755}"/>
          </ac:spMkLst>
        </pc:spChg>
        <pc:spChg chg="del">
          <ac:chgData name="Guntuka, Ramakrishna" userId="faa281d6-400e-401d-be05-93d4b6b3df66" providerId="ADAL" clId="{008A388D-5475-4EEE-A69C-36DB44FAFCC5}" dt="2021-07-18T03:22:41.078" v="89"/>
          <ac:spMkLst>
            <pc:docMk/>
            <pc:sldMk cId="4271282725" sldId="258"/>
            <ac:spMk id="3" creationId="{7C03701D-4675-45DB-9741-40B914CBA76A}"/>
          </ac:spMkLst>
        </pc:spChg>
        <pc:spChg chg="del">
          <ac:chgData name="Guntuka, Ramakrishna" userId="faa281d6-400e-401d-be05-93d4b6b3df66" providerId="ADAL" clId="{008A388D-5475-4EEE-A69C-36DB44FAFCC5}" dt="2021-07-18T03:22:41.078" v="89"/>
          <ac:spMkLst>
            <pc:docMk/>
            <pc:sldMk cId="4271282725" sldId="258"/>
            <ac:spMk id="4" creationId="{9A28F702-AD25-4E62-917E-9E1D5D910B54}"/>
          </ac:spMkLst>
        </pc:spChg>
        <pc:spChg chg="del">
          <ac:chgData name="Guntuka, Ramakrishna" userId="faa281d6-400e-401d-be05-93d4b6b3df66" providerId="ADAL" clId="{008A388D-5475-4EEE-A69C-36DB44FAFCC5}" dt="2021-07-18T03:22:41.078" v="89"/>
          <ac:spMkLst>
            <pc:docMk/>
            <pc:sldMk cId="4271282725" sldId="258"/>
            <ac:spMk id="5" creationId="{AA177791-7F81-4F68-9093-424349073A4A}"/>
          </ac:spMkLst>
        </pc:spChg>
        <pc:spChg chg="del">
          <ac:chgData name="Guntuka, Ramakrishna" userId="faa281d6-400e-401d-be05-93d4b6b3df66" providerId="ADAL" clId="{008A388D-5475-4EEE-A69C-36DB44FAFCC5}" dt="2021-07-18T03:22:41.078" v="89"/>
          <ac:spMkLst>
            <pc:docMk/>
            <pc:sldMk cId="4271282725" sldId="258"/>
            <ac:spMk id="6" creationId="{5D03FA6C-CCC1-46C0-A3C4-97E905CD6DEA}"/>
          </ac:spMkLst>
        </pc:spChg>
        <pc:spChg chg="add mod">
          <ac:chgData name="Guntuka, Ramakrishna" userId="faa281d6-400e-401d-be05-93d4b6b3df66" providerId="ADAL" clId="{008A388D-5475-4EEE-A69C-36DB44FAFCC5}" dt="2021-07-18T03:27:42.723" v="278" actId="26606"/>
          <ac:spMkLst>
            <pc:docMk/>
            <pc:sldMk cId="4271282725" sldId="258"/>
            <ac:spMk id="7" creationId="{27DCD591-3637-4F2A-9260-D7F64980719F}"/>
          </ac:spMkLst>
        </pc:spChg>
        <pc:spChg chg="add del mod">
          <ac:chgData name="Guntuka, Ramakrishna" userId="faa281d6-400e-401d-be05-93d4b6b3df66" providerId="ADAL" clId="{008A388D-5475-4EEE-A69C-36DB44FAFCC5}" dt="2021-07-18T03:27:42.723" v="278" actId="26606"/>
          <ac:spMkLst>
            <pc:docMk/>
            <pc:sldMk cId="4271282725" sldId="258"/>
            <ac:spMk id="8" creationId="{73AB4EB4-865F-4E2F-8167-2758AB3865B2}"/>
          </ac:spMkLst>
        </pc:spChg>
        <pc:spChg chg="add del">
          <ac:chgData name="Guntuka, Ramakrishna" userId="faa281d6-400e-401d-be05-93d4b6b3df66" providerId="ADAL" clId="{008A388D-5475-4EEE-A69C-36DB44FAFCC5}" dt="2021-07-18T03:27:42.723" v="278" actId="26606"/>
          <ac:spMkLst>
            <pc:docMk/>
            <pc:sldMk cId="4271282725" sldId="258"/>
            <ac:spMk id="13" creationId="{B34F5AD2-EDBD-4BBD-A55C-EAFFD0C7097A}"/>
          </ac:spMkLst>
        </pc:spChg>
        <pc:spChg chg="add del">
          <ac:chgData name="Guntuka, Ramakrishna" userId="faa281d6-400e-401d-be05-93d4b6b3df66" providerId="ADAL" clId="{008A388D-5475-4EEE-A69C-36DB44FAFCC5}" dt="2021-07-18T03:27:42.723" v="278" actId="26606"/>
          <ac:spMkLst>
            <pc:docMk/>
            <pc:sldMk cId="4271282725" sldId="258"/>
            <ac:spMk id="15" creationId="{C3896A03-3945-419A-B66B-4EE266EDD152}"/>
          </ac:spMkLst>
        </pc:spChg>
        <pc:spChg chg="add del">
          <ac:chgData name="Guntuka, Ramakrishna" userId="faa281d6-400e-401d-be05-93d4b6b3df66" providerId="ADAL" clId="{008A388D-5475-4EEE-A69C-36DB44FAFCC5}" dt="2021-07-18T03:27:42.723" v="278" actId="26606"/>
          <ac:spMkLst>
            <pc:docMk/>
            <pc:sldMk cId="4271282725" sldId="258"/>
            <ac:spMk id="17" creationId="{B8EAE243-3A9F-4A46-B0D9-04C723A8A1BD}"/>
          </ac:spMkLst>
        </pc:spChg>
        <pc:spChg chg="add">
          <ac:chgData name="Guntuka, Ramakrishna" userId="faa281d6-400e-401d-be05-93d4b6b3df66" providerId="ADAL" clId="{008A388D-5475-4EEE-A69C-36DB44FAFCC5}" dt="2021-07-18T03:27:42.723" v="278" actId="26606"/>
          <ac:spMkLst>
            <pc:docMk/>
            <pc:sldMk cId="4271282725" sldId="258"/>
            <ac:spMk id="22" creationId="{777A147A-9ED8-46B4-8660-1B3C2AA880B5}"/>
          </ac:spMkLst>
        </pc:spChg>
        <pc:spChg chg="add">
          <ac:chgData name="Guntuka, Ramakrishna" userId="faa281d6-400e-401d-be05-93d4b6b3df66" providerId="ADAL" clId="{008A388D-5475-4EEE-A69C-36DB44FAFCC5}" dt="2021-07-18T03:27:42.723" v="278" actId="26606"/>
          <ac:spMkLst>
            <pc:docMk/>
            <pc:sldMk cId="4271282725" sldId="258"/>
            <ac:spMk id="23" creationId="{73AB4EB4-865F-4E2F-8167-2758AB3865B2}"/>
          </ac:spMkLst>
        </pc:spChg>
        <pc:spChg chg="add">
          <ac:chgData name="Guntuka, Ramakrishna" userId="faa281d6-400e-401d-be05-93d4b6b3df66" providerId="ADAL" clId="{008A388D-5475-4EEE-A69C-36DB44FAFCC5}" dt="2021-07-18T03:27:42.723" v="278" actId="26606"/>
          <ac:spMkLst>
            <pc:docMk/>
            <pc:sldMk cId="4271282725" sldId="258"/>
            <ac:spMk id="24" creationId="{5D6C15A0-C087-4593-8414-2B4EC1CDC3DE}"/>
          </ac:spMkLst>
        </pc:spChg>
        <pc:graphicFrameChg chg="add del">
          <ac:chgData name="Guntuka, Ramakrishna" userId="faa281d6-400e-401d-be05-93d4b6b3df66" providerId="ADAL" clId="{008A388D-5475-4EEE-A69C-36DB44FAFCC5}" dt="2021-07-18T03:27:22.949" v="275" actId="26606"/>
          <ac:graphicFrameMkLst>
            <pc:docMk/>
            <pc:sldMk cId="4271282725" sldId="258"/>
            <ac:graphicFrameMk id="19" creationId="{C6B86E7D-7E0B-419F-A209-B5026200E361}"/>
          </ac:graphicFrameMkLst>
        </pc:graphicFrameChg>
        <pc:graphicFrameChg chg="add del">
          <ac:chgData name="Guntuka, Ramakrishna" userId="faa281d6-400e-401d-be05-93d4b6b3df66" providerId="ADAL" clId="{008A388D-5475-4EEE-A69C-36DB44FAFCC5}" dt="2021-07-18T03:27:42.706" v="277" actId="26606"/>
          <ac:graphicFrameMkLst>
            <pc:docMk/>
            <pc:sldMk cId="4271282725" sldId="258"/>
            <ac:graphicFrameMk id="21" creationId="{133493B1-0F79-4662-9BFC-19B9D034C86B}"/>
          </ac:graphicFrameMkLst>
        </pc:graphicFrameChg>
      </pc:sldChg>
      <pc:sldChg chg="addSp delSp modSp new mod setBg">
        <pc:chgData name="Guntuka, Ramakrishna" userId="faa281d6-400e-401d-be05-93d4b6b3df66" providerId="ADAL" clId="{008A388D-5475-4EEE-A69C-36DB44FAFCC5}" dt="2021-07-18T03:50:05.945" v="374" actId="26606"/>
        <pc:sldMkLst>
          <pc:docMk/>
          <pc:sldMk cId="2013450060" sldId="259"/>
        </pc:sldMkLst>
        <pc:spChg chg="mod">
          <ac:chgData name="Guntuka, Ramakrishna" userId="faa281d6-400e-401d-be05-93d4b6b3df66" providerId="ADAL" clId="{008A388D-5475-4EEE-A69C-36DB44FAFCC5}" dt="2021-07-18T03:50:05.945" v="374" actId="26606"/>
          <ac:spMkLst>
            <pc:docMk/>
            <pc:sldMk cId="2013450060" sldId="259"/>
            <ac:spMk id="2" creationId="{FDBF2260-8849-4A9F-9C7B-C2D2695D8CB7}"/>
          </ac:spMkLst>
        </pc:spChg>
        <pc:spChg chg="del">
          <ac:chgData name="Guntuka, Ramakrishna" userId="faa281d6-400e-401d-be05-93d4b6b3df66" providerId="ADAL" clId="{008A388D-5475-4EEE-A69C-36DB44FAFCC5}" dt="2021-07-18T03:35:15.057" v="311" actId="478"/>
          <ac:spMkLst>
            <pc:docMk/>
            <pc:sldMk cId="2013450060" sldId="259"/>
            <ac:spMk id="3" creationId="{E1F8D2A8-3790-4DC3-8690-2D71E02B5E8C}"/>
          </ac:spMkLst>
        </pc:spChg>
        <pc:spChg chg="add del mod">
          <ac:chgData name="Guntuka, Ramakrishna" userId="faa281d6-400e-401d-be05-93d4b6b3df66" providerId="ADAL" clId="{008A388D-5475-4EEE-A69C-36DB44FAFCC5}" dt="2021-07-18T03:47:54.925" v="353"/>
          <ac:spMkLst>
            <pc:docMk/>
            <pc:sldMk cId="2013450060" sldId="259"/>
            <ac:spMk id="7" creationId="{07D5B943-88AF-43C7-A3D4-7F2A9E533409}"/>
          </ac:spMkLst>
        </pc:spChg>
        <pc:spChg chg="add del">
          <ac:chgData name="Guntuka, Ramakrishna" userId="faa281d6-400e-401d-be05-93d4b6b3df66" providerId="ADAL" clId="{008A388D-5475-4EEE-A69C-36DB44FAFCC5}" dt="2021-07-18T03:42:16.441" v="343" actId="26606"/>
          <ac:spMkLst>
            <pc:docMk/>
            <pc:sldMk cId="2013450060" sldId="259"/>
            <ac:spMk id="8" creationId="{68AF5748-FED8-45BA-8631-26D1D10F3246}"/>
          </ac:spMkLst>
        </pc:spChg>
        <pc:spChg chg="add del">
          <ac:chgData name="Guntuka, Ramakrishna" userId="faa281d6-400e-401d-be05-93d4b6b3df66" providerId="ADAL" clId="{008A388D-5475-4EEE-A69C-36DB44FAFCC5}" dt="2021-07-18T03:42:16.441" v="343" actId="26606"/>
          <ac:spMkLst>
            <pc:docMk/>
            <pc:sldMk cId="2013450060" sldId="259"/>
            <ac:spMk id="9" creationId="{AF2F604E-43BE-4DC3-B983-E071523364F8}"/>
          </ac:spMkLst>
        </pc:spChg>
        <pc:spChg chg="add del mod">
          <ac:chgData name="Guntuka, Ramakrishna" userId="faa281d6-400e-401d-be05-93d4b6b3df66" providerId="ADAL" clId="{008A388D-5475-4EEE-A69C-36DB44FAFCC5}" dt="2021-07-18T03:49:25.286" v="370"/>
          <ac:spMkLst>
            <pc:docMk/>
            <pc:sldMk cId="2013450060" sldId="259"/>
            <ac:spMk id="10" creationId="{22D8495C-AA7F-4F22-B856-06C4CC82CCEA}"/>
          </ac:spMkLst>
        </pc:spChg>
        <pc:spChg chg="add del">
          <ac:chgData name="Guntuka, Ramakrishna" userId="faa281d6-400e-401d-be05-93d4b6b3df66" providerId="ADAL" clId="{008A388D-5475-4EEE-A69C-36DB44FAFCC5}" dt="2021-07-18T03:41:48.687" v="339" actId="26606"/>
          <ac:spMkLst>
            <pc:docMk/>
            <pc:sldMk cId="2013450060" sldId="259"/>
            <ac:spMk id="11" creationId="{665DBBEF-238B-476B-96AB-8AAC3224ECEA}"/>
          </ac:spMkLst>
        </pc:spChg>
        <pc:spChg chg="add del">
          <ac:chgData name="Guntuka, Ramakrishna" userId="faa281d6-400e-401d-be05-93d4b6b3df66" providerId="ADAL" clId="{008A388D-5475-4EEE-A69C-36DB44FAFCC5}" dt="2021-07-18T03:41:48.687" v="339" actId="26606"/>
          <ac:spMkLst>
            <pc:docMk/>
            <pc:sldMk cId="2013450060" sldId="259"/>
            <ac:spMk id="13" creationId="{3FCFB1DE-0B7E-48CC-BA90-B2AB0889F9D6}"/>
          </ac:spMkLst>
        </pc:spChg>
        <pc:spChg chg="add del">
          <ac:chgData name="Guntuka, Ramakrishna" userId="faa281d6-400e-401d-be05-93d4b6b3df66" providerId="ADAL" clId="{008A388D-5475-4EEE-A69C-36DB44FAFCC5}" dt="2021-07-18T03:42:16.441" v="343" actId="26606"/>
          <ac:spMkLst>
            <pc:docMk/>
            <pc:sldMk cId="2013450060" sldId="259"/>
            <ac:spMk id="15" creationId="{08C9B587-E65E-4B52-B37C-ABEBB6E87928}"/>
          </ac:spMkLst>
        </pc:spChg>
        <pc:spChg chg="add del">
          <ac:chgData name="Guntuka, Ramakrishna" userId="faa281d6-400e-401d-be05-93d4b6b3df66" providerId="ADAL" clId="{008A388D-5475-4EEE-A69C-36DB44FAFCC5}" dt="2021-07-18T03:36:01.783" v="316" actId="26606"/>
          <ac:spMkLst>
            <pc:docMk/>
            <pc:sldMk cId="2013450060" sldId="259"/>
            <ac:spMk id="71" creationId="{D4771268-CB57-404A-9271-370EB28F6090}"/>
          </ac:spMkLst>
        </pc:spChg>
        <pc:spChg chg="add del">
          <ac:chgData name="Guntuka, Ramakrishna" userId="faa281d6-400e-401d-be05-93d4b6b3df66" providerId="ADAL" clId="{008A388D-5475-4EEE-A69C-36DB44FAFCC5}" dt="2021-07-18T03:40:09.265" v="324" actId="26606"/>
          <ac:spMkLst>
            <pc:docMk/>
            <pc:sldMk cId="2013450060" sldId="259"/>
            <ac:spMk id="3076" creationId="{A4AC5506-6312-4701-8D3C-40187889A947}"/>
          </ac:spMkLst>
        </pc:spChg>
        <pc:picChg chg="add del">
          <ac:chgData name="Guntuka, Ramakrishna" userId="faa281d6-400e-401d-be05-93d4b6b3df66" providerId="ADAL" clId="{008A388D-5475-4EEE-A69C-36DB44FAFCC5}" dt="2021-07-18T03:40:06.846" v="322"/>
          <ac:picMkLst>
            <pc:docMk/>
            <pc:sldMk cId="2013450060" sldId="259"/>
            <ac:picMk id="4" creationId="{7FB72E0F-4BB9-49F2-891D-E1F849CC130E}"/>
          </ac:picMkLst>
        </pc:picChg>
        <pc:picChg chg="add del mod">
          <ac:chgData name="Guntuka, Ramakrishna" userId="faa281d6-400e-401d-be05-93d4b6b3df66" providerId="ADAL" clId="{008A388D-5475-4EEE-A69C-36DB44FAFCC5}" dt="2021-07-18T03:40:27.454" v="332"/>
          <ac:picMkLst>
            <pc:docMk/>
            <pc:sldMk cId="2013450060" sldId="259"/>
            <ac:picMk id="5" creationId="{FCDFF400-9446-40DF-B7F2-C8EBA78D9486}"/>
          </ac:picMkLst>
        </pc:picChg>
        <pc:picChg chg="add del mod">
          <ac:chgData name="Guntuka, Ramakrishna" userId="faa281d6-400e-401d-be05-93d4b6b3df66" providerId="ADAL" clId="{008A388D-5475-4EEE-A69C-36DB44FAFCC5}" dt="2021-07-18T03:47:50.529" v="351" actId="478"/>
          <ac:picMkLst>
            <pc:docMk/>
            <pc:sldMk cId="2013450060" sldId="259"/>
            <ac:picMk id="6" creationId="{8CBD1ED7-04C6-4E7B-ABE4-031073385F24}"/>
          </ac:picMkLst>
        </pc:picChg>
        <pc:picChg chg="add mod">
          <ac:chgData name="Guntuka, Ramakrishna" userId="faa281d6-400e-401d-be05-93d4b6b3df66" providerId="ADAL" clId="{008A388D-5475-4EEE-A69C-36DB44FAFCC5}" dt="2021-07-18T03:50:05.945" v="374" actId="26606"/>
          <ac:picMkLst>
            <pc:docMk/>
            <pc:sldMk cId="2013450060" sldId="259"/>
            <ac:picMk id="12" creationId="{9D5D848B-E899-4107-9B31-000487BE63FF}"/>
          </ac:picMkLst>
        </pc:picChg>
        <pc:picChg chg="add del mod">
          <ac:chgData name="Guntuka, Ramakrishna" userId="faa281d6-400e-401d-be05-93d4b6b3df66" providerId="ADAL" clId="{008A388D-5475-4EEE-A69C-36DB44FAFCC5}" dt="2021-07-18T03:41:17.545" v="334" actId="478"/>
          <ac:picMkLst>
            <pc:docMk/>
            <pc:sldMk cId="2013450060" sldId="259"/>
            <ac:picMk id="3074" creationId="{EF5C5275-33CC-4E95-8848-86F248850473}"/>
          </ac:picMkLst>
        </pc:picChg>
      </pc:sldChg>
      <pc:sldChg chg="addSp delSp modSp new mod setBg">
        <pc:chgData name="Guntuka, Ramakrishna" userId="faa281d6-400e-401d-be05-93d4b6b3df66" providerId="ADAL" clId="{008A388D-5475-4EEE-A69C-36DB44FAFCC5}" dt="2021-07-18T03:59:03.557" v="504" actId="27957"/>
        <pc:sldMkLst>
          <pc:docMk/>
          <pc:sldMk cId="1893429417" sldId="260"/>
        </pc:sldMkLst>
        <pc:spChg chg="mod">
          <ac:chgData name="Guntuka, Ramakrishna" userId="faa281d6-400e-401d-be05-93d4b6b3df66" providerId="ADAL" clId="{008A388D-5475-4EEE-A69C-36DB44FAFCC5}" dt="2021-07-18T03:54:04.530" v="492" actId="26606"/>
          <ac:spMkLst>
            <pc:docMk/>
            <pc:sldMk cId="1893429417" sldId="260"/>
            <ac:spMk id="2" creationId="{BFE3016B-E1A7-4F54-AC6B-B8C221A36520}"/>
          </ac:spMkLst>
        </pc:spChg>
        <pc:spChg chg="add del mod">
          <ac:chgData name="Guntuka, Ramakrishna" userId="faa281d6-400e-401d-be05-93d4b6b3df66" providerId="ADAL" clId="{008A388D-5475-4EEE-A69C-36DB44FAFCC5}" dt="2021-07-18T03:54:04.530" v="492" actId="26606"/>
          <ac:spMkLst>
            <pc:docMk/>
            <pc:sldMk cId="1893429417" sldId="260"/>
            <ac:spMk id="3" creationId="{2C7FBC52-BEBF-4543-87A2-10C32660DAF5}"/>
          </ac:spMkLst>
        </pc:spChg>
        <pc:spChg chg="add">
          <ac:chgData name="Guntuka, Ramakrishna" userId="faa281d6-400e-401d-be05-93d4b6b3df66" providerId="ADAL" clId="{008A388D-5475-4EEE-A69C-36DB44FAFCC5}" dt="2021-07-18T03:54:04.530" v="492" actId="26606"/>
          <ac:spMkLst>
            <pc:docMk/>
            <pc:sldMk cId="1893429417" sldId="260"/>
            <ac:spMk id="6" creationId="{08E89D5E-1885-4160-AC77-CC471DD1D0DB}"/>
          </ac:spMkLst>
        </pc:spChg>
        <pc:spChg chg="add del">
          <ac:chgData name="Guntuka, Ramakrishna" userId="faa281d6-400e-401d-be05-93d4b6b3df66" providerId="ADAL" clId="{008A388D-5475-4EEE-A69C-36DB44FAFCC5}" dt="2021-07-18T03:53:17.850" v="487" actId="26606"/>
          <ac:spMkLst>
            <pc:docMk/>
            <pc:sldMk cId="1893429417" sldId="260"/>
            <ac:spMk id="9" creationId="{AE2B703B-46F9-481A-A605-82E2A828C4FA}"/>
          </ac:spMkLst>
        </pc:spChg>
        <pc:spChg chg="add del">
          <ac:chgData name="Guntuka, Ramakrishna" userId="faa281d6-400e-401d-be05-93d4b6b3df66" providerId="ADAL" clId="{008A388D-5475-4EEE-A69C-36DB44FAFCC5}" dt="2021-07-18T03:53:17.850" v="487" actId="26606"/>
          <ac:spMkLst>
            <pc:docMk/>
            <pc:sldMk cId="1893429417" sldId="260"/>
            <ac:spMk id="11" creationId="{F13BE4D7-0C3D-4906-B230-A1C5B4665CCF}"/>
          </ac:spMkLst>
        </pc:spChg>
        <pc:spChg chg="add del">
          <ac:chgData name="Guntuka, Ramakrishna" userId="faa281d6-400e-401d-be05-93d4b6b3df66" providerId="ADAL" clId="{008A388D-5475-4EEE-A69C-36DB44FAFCC5}" dt="2021-07-18T03:53:56.528" v="489" actId="26606"/>
          <ac:spMkLst>
            <pc:docMk/>
            <pc:sldMk cId="1893429417" sldId="260"/>
            <ac:spMk id="13" creationId="{08E89D5E-1885-4160-AC77-CC471DD1D0DB}"/>
          </ac:spMkLst>
        </pc:spChg>
        <pc:graphicFrameChg chg="add del">
          <ac:chgData name="Guntuka, Ramakrishna" userId="faa281d6-400e-401d-be05-93d4b6b3df66" providerId="ADAL" clId="{008A388D-5475-4EEE-A69C-36DB44FAFCC5}" dt="2021-07-18T03:53:17.850" v="487" actId="26606"/>
          <ac:graphicFrameMkLst>
            <pc:docMk/>
            <pc:sldMk cId="1893429417" sldId="260"/>
            <ac:graphicFrameMk id="5" creationId="{B71EB4B4-F93F-486E-AE7E-0F1C2B809471}"/>
          </ac:graphicFrameMkLst>
        </pc:graphicFrameChg>
        <pc:graphicFrameChg chg="add mod">
          <ac:chgData name="Guntuka, Ramakrishna" userId="faa281d6-400e-401d-be05-93d4b6b3df66" providerId="ADAL" clId="{008A388D-5475-4EEE-A69C-36DB44FAFCC5}" dt="2021-07-18T03:59:03.557" v="504" actId="27957"/>
          <ac:graphicFrameMkLst>
            <pc:docMk/>
            <pc:sldMk cId="1893429417" sldId="260"/>
            <ac:graphicFrameMk id="8" creationId="{14C09945-8C9C-485A-AF95-5259BFE21FD4}"/>
          </ac:graphicFrameMkLst>
        </pc:graphicFrameChg>
        <pc:graphicFrameChg chg="add del">
          <ac:chgData name="Guntuka, Ramakrishna" userId="faa281d6-400e-401d-be05-93d4b6b3df66" providerId="ADAL" clId="{008A388D-5475-4EEE-A69C-36DB44FAFCC5}" dt="2021-07-18T03:53:56.528" v="489" actId="26606"/>
          <ac:graphicFrameMkLst>
            <pc:docMk/>
            <pc:sldMk cId="1893429417" sldId="260"/>
            <ac:graphicFrameMk id="15" creationId="{14C09945-8C9C-485A-AF95-5259BFE21FD4}"/>
          </ac:graphicFrameMkLst>
        </pc:graphicFrameChg>
        <pc:graphicFrameChg chg="add del">
          <ac:chgData name="Guntuka, Ramakrishna" userId="faa281d6-400e-401d-be05-93d4b6b3df66" providerId="ADAL" clId="{008A388D-5475-4EEE-A69C-36DB44FAFCC5}" dt="2021-07-18T03:53:58.865" v="491" actId="26606"/>
          <ac:graphicFrameMkLst>
            <pc:docMk/>
            <pc:sldMk cId="1893429417" sldId="260"/>
            <ac:graphicFrameMk id="17" creationId="{99907D01-702A-4691-9E72-56D331D5F68E}"/>
          </ac:graphicFrameMkLst>
        </pc:graphicFrameChg>
        <pc:picChg chg="add del mod">
          <ac:chgData name="Guntuka, Ramakrishna" userId="faa281d6-400e-401d-be05-93d4b6b3df66" providerId="ADAL" clId="{008A388D-5475-4EEE-A69C-36DB44FAFCC5}" dt="2021-07-18T03:58:14.426" v="502" actId="478"/>
          <ac:picMkLst>
            <pc:docMk/>
            <pc:sldMk cId="1893429417" sldId="260"/>
            <ac:picMk id="4098" creationId="{F20EA253-209F-4B03-A238-11C9BA70806D}"/>
          </ac:picMkLst>
        </pc:picChg>
        <pc:cxnChg chg="add">
          <ac:chgData name="Guntuka, Ramakrishna" userId="faa281d6-400e-401d-be05-93d4b6b3df66" providerId="ADAL" clId="{008A388D-5475-4EEE-A69C-36DB44FAFCC5}" dt="2021-07-18T03:54:04.530" v="492" actId="26606"/>
          <ac:cxnSpMkLst>
            <pc:docMk/>
            <pc:sldMk cId="1893429417" sldId="260"/>
            <ac:cxnSpMk id="7" creationId="{550D2BD1-98F9-412D-905B-3A843EF4078B}"/>
          </ac:cxnSpMkLst>
        </pc:cxnChg>
        <pc:cxnChg chg="add del">
          <ac:chgData name="Guntuka, Ramakrishna" userId="faa281d6-400e-401d-be05-93d4b6b3df66" providerId="ADAL" clId="{008A388D-5475-4EEE-A69C-36DB44FAFCC5}" dt="2021-07-18T03:53:56.528" v="489" actId="26606"/>
          <ac:cxnSpMkLst>
            <pc:docMk/>
            <pc:sldMk cId="1893429417" sldId="260"/>
            <ac:cxnSpMk id="14" creationId="{550D2BD1-98F9-412D-905B-3A843EF4078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1917C-ED2B-40CA-9888-F801F8C37F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DA9BE-BA2C-4AB9-B9FA-ED7E156BB4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 a consistent and automated way to build, package, and deploy applications.</a:t>
          </a:r>
        </a:p>
      </dgm:t>
    </dgm:pt>
    <dgm:pt modelId="{878ECF55-7D91-4B5D-93EA-4BE5C8AE0B45}" type="parTrans" cxnId="{018DA910-1E28-4AF3-8A86-01C8F325BE8A}">
      <dgm:prSet/>
      <dgm:spPr/>
      <dgm:t>
        <a:bodyPr/>
        <a:lstStyle/>
        <a:p>
          <a:endParaRPr lang="en-US"/>
        </a:p>
      </dgm:t>
    </dgm:pt>
    <dgm:pt modelId="{C64809C2-7870-44A3-B1B9-261057EF7719}" type="sibTrans" cxnId="{018DA910-1E28-4AF3-8A86-01C8F325BE8A}">
      <dgm:prSet/>
      <dgm:spPr/>
      <dgm:t>
        <a:bodyPr/>
        <a:lstStyle/>
        <a:p>
          <a:endParaRPr lang="en-US"/>
        </a:p>
      </dgm:t>
    </dgm:pt>
    <dgm:pt modelId="{25E64393-DC11-4367-BEA8-8C715EACF5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Quicken release cycles</a:t>
          </a:r>
        </a:p>
      </dgm:t>
    </dgm:pt>
    <dgm:pt modelId="{68D4341E-7290-45EF-9795-9DF12C625927}" type="parTrans" cxnId="{30766443-DB0A-4F13-9FCF-95B8DE617537}">
      <dgm:prSet/>
      <dgm:spPr/>
      <dgm:t>
        <a:bodyPr/>
        <a:lstStyle/>
        <a:p>
          <a:endParaRPr lang="en-US"/>
        </a:p>
      </dgm:t>
    </dgm:pt>
    <dgm:pt modelId="{BFBA3977-FE71-4CD0-B0DB-15CEC3778532}" type="sibTrans" cxnId="{30766443-DB0A-4F13-9FCF-95B8DE617537}">
      <dgm:prSet/>
      <dgm:spPr/>
      <dgm:t>
        <a:bodyPr/>
        <a:lstStyle/>
        <a:p>
          <a:endParaRPr lang="en-US"/>
        </a:p>
      </dgm:t>
    </dgm:pt>
    <dgm:pt modelId="{5005C220-AB12-4DB3-97C2-440F693804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 quality &amp; reliability</a:t>
          </a:r>
        </a:p>
      </dgm:t>
    </dgm:pt>
    <dgm:pt modelId="{CA045A60-3352-4EBC-A708-7CFD9BCA561C}" type="parTrans" cxnId="{1289D25A-38EF-48BD-A079-B07668279424}">
      <dgm:prSet/>
      <dgm:spPr/>
      <dgm:t>
        <a:bodyPr/>
        <a:lstStyle/>
        <a:p>
          <a:endParaRPr lang="en-US"/>
        </a:p>
      </dgm:t>
    </dgm:pt>
    <dgm:pt modelId="{48FE0225-FB70-4C51-87B5-6FB0270584CA}" type="sibTrans" cxnId="{1289D25A-38EF-48BD-A079-B07668279424}">
      <dgm:prSet/>
      <dgm:spPr/>
      <dgm:t>
        <a:bodyPr/>
        <a:lstStyle/>
        <a:p>
          <a:endParaRPr lang="en-US"/>
        </a:p>
      </dgm:t>
    </dgm:pt>
    <dgm:pt modelId="{F2038095-CA80-492C-927F-323C44435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compliance</a:t>
          </a:r>
        </a:p>
      </dgm:t>
    </dgm:pt>
    <dgm:pt modelId="{0D7AA586-0D6E-4CCD-8955-087D973DBD2F}" type="parTrans" cxnId="{09BF6BEB-F865-4977-BC38-4084411FD2C1}">
      <dgm:prSet/>
      <dgm:spPr/>
      <dgm:t>
        <a:bodyPr/>
        <a:lstStyle/>
        <a:p>
          <a:endParaRPr lang="en-US"/>
        </a:p>
      </dgm:t>
    </dgm:pt>
    <dgm:pt modelId="{FB2AFE7F-816A-4BD9-A645-4641A48B0411}" type="sibTrans" cxnId="{09BF6BEB-F865-4977-BC38-4084411FD2C1}">
      <dgm:prSet/>
      <dgm:spPr/>
      <dgm:t>
        <a:bodyPr/>
        <a:lstStyle/>
        <a:p>
          <a:endParaRPr lang="en-US"/>
        </a:p>
      </dgm:t>
    </dgm:pt>
    <dgm:pt modelId="{FC5E7143-7EA5-470E-AC9C-431238D8D701}" type="pres">
      <dgm:prSet presAssocID="{8AF1917C-ED2B-40CA-9888-F801F8C37F7F}" presName="root" presStyleCnt="0">
        <dgm:presLayoutVars>
          <dgm:dir/>
          <dgm:resizeHandles val="exact"/>
        </dgm:presLayoutVars>
      </dgm:prSet>
      <dgm:spPr/>
    </dgm:pt>
    <dgm:pt modelId="{A64813D8-2916-43F1-A89B-93D4E1386AA8}" type="pres">
      <dgm:prSet presAssocID="{E9BDA9BE-BA2C-4AB9-B9FA-ED7E156BB464}" presName="compNode" presStyleCnt="0"/>
      <dgm:spPr/>
    </dgm:pt>
    <dgm:pt modelId="{1760690B-D3C2-4CDF-85C7-E4A224F1AFCB}" type="pres">
      <dgm:prSet presAssocID="{E9BDA9BE-BA2C-4AB9-B9FA-ED7E156BB464}" presName="bgRect" presStyleLbl="bgShp" presStyleIdx="0" presStyleCnt="4" custLinFactNeighborY="11060"/>
      <dgm:spPr/>
    </dgm:pt>
    <dgm:pt modelId="{3A540FC5-91A5-4187-B312-86D6E5CC7B4C}" type="pres">
      <dgm:prSet presAssocID="{E9BDA9BE-BA2C-4AB9-B9FA-ED7E156BB4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C154BCC-1882-4B2F-99D1-1883B5C04A00}" type="pres">
      <dgm:prSet presAssocID="{E9BDA9BE-BA2C-4AB9-B9FA-ED7E156BB464}" presName="spaceRect" presStyleCnt="0"/>
      <dgm:spPr/>
    </dgm:pt>
    <dgm:pt modelId="{8BE0377F-BCBD-42FD-BCD8-21B57CA05B48}" type="pres">
      <dgm:prSet presAssocID="{E9BDA9BE-BA2C-4AB9-B9FA-ED7E156BB464}" presName="parTx" presStyleLbl="revTx" presStyleIdx="0" presStyleCnt="4">
        <dgm:presLayoutVars>
          <dgm:chMax val="0"/>
          <dgm:chPref val="0"/>
        </dgm:presLayoutVars>
      </dgm:prSet>
      <dgm:spPr/>
    </dgm:pt>
    <dgm:pt modelId="{166B473F-10BD-45D6-AAC9-245AF7088626}" type="pres">
      <dgm:prSet presAssocID="{C64809C2-7870-44A3-B1B9-261057EF7719}" presName="sibTrans" presStyleCnt="0"/>
      <dgm:spPr/>
    </dgm:pt>
    <dgm:pt modelId="{8B337856-DB32-4C73-8998-730E0DC3721F}" type="pres">
      <dgm:prSet presAssocID="{25E64393-DC11-4367-BEA8-8C715EACF5C1}" presName="compNode" presStyleCnt="0"/>
      <dgm:spPr/>
    </dgm:pt>
    <dgm:pt modelId="{CCCEFFAA-3C2B-4AFF-8C62-12F6F840FCDA}" type="pres">
      <dgm:prSet presAssocID="{25E64393-DC11-4367-BEA8-8C715EACF5C1}" presName="bgRect" presStyleLbl="bgShp" presStyleIdx="1" presStyleCnt="4" custLinFactNeighborY="-4170"/>
      <dgm:spPr/>
    </dgm:pt>
    <dgm:pt modelId="{54F1AD1A-184C-4E34-9A36-2A2202DF0515}" type="pres">
      <dgm:prSet presAssocID="{25E64393-DC11-4367-BEA8-8C715EACF5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BF7DD9-AD7D-4CD2-894B-AA0A7997B267}" type="pres">
      <dgm:prSet presAssocID="{25E64393-DC11-4367-BEA8-8C715EACF5C1}" presName="spaceRect" presStyleCnt="0"/>
      <dgm:spPr/>
    </dgm:pt>
    <dgm:pt modelId="{8ADF46D1-B626-45B1-9B95-DD88968FCA88}" type="pres">
      <dgm:prSet presAssocID="{25E64393-DC11-4367-BEA8-8C715EACF5C1}" presName="parTx" presStyleLbl="revTx" presStyleIdx="1" presStyleCnt="4">
        <dgm:presLayoutVars>
          <dgm:chMax val="0"/>
          <dgm:chPref val="0"/>
        </dgm:presLayoutVars>
      </dgm:prSet>
      <dgm:spPr/>
    </dgm:pt>
    <dgm:pt modelId="{EDC406E6-1F58-4F83-BF41-19F1D3E15881}" type="pres">
      <dgm:prSet presAssocID="{BFBA3977-FE71-4CD0-B0DB-15CEC3778532}" presName="sibTrans" presStyleCnt="0"/>
      <dgm:spPr/>
    </dgm:pt>
    <dgm:pt modelId="{2801A207-714D-4099-834E-BC88ABFD685C}" type="pres">
      <dgm:prSet presAssocID="{5005C220-AB12-4DB3-97C2-440F693804F6}" presName="compNode" presStyleCnt="0"/>
      <dgm:spPr/>
    </dgm:pt>
    <dgm:pt modelId="{51E2D1A9-A89C-46F5-8422-4BFCCFD406C9}" type="pres">
      <dgm:prSet presAssocID="{5005C220-AB12-4DB3-97C2-440F693804F6}" presName="bgRect" presStyleLbl="bgShp" presStyleIdx="2" presStyleCnt="4"/>
      <dgm:spPr/>
    </dgm:pt>
    <dgm:pt modelId="{978896EE-CFDB-4E8D-97A8-5206358996CF}" type="pres">
      <dgm:prSet presAssocID="{5005C220-AB12-4DB3-97C2-440F693804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341FC0-6742-479E-B904-3114F59A31B7}" type="pres">
      <dgm:prSet presAssocID="{5005C220-AB12-4DB3-97C2-440F693804F6}" presName="spaceRect" presStyleCnt="0"/>
      <dgm:spPr/>
    </dgm:pt>
    <dgm:pt modelId="{E774C791-CC61-4E5A-9F4D-B7083750E88E}" type="pres">
      <dgm:prSet presAssocID="{5005C220-AB12-4DB3-97C2-440F693804F6}" presName="parTx" presStyleLbl="revTx" presStyleIdx="2" presStyleCnt="4">
        <dgm:presLayoutVars>
          <dgm:chMax val="0"/>
          <dgm:chPref val="0"/>
        </dgm:presLayoutVars>
      </dgm:prSet>
      <dgm:spPr/>
    </dgm:pt>
    <dgm:pt modelId="{8665348E-BF7F-4380-A44E-52FC262C7D22}" type="pres">
      <dgm:prSet presAssocID="{48FE0225-FB70-4C51-87B5-6FB0270584CA}" presName="sibTrans" presStyleCnt="0"/>
      <dgm:spPr/>
    </dgm:pt>
    <dgm:pt modelId="{9255AF02-2DA0-4C4A-A28C-7DBD4E187211}" type="pres">
      <dgm:prSet presAssocID="{F2038095-CA80-492C-927F-323C44435426}" presName="compNode" presStyleCnt="0"/>
      <dgm:spPr/>
    </dgm:pt>
    <dgm:pt modelId="{8B54935F-2000-409A-9ABE-1BA644840455}" type="pres">
      <dgm:prSet presAssocID="{F2038095-CA80-492C-927F-323C44435426}" presName="bgRect" presStyleLbl="bgShp" presStyleIdx="3" presStyleCnt="4"/>
      <dgm:spPr/>
    </dgm:pt>
    <dgm:pt modelId="{BA2542E2-CD11-4812-B4C9-D023BC6D587F}" type="pres">
      <dgm:prSet presAssocID="{F2038095-CA80-492C-927F-323C444354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C18A9AE-601A-43C0-8C91-1936CB1A23AB}" type="pres">
      <dgm:prSet presAssocID="{F2038095-CA80-492C-927F-323C44435426}" presName="spaceRect" presStyleCnt="0"/>
      <dgm:spPr/>
    </dgm:pt>
    <dgm:pt modelId="{9A89E245-DECF-415C-8C13-EE7617FE6016}" type="pres">
      <dgm:prSet presAssocID="{F2038095-CA80-492C-927F-323C444354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18DA910-1E28-4AF3-8A86-01C8F325BE8A}" srcId="{8AF1917C-ED2B-40CA-9888-F801F8C37F7F}" destId="{E9BDA9BE-BA2C-4AB9-B9FA-ED7E156BB464}" srcOrd="0" destOrd="0" parTransId="{878ECF55-7D91-4B5D-93EA-4BE5C8AE0B45}" sibTransId="{C64809C2-7870-44A3-B1B9-261057EF7719}"/>
    <dgm:cxn modelId="{9435ED20-6730-4652-831B-73DBC4CFB286}" type="presOf" srcId="{8AF1917C-ED2B-40CA-9888-F801F8C37F7F}" destId="{FC5E7143-7EA5-470E-AC9C-431238D8D701}" srcOrd="0" destOrd="0" presId="urn:microsoft.com/office/officeart/2018/2/layout/IconVerticalSolidList"/>
    <dgm:cxn modelId="{ECF8CC38-98D0-451E-A303-A8B243293634}" type="presOf" srcId="{5005C220-AB12-4DB3-97C2-440F693804F6}" destId="{E774C791-CC61-4E5A-9F4D-B7083750E88E}" srcOrd="0" destOrd="0" presId="urn:microsoft.com/office/officeart/2018/2/layout/IconVerticalSolidList"/>
    <dgm:cxn modelId="{30766443-DB0A-4F13-9FCF-95B8DE617537}" srcId="{8AF1917C-ED2B-40CA-9888-F801F8C37F7F}" destId="{25E64393-DC11-4367-BEA8-8C715EACF5C1}" srcOrd="1" destOrd="0" parTransId="{68D4341E-7290-45EF-9795-9DF12C625927}" sibTransId="{BFBA3977-FE71-4CD0-B0DB-15CEC3778532}"/>
    <dgm:cxn modelId="{A5AB3255-EE65-4A5B-851D-AC8AFB6065E4}" type="presOf" srcId="{25E64393-DC11-4367-BEA8-8C715EACF5C1}" destId="{8ADF46D1-B626-45B1-9B95-DD88968FCA88}" srcOrd="0" destOrd="0" presId="urn:microsoft.com/office/officeart/2018/2/layout/IconVerticalSolidList"/>
    <dgm:cxn modelId="{1289D25A-38EF-48BD-A079-B07668279424}" srcId="{8AF1917C-ED2B-40CA-9888-F801F8C37F7F}" destId="{5005C220-AB12-4DB3-97C2-440F693804F6}" srcOrd="2" destOrd="0" parTransId="{CA045A60-3352-4EBC-A708-7CFD9BCA561C}" sibTransId="{48FE0225-FB70-4C51-87B5-6FB0270584CA}"/>
    <dgm:cxn modelId="{09BF6BEB-F865-4977-BC38-4084411FD2C1}" srcId="{8AF1917C-ED2B-40CA-9888-F801F8C37F7F}" destId="{F2038095-CA80-492C-927F-323C44435426}" srcOrd="3" destOrd="0" parTransId="{0D7AA586-0D6E-4CCD-8955-087D973DBD2F}" sibTransId="{FB2AFE7F-816A-4BD9-A645-4641A48B0411}"/>
    <dgm:cxn modelId="{E5D87AF8-DAC7-4BF7-910F-2C70C2173FBB}" type="presOf" srcId="{F2038095-CA80-492C-927F-323C44435426}" destId="{9A89E245-DECF-415C-8C13-EE7617FE6016}" srcOrd="0" destOrd="0" presId="urn:microsoft.com/office/officeart/2018/2/layout/IconVerticalSolidList"/>
    <dgm:cxn modelId="{861C98F9-05C3-4FF3-92E4-89788B5D6A4E}" type="presOf" srcId="{E9BDA9BE-BA2C-4AB9-B9FA-ED7E156BB464}" destId="{8BE0377F-BCBD-42FD-BCD8-21B57CA05B48}" srcOrd="0" destOrd="0" presId="urn:microsoft.com/office/officeart/2018/2/layout/IconVerticalSolidList"/>
    <dgm:cxn modelId="{13A1B29F-795D-4EFF-8E27-BAD552825C1D}" type="presParOf" srcId="{FC5E7143-7EA5-470E-AC9C-431238D8D701}" destId="{A64813D8-2916-43F1-A89B-93D4E1386AA8}" srcOrd="0" destOrd="0" presId="urn:microsoft.com/office/officeart/2018/2/layout/IconVerticalSolidList"/>
    <dgm:cxn modelId="{DF44E168-AADE-4C7F-B04C-D1DF796484EA}" type="presParOf" srcId="{A64813D8-2916-43F1-A89B-93D4E1386AA8}" destId="{1760690B-D3C2-4CDF-85C7-E4A224F1AFCB}" srcOrd="0" destOrd="0" presId="urn:microsoft.com/office/officeart/2018/2/layout/IconVerticalSolidList"/>
    <dgm:cxn modelId="{BCD65299-F569-4A6A-B1B8-3781C0D89909}" type="presParOf" srcId="{A64813D8-2916-43F1-A89B-93D4E1386AA8}" destId="{3A540FC5-91A5-4187-B312-86D6E5CC7B4C}" srcOrd="1" destOrd="0" presId="urn:microsoft.com/office/officeart/2018/2/layout/IconVerticalSolidList"/>
    <dgm:cxn modelId="{1618274D-0996-41EF-B8D7-6743F7853FDC}" type="presParOf" srcId="{A64813D8-2916-43F1-A89B-93D4E1386AA8}" destId="{2C154BCC-1882-4B2F-99D1-1883B5C04A00}" srcOrd="2" destOrd="0" presId="urn:microsoft.com/office/officeart/2018/2/layout/IconVerticalSolidList"/>
    <dgm:cxn modelId="{7BE2AE40-D8C2-43F8-8BB8-079017BA342F}" type="presParOf" srcId="{A64813D8-2916-43F1-A89B-93D4E1386AA8}" destId="{8BE0377F-BCBD-42FD-BCD8-21B57CA05B48}" srcOrd="3" destOrd="0" presId="urn:microsoft.com/office/officeart/2018/2/layout/IconVerticalSolidList"/>
    <dgm:cxn modelId="{0E98DDDB-F1E8-4093-B085-4FB995266D2E}" type="presParOf" srcId="{FC5E7143-7EA5-470E-AC9C-431238D8D701}" destId="{166B473F-10BD-45D6-AAC9-245AF7088626}" srcOrd="1" destOrd="0" presId="urn:microsoft.com/office/officeart/2018/2/layout/IconVerticalSolidList"/>
    <dgm:cxn modelId="{A9FFE5AC-9785-4ED3-BA27-97E209D48B6D}" type="presParOf" srcId="{FC5E7143-7EA5-470E-AC9C-431238D8D701}" destId="{8B337856-DB32-4C73-8998-730E0DC3721F}" srcOrd="2" destOrd="0" presId="urn:microsoft.com/office/officeart/2018/2/layout/IconVerticalSolidList"/>
    <dgm:cxn modelId="{C8620CB6-1F2F-481E-96A3-4B24D4DC7F81}" type="presParOf" srcId="{8B337856-DB32-4C73-8998-730E0DC3721F}" destId="{CCCEFFAA-3C2B-4AFF-8C62-12F6F840FCDA}" srcOrd="0" destOrd="0" presId="urn:microsoft.com/office/officeart/2018/2/layout/IconVerticalSolidList"/>
    <dgm:cxn modelId="{D42151EC-1BA4-40E6-B7F2-F6A98F9E3AA0}" type="presParOf" srcId="{8B337856-DB32-4C73-8998-730E0DC3721F}" destId="{54F1AD1A-184C-4E34-9A36-2A2202DF0515}" srcOrd="1" destOrd="0" presId="urn:microsoft.com/office/officeart/2018/2/layout/IconVerticalSolidList"/>
    <dgm:cxn modelId="{B2A149F8-331E-4035-A9E0-1FD1F2CE3F4F}" type="presParOf" srcId="{8B337856-DB32-4C73-8998-730E0DC3721F}" destId="{F0BF7DD9-AD7D-4CD2-894B-AA0A7997B267}" srcOrd="2" destOrd="0" presId="urn:microsoft.com/office/officeart/2018/2/layout/IconVerticalSolidList"/>
    <dgm:cxn modelId="{CAC5207D-77ED-4D32-B87F-E06F772A320B}" type="presParOf" srcId="{8B337856-DB32-4C73-8998-730E0DC3721F}" destId="{8ADF46D1-B626-45B1-9B95-DD88968FCA88}" srcOrd="3" destOrd="0" presId="urn:microsoft.com/office/officeart/2018/2/layout/IconVerticalSolidList"/>
    <dgm:cxn modelId="{D0ADDB54-E9DC-4B56-ADD1-18E99A0EE581}" type="presParOf" srcId="{FC5E7143-7EA5-470E-AC9C-431238D8D701}" destId="{EDC406E6-1F58-4F83-BF41-19F1D3E15881}" srcOrd="3" destOrd="0" presId="urn:microsoft.com/office/officeart/2018/2/layout/IconVerticalSolidList"/>
    <dgm:cxn modelId="{7C4831A8-FD56-43AD-9B1C-BA74AD3A8950}" type="presParOf" srcId="{FC5E7143-7EA5-470E-AC9C-431238D8D701}" destId="{2801A207-714D-4099-834E-BC88ABFD685C}" srcOrd="4" destOrd="0" presId="urn:microsoft.com/office/officeart/2018/2/layout/IconVerticalSolidList"/>
    <dgm:cxn modelId="{99B828EA-A83F-489D-8D8B-60B3BB496875}" type="presParOf" srcId="{2801A207-714D-4099-834E-BC88ABFD685C}" destId="{51E2D1A9-A89C-46F5-8422-4BFCCFD406C9}" srcOrd="0" destOrd="0" presId="urn:microsoft.com/office/officeart/2018/2/layout/IconVerticalSolidList"/>
    <dgm:cxn modelId="{60949519-3065-4387-AA93-42D6BE6E432E}" type="presParOf" srcId="{2801A207-714D-4099-834E-BC88ABFD685C}" destId="{978896EE-CFDB-4E8D-97A8-5206358996CF}" srcOrd="1" destOrd="0" presId="urn:microsoft.com/office/officeart/2018/2/layout/IconVerticalSolidList"/>
    <dgm:cxn modelId="{9911B56D-E86C-4C0A-B402-4F2356BC2FD9}" type="presParOf" srcId="{2801A207-714D-4099-834E-BC88ABFD685C}" destId="{14341FC0-6742-479E-B904-3114F59A31B7}" srcOrd="2" destOrd="0" presId="urn:microsoft.com/office/officeart/2018/2/layout/IconVerticalSolidList"/>
    <dgm:cxn modelId="{B20A912F-203E-4E31-936A-FC9B5CDD3B86}" type="presParOf" srcId="{2801A207-714D-4099-834E-BC88ABFD685C}" destId="{E774C791-CC61-4E5A-9F4D-B7083750E88E}" srcOrd="3" destOrd="0" presId="urn:microsoft.com/office/officeart/2018/2/layout/IconVerticalSolidList"/>
    <dgm:cxn modelId="{34EA7E67-468B-4716-8486-7E348D9943AC}" type="presParOf" srcId="{FC5E7143-7EA5-470E-AC9C-431238D8D701}" destId="{8665348E-BF7F-4380-A44E-52FC262C7D22}" srcOrd="5" destOrd="0" presId="urn:microsoft.com/office/officeart/2018/2/layout/IconVerticalSolidList"/>
    <dgm:cxn modelId="{82A851EE-9018-4D8E-8524-E9455D247178}" type="presParOf" srcId="{FC5E7143-7EA5-470E-AC9C-431238D8D701}" destId="{9255AF02-2DA0-4C4A-A28C-7DBD4E187211}" srcOrd="6" destOrd="0" presId="urn:microsoft.com/office/officeart/2018/2/layout/IconVerticalSolidList"/>
    <dgm:cxn modelId="{27494C8A-6A2A-4501-98C7-90D0FD65CE8C}" type="presParOf" srcId="{9255AF02-2DA0-4C4A-A28C-7DBD4E187211}" destId="{8B54935F-2000-409A-9ABE-1BA644840455}" srcOrd="0" destOrd="0" presId="urn:microsoft.com/office/officeart/2018/2/layout/IconVerticalSolidList"/>
    <dgm:cxn modelId="{8918235F-485D-4802-A7A0-78AEB31540D1}" type="presParOf" srcId="{9255AF02-2DA0-4C4A-A28C-7DBD4E187211}" destId="{BA2542E2-CD11-4812-B4C9-D023BC6D587F}" srcOrd="1" destOrd="0" presId="urn:microsoft.com/office/officeart/2018/2/layout/IconVerticalSolidList"/>
    <dgm:cxn modelId="{3CBD0317-F439-44F9-8C9D-AAA98B2B6341}" type="presParOf" srcId="{9255AF02-2DA0-4C4A-A28C-7DBD4E187211}" destId="{0C18A9AE-601A-43C0-8C91-1936CB1A23AB}" srcOrd="2" destOrd="0" presId="urn:microsoft.com/office/officeart/2018/2/layout/IconVerticalSolidList"/>
    <dgm:cxn modelId="{31CE299D-3E86-4450-BC7D-ECB3A63D91CD}" type="presParOf" srcId="{9255AF02-2DA0-4C4A-A28C-7DBD4E187211}" destId="{9A89E245-DECF-415C-8C13-EE7617FE60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346E00-8551-4EDC-BFDF-F9CBBD20DF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1C71197-D501-48FB-B3FE-6BB83D067E2F}">
      <dgm:prSet/>
      <dgm:spPr/>
      <dgm:t>
        <a:bodyPr/>
        <a:lstStyle/>
        <a:p>
          <a:r>
            <a:rPr lang="en-US"/>
            <a:t>TEST/DEV</a:t>
          </a:r>
        </a:p>
      </dgm:t>
    </dgm:pt>
    <dgm:pt modelId="{69E11B41-9368-42EE-B2C3-A10878C31E1E}" type="parTrans" cxnId="{BA5BB812-3E3F-459C-861D-6D1FF8438942}">
      <dgm:prSet/>
      <dgm:spPr/>
      <dgm:t>
        <a:bodyPr/>
        <a:lstStyle/>
        <a:p>
          <a:endParaRPr lang="en-US"/>
        </a:p>
      </dgm:t>
    </dgm:pt>
    <dgm:pt modelId="{F77C6AAD-AA55-4FF6-A4BB-07D80A2CBC5C}" type="sibTrans" cxnId="{BA5BB812-3E3F-459C-861D-6D1FF8438942}">
      <dgm:prSet/>
      <dgm:spPr/>
      <dgm:t>
        <a:bodyPr/>
        <a:lstStyle/>
        <a:p>
          <a:endParaRPr lang="en-US"/>
        </a:p>
      </dgm:t>
    </dgm:pt>
    <dgm:pt modelId="{76E2231D-D0A3-4138-B3EE-C1FC18D7494D}">
      <dgm:prSet/>
      <dgm:spPr/>
      <dgm:t>
        <a:bodyPr/>
        <a:lstStyle/>
        <a:p>
          <a:r>
            <a:rPr lang="en-US"/>
            <a:t>Environment available for Developers to deploy and Test the work in progress</a:t>
          </a:r>
        </a:p>
      </dgm:t>
    </dgm:pt>
    <dgm:pt modelId="{9A0976E9-5185-43E4-8678-D2F579D13132}" type="parTrans" cxnId="{55AD58D9-683C-4585-B692-670825B46DB1}">
      <dgm:prSet/>
      <dgm:spPr/>
      <dgm:t>
        <a:bodyPr/>
        <a:lstStyle/>
        <a:p>
          <a:endParaRPr lang="en-US"/>
        </a:p>
      </dgm:t>
    </dgm:pt>
    <dgm:pt modelId="{FBEFF912-4DC4-434E-96E8-4A5BB9B91420}" type="sibTrans" cxnId="{55AD58D9-683C-4585-B692-670825B46DB1}">
      <dgm:prSet/>
      <dgm:spPr/>
      <dgm:t>
        <a:bodyPr/>
        <a:lstStyle/>
        <a:p>
          <a:endParaRPr lang="en-US"/>
        </a:p>
      </dgm:t>
    </dgm:pt>
    <dgm:pt modelId="{12E5E848-047D-49E2-A078-41D6154CE84D}">
      <dgm:prSet/>
      <dgm:spPr/>
      <dgm:t>
        <a:bodyPr/>
        <a:lstStyle/>
        <a:p>
          <a:r>
            <a:rPr lang="en-US"/>
            <a:t>Low configuration environment with policies to control cost</a:t>
          </a:r>
        </a:p>
      </dgm:t>
    </dgm:pt>
    <dgm:pt modelId="{229772F4-71B9-4129-8FBE-F7AB9D9A2DB2}" type="parTrans" cxnId="{70794706-A3DD-4288-AF99-E87371B5CD02}">
      <dgm:prSet/>
      <dgm:spPr/>
      <dgm:t>
        <a:bodyPr/>
        <a:lstStyle/>
        <a:p>
          <a:endParaRPr lang="en-US"/>
        </a:p>
      </dgm:t>
    </dgm:pt>
    <dgm:pt modelId="{D7BD3E24-0D4C-4D08-A610-F776D388A67B}" type="sibTrans" cxnId="{70794706-A3DD-4288-AF99-E87371B5CD02}">
      <dgm:prSet/>
      <dgm:spPr/>
      <dgm:t>
        <a:bodyPr/>
        <a:lstStyle/>
        <a:p>
          <a:endParaRPr lang="en-US"/>
        </a:p>
      </dgm:t>
    </dgm:pt>
    <dgm:pt modelId="{6BFB13A1-C54A-4E14-B1AE-0890AC2BFC3B}">
      <dgm:prSet/>
      <dgm:spPr/>
      <dgm:t>
        <a:bodyPr/>
        <a:lstStyle/>
        <a:p>
          <a:r>
            <a:rPr lang="en-US"/>
            <a:t>STAGE/QA/UAT</a:t>
          </a:r>
        </a:p>
      </dgm:t>
    </dgm:pt>
    <dgm:pt modelId="{0A499832-ECCF-49AA-B4AA-74D826994952}" type="parTrans" cxnId="{8B7CFFC0-3574-4ED8-9C99-5FDBE11A1550}">
      <dgm:prSet/>
      <dgm:spPr/>
      <dgm:t>
        <a:bodyPr/>
        <a:lstStyle/>
        <a:p>
          <a:endParaRPr lang="en-US"/>
        </a:p>
      </dgm:t>
    </dgm:pt>
    <dgm:pt modelId="{FFA5291A-19C6-4D34-91FB-A5AC672A3CCE}" type="sibTrans" cxnId="{8B7CFFC0-3574-4ED8-9C99-5FDBE11A1550}">
      <dgm:prSet/>
      <dgm:spPr/>
      <dgm:t>
        <a:bodyPr/>
        <a:lstStyle/>
        <a:p>
          <a:endParaRPr lang="en-US"/>
        </a:p>
      </dgm:t>
    </dgm:pt>
    <dgm:pt modelId="{D239540E-AB7A-47D4-AD87-C20B1A29746A}">
      <dgm:prSet/>
      <dgm:spPr/>
      <dgm:t>
        <a:bodyPr/>
        <a:lstStyle/>
        <a:p>
          <a:r>
            <a:rPr lang="en-US"/>
            <a:t>Environment for Functional, Regression, End-to-End test</a:t>
          </a:r>
        </a:p>
      </dgm:t>
    </dgm:pt>
    <dgm:pt modelId="{977E425D-AF13-4C0C-B1C6-BDCBE9C6753D}" type="parTrans" cxnId="{0135AD75-B0F3-4964-9878-CA98001DCB7B}">
      <dgm:prSet/>
      <dgm:spPr/>
      <dgm:t>
        <a:bodyPr/>
        <a:lstStyle/>
        <a:p>
          <a:endParaRPr lang="en-US"/>
        </a:p>
      </dgm:t>
    </dgm:pt>
    <dgm:pt modelId="{97AF28E1-CDC5-45B0-B4CD-C877FB06C696}" type="sibTrans" cxnId="{0135AD75-B0F3-4964-9878-CA98001DCB7B}">
      <dgm:prSet/>
      <dgm:spPr/>
      <dgm:t>
        <a:bodyPr/>
        <a:lstStyle/>
        <a:p>
          <a:endParaRPr lang="en-US"/>
        </a:p>
      </dgm:t>
    </dgm:pt>
    <dgm:pt modelId="{E826E88E-2F8F-47BB-ABA7-2EA7AB702E94}">
      <dgm:prSet/>
      <dgm:spPr/>
      <dgm:t>
        <a:bodyPr/>
        <a:lstStyle/>
        <a:p>
          <a:r>
            <a:rPr lang="en-US"/>
            <a:t>Low Configuration and cost considerations</a:t>
          </a:r>
        </a:p>
      </dgm:t>
    </dgm:pt>
    <dgm:pt modelId="{40CA8B22-2AC6-46FC-BF75-B86C202DD082}" type="parTrans" cxnId="{17E8A842-1AD4-4732-A699-43909EDFED53}">
      <dgm:prSet/>
      <dgm:spPr/>
      <dgm:t>
        <a:bodyPr/>
        <a:lstStyle/>
        <a:p>
          <a:endParaRPr lang="en-US"/>
        </a:p>
      </dgm:t>
    </dgm:pt>
    <dgm:pt modelId="{5B65FAC8-8EA6-4DBA-808C-4F08CA8C39DC}" type="sibTrans" cxnId="{17E8A842-1AD4-4732-A699-43909EDFED53}">
      <dgm:prSet/>
      <dgm:spPr/>
      <dgm:t>
        <a:bodyPr/>
        <a:lstStyle/>
        <a:p>
          <a:endParaRPr lang="en-US"/>
        </a:p>
      </dgm:t>
    </dgm:pt>
    <dgm:pt modelId="{E664C997-7429-41CD-A0A3-33034B17189D}">
      <dgm:prSet/>
      <dgm:spPr/>
      <dgm:t>
        <a:bodyPr/>
        <a:lstStyle/>
        <a:p>
          <a:r>
            <a:rPr lang="en-US"/>
            <a:t>PERFORMANCE</a:t>
          </a:r>
        </a:p>
      </dgm:t>
    </dgm:pt>
    <dgm:pt modelId="{34D145C0-4BE6-468B-8B83-F1D6B7958EC2}" type="parTrans" cxnId="{79DFEF7E-4C28-4045-A50F-A53A8610B383}">
      <dgm:prSet/>
      <dgm:spPr/>
      <dgm:t>
        <a:bodyPr/>
        <a:lstStyle/>
        <a:p>
          <a:endParaRPr lang="en-US"/>
        </a:p>
      </dgm:t>
    </dgm:pt>
    <dgm:pt modelId="{4F890A86-D9A2-43AB-88D1-B221032C6F60}" type="sibTrans" cxnId="{79DFEF7E-4C28-4045-A50F-A53A8610B383}">
      <dgm:prSet/>
      <dgm:spPr/>
      <dgm:t>
        <a:bodyPr/>
        <a:lstStyle/>
        <a:p>
          <a:endParaRPr lang="en-US"/>
        </a:p>
      </dgm:t>
    </dgm:pt>
    <dgm:pt modelId="{4D2BBF59-A0AD-4AEF-980E-BC253377EBEF}">
      <dgm:prSet/>
      <dgm:spPr/>
      <dgm:t>
        <a:bodyPr/>
        <a:lstStyle/>
        <a:p>
          <a:r>
            <a:rPr lang="en-US"/>
            <a:t>Environment for Endurance/Performance/Stress test</a:t>
          </a:r>
        </a:p>
      </dgm:t>
    </dgm:pt>
    <dgm:pt modelId="{74D6022B-E05F-4D4C-B50D-597F8FE56BB5}" type="parTrans" cxnId="{148AD803-9CB7-4DC6-AF8B-EBE089AEB72B}">
      <dgm:prSet/>
      <dgm:spPr/>
      <dgm:t>
        <a:bodyPr/>
        <a:lstStyle/>
        <a:p>
          <a:endParaRPr lang="en-US"/>
        </a:p>
      </dgm:t>
    </dgm:pt>
    <dgm:pt modelId="{2CA2216E-B037-4927-B3C5-49AC87673447}" type="sibTrans" cxnId="{148AD803-9CB7-4DC6-AF8B-EBE089AEB72B}">
      <dgm:prSet/>
      <dgm:spPr/>
      <dgm:t>
        <a:bodyPr/>
        <a:lstStyle/>
        <a:p>
          <a:endParaRPr lang="en-US"/>
        </a:p>
      </dgm:t>
    </dgm:pt>
    <dgm:pt modelId="{F9C028EF-8CA6-4D49-90B6-204A04756FA3}">
      <dgm:prSet/>
      <dgm:spPr/>
      <dgm:t>
        <a:bodyPr/>
        <a:lstStyle/>
        <a:p>
          <a:r>
            <a:rPr lang="en-US"/>
            <a:t>Automatic Spin Up and tear down approach</a:t>
          </a:r>
        </a:p>
      </dgm:t>
    </dgm:pt>
    <dgm:pt modelId="{3F1B274D-554C-49B7-8354-F5D30C77257B}" type="parTrans" cxnId="{19F9528B-DC06-405A-9FDA-2F3D0A3DF261}">
      <dgm:prSet/>
      <dgm:spPr/>
      <dgm:t>
        <a:bodyPr/>
        <a:lstStyle/>
        <a:p>
          <a:endParaRPr lang="en-US"/>
        </a:p>
      </dgm:t>
    </dgm:pt>
    <dgm:pt modelId="{F3757728-11F3-4996-A59B-40438984363A}" type="sibTrans" cxnId="{19F9528B-DC06-405A-9FDA-2F3D0A3DF261}">
      <dgm:prSet/>
      <dgm:spPr/>
      <dgm:t>
        <a:bodyPr/>
        <a:lstStyle/>
        <a:p>
          <a:endParaRPr lang="en-US"/>
        </a:p>
      </dgm:t>
    </dgm:pt>
    <dgm:pt modelId="{7F434A03-A207-4FF9-8801-E7C58FBCBAD7}">
      <dgm:prSet/>
      <dgm:spPr/>
      <dgm:t>
        <a:bodyPr/>
        <a:lstStyle/>
        <a:p>
          <a:r>
            <a:rPr lang="en-US"/>
            <a:t>PRODUCTION</a:t>
          </a:r>
        </a:p>
      </dgm:t>
    </dgm:pt>
    <dgm:pt modelId="{34665A40-E1E0-4D6E-B8F2-9BDFD4E7CCDC}" type="parTrans" cxnId="{89CDF655-36C4-4DF3-8266-70993F8FB6BD}">
      <dgm:prSet/>
      <dgm:spPr/>
      <dgm:t>
        <a:bodyPr/>
        <a:lstStyle/>
        <a:p>
          <a:endParaRPr lang="en-US"/>
        </a:p>
      </dgm:t>
    </dgm:pt>
    <dgm:pt modelId="{5BD4B225-4FFE-4ABA-A835-D71C97E29F68}" type="sibTrans" cxnId="{89CDF655-36C4-4DF3-8266-70993F8FB6BD}">
      <dgm:prSet/>
      <dgm:spPr/>
      <dgm:t>
        <a:bodyPr/>
        <a:lstStyle/>
        <a:p>
          <a:endParaRPr lang="en-US"/>
        </a:p>
      </dgm:t>
    </dgm:pt>
    <dgm:pt modelId="{EC538CB5-DCE5-4DAA-9E29-6306D0FD6FC0}">
      <dgm:prSet/>
      <dgm:spPr/>
      <dgm:t>
        <a:bodyPr/>
        <a:lstStyle/>
        <a:p>
          <a:r>
            <a:rPr lang="en-US"/>
            <a:t>Environment for production available to users</a:t>
          </a:r>
        </a:p>
      </dgm:t>
    </dgm:pt>
    <dgm:pt modelId="{1E1D8BFE-398B-46E6-A615-D927B0919680}" type="parTrans" cxnId="{D2A18FD3-EE38-49CC-AA69-3700B45B86A6}">
      <dgm:prSet/>
      <dgm:spPr/>
      <dgm:t>
        <a:bodyPr/>
        <a:lstStyle/>
        <a:p>
          <a:endParaRPr lang="en-US"/>
        </a:p>
      </dgm:t>
    </dgm:pt>
    <dgm:pt modelId="{C8D20459-D67D-4ACE-8DF4-57A1CC335BEB}" type="sibTrans" cxnId="{D2A18FD3-EE38-49CC-AA69-3700B45B86A6}">
      <dgm:prSet/>
      <dgm:spPr/>
      <dgm:t>
        <a:bodyPr/>
        <a:lstStyle/>
        <a:p>
          <a:endParaRPr lang="en-US"/>
        </a:p>
      </dgm:t>
    </dgm:pt>
    <dgm:pt modelId="{114E9207-B322-4D13-92A7-82D7FAD17332}">
      <dgm:prSet/>
      <dgm:spPr/>
      <dgm:t>
        <a:bodyPr/>
        <a:lstStyle/>
        <a:p>
          <a:r>
            <a:rPr lang="en-US"/>
            <a:t>Support for Blue/Green/Canary Deployment</a:t>
          </a:r>
        </a:p>
      </dgm:t>
    </dgm:pt>
    <dgm:pt modelId="{5C25DF0C-585D-412A-84F8-FF6515F96B36}" type="parTrans" cxnId="{92C29D00-53FD-4207-8E14-AD8763DAE0A3}">
      <dgm:prSet/>
      <dgm:spPr/>
      <dgm:t>
        <a:bodyPr/>
        <a:lstStyle/>
        <a:p>
          <a:endParaRPr lang="en-US"/>
        </a:p>
      </dgm:t>
    </dgm:pt>
    <dgm:pt modelId="{7CFCBAA4-F464-4D1D-ABB8-6A7FFC703C03}" type="sibTrans" cxnId="{92C29D00-53FD-4207-8E14-AD8763DAE0A3}">
      <dgm:prSet/>
      <dgm:spPr/>
      <dgm:t>
        <a:bodyPr/>
        <a:lstStyle/>
        <a:p>
          <a:endParaRPr lang="en-US"/>
        </a:p>
      </dgm:t>
    </dgm:pt>
    <dgm:pt modelId="{D046DED3-3301-4DA4-9889-D321D948462F}">
      <dgm:prSet/>
      <dgm:spPr/>
      <dgm:t>
        <a:bodyPr/>
        <a:lstStyle/>
        <a:p>
          <a:r>
            <a:rPr lang="en-US"/>
            <a:t>Secured and monitored</a:t>
          </a:r>
        </a:p>
      </dgm:t>
    </dgm:pt>
    <dgm:pt modelId="{5D2482DD-5A7B-4B9B-A739-3AF088A942BC}" type="parTrans" cxnId="{87448D1D-C47E-4D77-A4AC-A8BCF802B9A0}">
      <dgm:prSet/>
      <dgm:spPr/>
      <dgm:t>
        <a:bodyPr/>
        <a:lstStyle/>
        <a:p>
          <a:endParaRPr lang="en-US"/>
        </a:p>
      </dgm:t>
    </dgm:pt>
    <dgm:pt modelId="{6ECD6B49-923D-440D-93E9-DCCEF4FE1623}" type="sibTrans" cxnId="{87448D1D-C47E-4D77-A4AC-A8BCF802B9A0}">
      <dgm:prSet/>
      <dgm:spPr/>
      <dgm:t>
        <a:bodyPr/>
        <a:lstStyle/>
        <a:p>
          <a:endParaRPr lang="en-US"/>
        </a:p>
      </dgm:t>
    </dgm:pt>
    <dgm:pt modelId="{8735FE01-4FB6-4CDE-A515-C66ADF59508C}" type="pres">
      <dgm:prSet presAssocID="{4F346E00-8551-4EDC-BFDF-F9CBBD20DF5A}" presName="root" presStyleCnt="0">
        <dgm:presLayoutVars>
          <dgm:dir/>
          <dgm:resizeHandles val="exact"/>
        </dgm:presLayoutVars>
      </dgm:prSet>
      <dgm:spPr/>
    </dgm:pt>
    <dgm:pt modelId="{BCA4A671-3A37-46A8-A600-A3343F865CF3}" type="pres">
      <dgm:prSet presAssocID="{01C71197-D501-48FB-B3FE-6BB83D067E2F}" presName="compNode" presStyleCnt="0"/>
      <dgm:spPr/>
    </dgm:pt>
    <dgm:pt modelId="{5BCC508D-C387-4CC2-B1E1-80C4A21BDF3B}" type="pres">
      <dgm:prSet presAssocID="{01C71197-D501-48FB-B3FE-6BB83D067E2F}" presName="bgRect" presStyleLbl="bgShp" presStyleIdx="0" presStyleCnt="4"/>
      <dgm:spPr/>
    </dgm:pt>
    <dgm:pt modelId="{8353CE4A-EA34-4955-B295-79E15D9CDC17}" type="pres">
      <dgm:prSet presAssocID="{01C71197-D501-48FB-B3FE-6BB83D067E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21268CA-A61A-4766-B7C8-85DBC5DC706C}" type="pres">
      <dgm:prSet presAssocID="{01C71197-D501-48FB-B3FE-6BB83D067E2F}" presName="spaceRect" presStyleCnt="0"/>
      <dgm:spPr/>
    </dgm:pt>
    <dgm:pt modelId="{17CA483B-256A-4DDE-9C2C-1CF7B015AA31}" type="pres">
      <dgm:prSet presAssocID="{01C71197-D501-48FB-B3FE-6BB83D067E2F}" presName="parTx" presStyleLbl="revTx" presStyleIdx="0" presStyleCnt="8">
        <dgm:presLayoutVars>
          <dgm:chMax val="0"/>
          <dgm:chPref val="0"/>
        </dgm:presLayoutVars>
      </dgm:prSet>
      <dgm:spPr/>
    </dgm:pt>
    <dgm:pt modelId="{F2BE3BFF-8DD1-4827-95AE-39871B57C218}" type="pres">
      <dgm:prSet presAssocID="{01C71197-D501-48FB-B3FE-6BB83D067E2F}" presName="desTx" presStyleLbl="revTx" presStyleIdx="1" presStyleCnt="8">
        <dgm:presLayoutVars/>
      </dgm:prSet>
      <dgm:spPr/>
    </dgm:pt>
    <dgm:pt modelId="{46EA920F-2F29-4B0E-8B0A-D180FE75B15B}" type="pres">
      <dgm:prSet presAssocID="{F77C6AAD-AA55-4FF6-A4BB-07D80A2CBC5C}" presName="sibTrans" presStyleCnt="0"/>
      <dgm:spPr/>
    </dgm:pt>
    <dgm:pt modelId="{1815BFD2-B49C-4842-B2AF-87D4C75AE12B}" type="pres">
      <dgm:prSet presAssocID="{6BFB13A1-C54A-4E14-B1AE-0890AC2BFC3B}" presName="compNode" presStyleCnt="0"/>
      <dgm:spPr/>
    </dgm:pt>
    <dgm:pt modelId="{9A2712C7-E9F4-43C3-9DD7-041025CA9635}" type="pres">
      <dgm:prSet presAssocID="{6BFB13A1-C54A-4E14-B1AE-0890AC2BFC3B}" presName="bgRect" presStyleLbl="bgShp" presStyleIdx="1" presStyleCnt="4"/>
      <dgm:spPr/>
    </dgm:pt>
    <dgm:pt modelId="{3B7EC0EB-4A48-406C-8ED0-83BF23FB59A9}" type="pres">
      <dgm:prSet presAssocID="{6BFB13A1-C54A-4E14-B1AE-0890AC2BFC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720CA9E-7059-44A4-B42E-A520D84E19D0}" type="pres">
      <dgm:prSet presAssocID="{6BFB13A1-C54A-4E14-B1AE-0890AC2BFC3B}" presName="spaceRect" presStyleCnt="0"/>
      <dgm:spPr/>
    </dgm:pt>
    <dgm:pt modelId="{04C6E6F8-8571-4425-9332-53CB8E41451D}" type="pres">
      <dgm:prSet presAssocID="{6BFB13A1-C54A-4E14-B1AE-0890AC2BFC3B}" presName="parTx" presStyleLbl="revTx" presStyleIdx="2" presStyleCnt="8">
        <dgm:presLayoutVars>
          <dgm:chMax val="0"/>
          <dgm:chPref val="0"/>
        </dgm:presLayoutVars>
      </dgm:prSet>
      <dgm:spPr/>
    </dgm:pt>
    <dgm:pt modelId="{5974B2AC-231A-40BA-9AD6-802A0E3654F9}" type="pres">
      <dgm:prSet presAssocID="{6BFB13A1-C54A-4E14-B1AE-0890AC2BFC3B}" presName="desTx" presStyleLbl="revTx" presStyleIdx="3" presStyleCnt="8">
        <dgm:presLayoutVars/>
      </dgm:prSet>
      <dgm:spPr/>
    </dgm:pt>
    <dgm:pt modelId="{110F65FD-28BA-45C2-82F7-7DD2A11F68F8}" type="pres">
      <dgm:prSet presAssocID="{FFA5291A-19C6-4D34-91FB-A5AC672A3CCE}" presName="sibTrans" presStyleCnt="0"/>
      <dgm:spPr/>
    </dgm:pt>
    <dgm:pt modelId="{509E9CC1-0556-4FC4-96DD-8BE17374980B}" type="pres">
      <dgm:prSet presAssocID="{E664C997-7429-41CD-A0A3-33034B17189D}" presName="compNode" presStyleCnt="0"/>
      <dgm:spPr/>
    </dgm:pt>
    <dgm:pt modelId="{4CD65D29-F4F1-486A-8836-8E7C9A6FF9EE}" type="pres">
      <dgm:prSet presAssocID="{E664C997-7429-41CD-A0A3-33034B17189D}" presName="bgRect" presStyleLbl="bgShp" presStyleIdx="2" presStyleCnt="4"/>
      <dgm:spPr/>
    </dgm:pt>
    <dgm:pt modelId="{27582B32-CA8C-4208-A72A-DE96D7C15C8E}" type="pres">
      <dgm:prSet presAssocID="{E664C997-7429-41CD-A0A3-33034B1718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252F7C8-A6D8-4779-BB2A-783CEADF0904}" type="pres">
      <dgm:prSet presAssocID="{E664C997-7429-41CD-A0A3-33034B17189D}" presName="spaceRect" presStyleCnt="0"/>
      <dgm:spPr/>
    </dgm:pt>
    <dgm:pt modelId="{DD13325C-8414-4740-A2DF-8BEDFFCE792A}" type="pres">
      <dgm:prSet presAssocID="{E664C997-7429-41CD-A0A3-33034B17189D}" presName="parTx" presStyleLbl="revTx" presStyleIdx="4" presStyleCnt="8">
        <dgm:presLayoutVars>
          <dgm:chMax val="0"/>
          <dgm:chPref val="0"/>
        </dgm:presLayoutVars>
      </dgm:prSet>
      <dgm:spPr/>
    </dgm:pt>
    <dgm:pt modelId="{EF02E4AE-2F21-48AF-B831-60A3A5D6E39B}" type="pres">
      <dgm:prSet presAssocID="{E664C997-7429-41CD-A0A3-33034B17189D}" presName="desTx" presStyleLbl="revTx" presStyleIdx="5" presStyleCnt="8">
        <dgm:presLayoutVars/>
      </dgm:prSet>
      <dgm:spPr/>
    </dgm:pt>
    <dgm:pt modelId="{384F90C5-29C3-4257-AFD9-F202DC119066}" type="pres">
      <dgm:prSet presAssocID="{4F890A86-D9A2-43AB-88D1-B221032C6F60}" presName="sibTrans" presStyleCnt="0"/>
      <dgm:spPr/>
    </dgm:pt>
    <dgm:pt modelId="{955A0268-815B-4B7E-A403-28FF107DC289}" type="pres">
      <dgm:prSet presAssocID="{7F434A03-A207-4FF9-8801-E7C58FBCBAD7}" presName="compNode" presStyleCnt="0"/>
      <dgm:spPr/>
    </dgm:pt>
    <dgm:pt modelId="{9ADED0D8-B3FA-4C5E-8F18-F7F40D3E470C}" type="pres">
      <dgm:prSet presAssocID="{7F434A03-A207-4FF9-8801-E7C58FBCBAD7}" presName="bgRect" presStyleLbl="bgShp" presStyleIdx="3" presStyleCnt="4"/>
      <dgm:spPr/>
    </dgm:pt>
    <dgm:pt modelId="{3BA4B28F-1D79-4665-AD1B-60B59887438D}" type="pres">
      <dgm:prSet presAssocID="{7F434A03-A207-4FF9-8801-E7C58FBCBA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4F34B908-1E18-4B8F-9537-56D7158AC576}" type="pres">
      <dgm:prSet presAssocID="{7F434A03-A207-4FF9-8801-E7C58FBCBAD7}" presName="spaceRect" presStyleCnt="0"/>
      <dgm:spPr/>
    </dgm:pt>
    <dgm:pt modelId="{7D8EF093-0831-4AB7-BE41-CDDF424B247F}" type="pres">
      <dgm:prSet presAssocID="{7F434A03-A207-4FF9-8801-E7C58FBCBAD7}" presName="parTx" presStyleLbl="revTx" presStyleIdx="6" presStyleCnt="8">
        <dgm:presLayoutVars>
          <dgm:chMax val="0"/>
          <dgm:chPref val="0"/>
        </dgm:presLayoutVars>
      </dgm:prSet>
      <dgm:spPr/>
    </dgm:pt>
    <dgm:pt modelId="{565A94CC-A8D4-4829-B9BB-CFC1303AE513}" type="pres">
      <dgm:prSet presAssocID="{7F434A03-A207-4FF9-8801-E7C58FBCBAD7}" presName="desTx" presStyleLbl="revTx" presStyleIdx="7" presStyleCnt="8">
        <dgm:presLayoutVars/>
      </dgm:prSet>
      <dgm:spPr/>
    </dgm:pt>
  </dgm:ptLst>
  <dgm:cxnLst>
    <dgm:cxn modelId="{92C29D00-53FD-4207-8E14-AD8763DAE0A3}" srcId="{7F434A03-A207-4FF9-8801-E7C58FBCBAD7}" destId="{114E9207-B322-4D13-92A7-82D7FAD17332}" srcOrd="1" destOrd="0" parTransId="{5C25DF0C-585D-412A-84F8-FF6515F96B36}" sibTransId="{7CFCBAA4-F464-4D1D-ABB8-6A7FFC703C03}"/>
    <dgm:cxn modelId="{148AD803-9CB7-4DC6-AF8B-EBE089AEB72B}" srcId="{E664C997-7429-41CD-A0A3-33034B17189D}" destId="{4D2BBF59-A0AD-4AEF-980E-BC253377EBEF}" srcOrd="0" destOrd="0" parTransId="{74D6022B-E05F-4D4C-B50D-597F8FE56BB5}" sibTransId="{2CA2216E-B037-4927-B3C5-49AC87673447}"/>
    <dgm:cxn modelId="{70794706-A3DD-4288-AF99-E87371B5CD02}" srcId="{01C71197-D501-48FB-B3FE-6BB83D067E2F}" destId="{12E5E848-047D-49E2-A078-41D6154CE84D}" srcOrd="1" destOrd="0" parTransId="{229772F4-71B9-4129-8FBE-F7AB9D9A2DB2}" sibTransId="{D7BD3E24-0D4C-4D08-A610-F776D388A67B}"/>
    <dgm:cxn modelId="{BA5BB812-3E3F-459C-861D-6D1FF8438942}" srcId="{4F346E00-8551-4EDC-BFDF-F9CBBD20DF5A}" destId="{01C71197-D501-48FB-B3FE-6BB83D067E2F}" srcOrd="0" destOrd="0" parTransId="{69E11B41-9368-42EE-B2C3-A10878C31E1E}" sibTransId="{F77C6AAD-AA55-4FF6-A4BB-07D80A2CBC5C}"/>
    <dgm:cxn modelId="{29398F13-7A8E-4FCE-9305-4756D1CC238B}" type="presOf" srcId="{EC538CB5-DCE5-4DAA-9E29-6306D0FD6FC0}" destId="{565A94CC-A8D4-4829-B9BB-CFC1303AE513}" srcOrd="0" destOrd="0" presId="urn:microsoft.com/office/officeart/2018/2/layout/IconVerticalSolidList"/>
    <dgm:cxn modelId="{C2472D16-DCF7-4B19-8145-C5E57B484DB7}" type="presOf" srcId="{4F346E00-8551-4EDC-BFDF-F9CBBD20DF5A}" destId="{8735FE01-4FB6-4CDE-A515-C66ADF59508C}" srcOrd="0" destOrd="0" presId="urn:microsoft.com/office/officeart/2018/2/layout/IconVerticalSolidList"/>
    <dgm:cxn modelId="{87448D1D-C47E-4D77-A4AC-A8BCF802B9A0}" srcId="{7F434A03-A207-4FF9-8801-E7C58FBCBAD7}" destId="{D046DED3-3301-4DA4-9889-D321D948462F}" srcOrd="2" destOrd="0" parTransId="{5D2482DD-5A7B-4B9B-A739-3AF088A942BC}" sibTransId="{6ECD6B49-923D-440D-93E9-DCCEF4FE1623}"/>
    <dgm:cxn modelId="{54196828-407E-4099-8419-0F616685A831}" type="presOf" srcId="{12E5E848-047D-49E2-A078-41D6154CE84D}" destId="{F2BE3BFF-8DD1-4827-95AE-39871B57C218}" srcOrd="0" destOrd="1" presId="urn:microsoft.com/office/officeart/2018/2/layout/IconVerticalSolidList"/>
    <dgm:cxn modelId="{98FD773D-FF3A-4EE0-BDC4-5D3D6500787B}" type="presOf" srcId="{76E2231D-D0A3-4138-B3EE-C1FC18D7494D}" destId="{F2BE3BFF-8DD1-4827-95AE-39871B57C218}" srcOrd="0" destOrd="0" presId="urn:microsoft.com/office/officeart/2018/2/layout/IconVerticalSolidList"/>
    <dgm:cxn modelId="{17E8A842-1AD4-4732-A699-43909EDFED53}" srcId="{6BFB13A1-C54A-4E14-B1AE-0890AC2BFC3B}" destId="{E826E88E-2F8F-47BB-ABA7-2EA7AB702E94}" srcOrd="1" destOrd="0" parTransId="{40CA8B22-2AC6-46FC-BF75-B86C202DD082}" sibTransId="{5B65FAC8-8EA6-4DBA-808C-4F08CA8C39DC}"/>
    <dgm:cxn modelId="{9FA2FE67-DFA1-44E1-A6CE-C23656B9921D}" type="presOf" srcId="{4D2BBF59-A0AD-4AEF-980E-BC253377EBEF}" destId="{EF02E4AE-2F21-48AF-B831-60A3A5D6E39B}" srcOrd="0" destOrd="0" presId="urn:microsoft.com/office/officeart/2018/2/layout/IconVerticalSolidList"/>
    <dgm:cxn modelId="{0135AD75-B0F3-4964-9878-CA98001DCB7B}" srcId="{6BFB13A1-C54A-4E14-B1AE-0890AC2BFC3B}" destId="{D239540E-AB7A-47D4-AD87-C20B1A29746A}" srcOrd="0" destOrd="0" parTransId="{977E425D-AF13-4C0C-B1C6-BDCBE9C6753D}" sibTransId="{97AF28E1-CDC5-45B0-B4CD-C877FB06C696}"/>
    <dgm:cxn modelId="{89CDF655-36C4-4DF3-8266-70993F8FB6BD}" srcId="{4F346E00-8551-4EDC-BFDF-F9CBBD20DF5A}" destId="{7F434A03-A207-4FF9-8801-E7C58FBCBAD7}" srcOrd="3" destOrd="0" parTransId="{34665A40-E1E0-4D6E-B8F2-9BDFD4E7CCDC}" sibTransId="{5BD4B225-4FFE-4ABA-A835-D71C97E29F68}"/>
    <dgm:cxn modelId="{79DFEF7E-4C28-4045-A50F-A53A8610B383}" srcId="{4F346E00-8551-4EDC-BFDF-F9CBBD20DF5A}" destId="{E664C997-7429-41CD-A0A3-33034B17189D}" srcOrd="2" destOrd="0" parTransId="{34D145C0-4BE6-468B-8B83-F1D6B7958EC2}" sibTransId="{4F890A86-D9A2-43AB-88D1-B221032C6F60}"/>
    <dgm:cxn modelId="{A9F9FE82-F30F-4A13-91E2-E5FBB00B8F53}" type="presOf" srcId="{D239540E-AB7A-47D4-AD87-C20B1A29746A}" destId="{5974B2AC-231A-40BA-9AD6-802A0E3654F9}" srcOrd="0" destOrd="0" presId="urn:microsoft.com/office/officeart/2018/2/layout/IconVerticalSolidList"/>
    <dgm:cxn modelId="{19F9528B-DC06-405A-9FDA-2F3D0A3DF261}" srcId="{E664C997-7429-41CD-A0A3-33034B17189D}" destId="{F9C028EF-8CA6-4D49-90B6-204A04756FA3}" srcOrd="1" destOrd="0" parTransId="{3F1B274D-554C-49B7-8354-F5D30C77257B}" sibTransId="{F3757728-11F3-4996-A59B-40438984363A}"/>
    <dgm:cxn modelId="{50EB5FAC-7ADB-42D8-9209-508EC126604C}" type="presOf" srcId="{114E9207-B322-4D13-92A7-82D7FAD17332}" destId="{565A94CC-A8D4-4829-B9BB-CFC1303AE513}" srcOrd="0" destOrd="1" presId="urn:microsoft.com/office/officeart/2018/2/layout/IconVerticalSolidList"/>
    <dgm:cxn modelId="{D34EE3B8-CF05-4EC3-9586-0D0EF19687D2}" type="presOf" srcId="{01C71197-D501-48FB-B3FE-6BB83D067E2F}" destId="{17CA483B-256A-4DDE-9C2C-1CF7B015AA31}" srcOrd="0" destOrd="0" presId="urn:microsoft.com/office/officeart/2018/2/layout/IconVerticalSolidList"/>
    <dgm:cxn modelId="{8B7CFFC0-3574-4ED8-9C99-5FDBE11A1550}" srcId="{4F346E00-8551-4EDC-BFDF-F9CBBD20DF5A}" destId="{6BFB13A1-C54A-4E14-B1AE-0890AC2BFC3B}" srcOrd="1" destOrd="0" parTransId="{0A499832-ECCF-49AA-B4AA-74D826994952}" sibTransId="{FFA5291A-19C6-4D34-91FB-A5AC672A3CCE}"/>
    <dgm:cxn modelId="{6CC0C5C7-5FB9-4630-9A3B-148159233A3D}" type="presOf" srcId="{6BFB13A1-C54A-4E14-B1AE-0890AC2BFC3B}" destId="{04C6E6F8-8571-4425-9332-53CB8E41451D}" srcOrd="0" destOrd="0" presId="urn:microsoft.com/office/officeart/2018/2/layout/IconVerticalSolidList"/>
    <dgm:cxn modelId="{E0C5F5CA-F14C-43F7-80C3-86572F80E33E}" type="presOf" srcId="{7F434A03-A207-4FF9-8801-E7C58FBCBAD7}" destId="{7D8EF093-0831-4AB7-BE41-CDDF424B247F}" srcOrd="0" destOrd="0" presId="urn:microsoft.com/office/officeart/2018/2/layout/IconVerticalSolidList"/>
    <dgm:cxn modelId="{35ABACD1-49CE-4011-BFD9-9BD9F6E935BD}" type="presOf" srcId="{D046DED3-3301-4DA4-9889-D321D948462F}" destId="{565A94CC-A8D4-4829-B9BB-CFC1303AE513}" srcOrd="0" destOrd="2" presId="urn:microsoft.com/office/officeart/2018/2/layout/IconVerticalSolidList"/>
    <dgm:cxn modelId="{D2A18FD3-EE38-49CC-AA69-3700B45B86A6}" srcId="{7F434A03-A207-4FF9-8801-E7C58FBCBAD7}" destId="{EC538CB5-DCE5-4DAA-9E29-6306D0FD6FC0}" srcOrd="0" destOrd="0" parTransId="{1E1D8BFE-398B-46E6-A615-D927B0919680}" sibTransId="{C8D20459-D67D-4ACE-8DF4-57A1CC335BEB}"/>
    <dgm:cxn modelId="{69DD02D6-3575-48ED-B40E-0B19F1C3348A}" type="presOf" srcId="{E664C997-7429-41CD-A0A3-33034B17189D}" destId="{DD13325C-8414-4740-A2DF-8BEDFFCE792A}" srcOrd="0" destOrd="0" presId="urn:microsoft.com/office/officeart/2018/2/layout/IconVerticalSolidList"/>
    <dgm:cxn modelId="{55AD58D9-683C-4585-B692-670825B46DB1}" srcId="{01C71197-D501-48FB-B3FE-6BB83D067E2F}" destId="{76E2231D-D0A3-4138-B3EE-C1FC18D7494D}" srcOrd="0" destOrd="0" parTransId="{9A0976E9-5185-43E4-8678-D2F579D13132}" sibTransId="{FBEFF912-4DC4-434E-96E8-4A5BB9B91420}"/>
    <dgm:cxn modelId="{4A29A5E1-0B57-4296-987F-9E31EB0A3B9E}" type="presOf" srcId="{E826E88E-2F8F-47BB-ABA7-2EA7AB702E94}" destId="{5974B2AC-231A-40BA-9AD6-802A0E3654F9}" srcOrd="0" destOrd="1" presId="urn:microsoft.com/office/officeart/2018/2/layout/IconVerticalSolidList"/>
    <dgm:cxn modelId="{43C615E7-B691-4935-83E8-3A56980B5499}" type="presOf" srcId="{F9C028EF-8CA6-4D49-90B6-204A04756FA3}" destId="{EF02E4AE-2F21-48AF-B831-60A3A5D6E39B}" srcOrd="0" destOrd="1" presId="urn:microsoft.com/office/officeart/2018/2/layout/IconVerticalSolidList"/>
    <dgm:cxn modelId="{7809063F-FBA4-400D-9995-14451A9A563E}" type="presParOf" srcId="{8735FE01-4FB6-4CDE-A515-C66ADF59508C}" destId="{BCA4A671-3A37-46A8-A600-A3343F865CF3}" srcOrd="0" destOrd="0" presId="urn:microsoft.com/office/officeart/2018/2/layout/IconVerticalSolidList"/>
    <dgm:cxn modelId="{E5C86DA7-8527-4832-BE4E-C8B07ABA1AC6}" type="presParOf" srcId="{BCA4A671-3A37-46A8-A600-A3343F865CF3}" destId="{5BCC508D-C387-4CC2-B1E1-80C4A21BDF3B}" srcOrd="0" destOrd="0" presId="urn:microsoft.com/office/officeart/2018/2/layout/IconVerticalSolidList"/>
    <dgm:cxn modelId="{2B4A417C-43FA-456E-BBD3-E6C726CFAEB0}" type="presParOf" srcId="{BCA4A671-3A37-46A8-A600-A3343F865CF3}" destId="{8353CE4A-EA34-4955-B295-79E15D9CDC17}" srcOrd="1" destOrd="0" presId="urn:microsoft.com/office/officeart/2018/2/layout/IconVerticalSolidList"/>
    <dgm:cxn modelId="{E6BAB29C-2A46-4C85-A2A1-BA5D44C5AC9C}" type="presParOf" srcId="{BCA4A671-3A37-46A8-A600-A3343F865CF3}" destId="{621268CA-A61A-4766-B7C8-85DBC5DC706C}" srcOrd="2" destOrd="0" presId="urn:microsoft.com/office/officeart/2018/2/layout/IconVerticalSolidList"/>
    <dgm:cxn modelId="{ECB11B68-D40C-487C-832D-A5BA71AAFC2C}" type="presParOf" srcId="{BCA4A671-3A37-46A8-A600-A3343F865CF3}" destId="{17CA483B-256A-4DDE-9C2C-1CF7B015AA31}" srcOrd="3" destOrd="0" presId="urn:microsoft.com/office/officeart/2018/2/layout/IconVerticalSolidList"/>
    <dgm:cxn modelId="{C139F32B-D014-4E87-BF61-9A3F4C34AE04}" type="presParOf" srcId="{BCA4A671-3A37-46A8-A600-A3343F865CF3}" destId="{F2BE3BFF-8DD1-4827-95AE-39871B57C218}" srcOrd="4" destOrd="0" presId="urn:microsoft.com/office/officeart/2018/2/layout/IconVerticalSolidList"/>
    <dgm:cxn modelId="{88C573F0-FFDF-45EE-901E-ADFEAFF4E8EE}" type="presParOf" srcId="{8735FE01-4FB6-4CDE-A515-C66ADF59508C}" destId="{46EA920F-2F29-4B0E-8B0A-D180FE75B15B}" srcOrd="1" destOrd="0" presId="urn:microsoft.com/office/officeart/2018/2/layout/IconVerticalSolidList"/>
    <dgm:cxn modelId="{76E1AA95-329E-4777-8077-C08B8DF77CD9}" type="presParOf" srcId="{8735FE01-4FB6-4CDE-A515-C66ADF59508C}" destId="{1815BFD2-B49C-4842-B2AF-87D4C75AE12B}" srcOrd="2" destOrd="0" presId="urn:microsoft.com/office/officeart/2018/2/layout/IconVerticalSolidList"/>
    <dgm:cxn modelId="{C395AF8F-DC01-42C8-A3B4-579580763012}" type="presParOf" srcId="{1815BFD2-B49C-4842-B2AF-87D4C75AE12B}" destId="{9A2712C7-E9F4-43C3-9DD7-041025CA9635}" srcOrd="0" destOrd="0" presId="urn:microsoft.com/office/officeart/2018/2/layout/IconVerticalSolidList"/>
    <dgm:cxn modelId="{01D64618-D531-4DF5-98ED-E4F1807B229F}" type="presParOf" srcId="{1815BFD2-B49C-4842-B2AF-87D4C75AE12B}" destId="{3B7EC0EB-4A48-406C-8ED0-83BF23FB59A9}" srcOrd="1" destOrd="0" presId="urn:microsoft.com/office/officeart/2018/2/layout/IconVerticalSolidList"/>
    <dgm:cxn modelId="{529DCF29-EFE1-4120-AB06-9A111CB7A25C}" type="presParOf" srcId="{1815BFD2-B49C-4842-B2AF-87D4C75AE12B}" destId="{8720CA9E-7059-44A4-B42E-A520D84E19D0}" srcOrd="2" destOrd="0" presId="urn:microsoft.com/office/officeart/2018/2/layout/IconVerticalSolidList"/>
    <dgm:cxn modelId="{CF7F2566-B663-4535-B69D-79F0AEA3833B}" type="presParOf" srcId="{1815BFD2-B49C-4842-B2AF-87D4C75AE12B}" destId="{04C6E6F8-8571-4425-9332-53CB8E41451D}" srcOrd="3" destOrd="0" presId="urn:microsoft.com/office/officeart/2018/2/layout/IconVerticalSolidList"/>
    <dgm:cxn modelId="{F8C45D15-EE8F-49D3-BF15-750CDE9C0D3A}" type="presParOf" srcId="{1815BFD2-B49C-4842-B2AF-87D4C75AE12B}" destId="{5974B2AC-231A-40BA-9AD6-802A0E3654F9}" srcOrd="4" destOrd="0" presId="urn:microsoft.com/office/officeart/2018/2/layout/IconVerticalSolidList"/>
    <dgm:cxn modelId="{E01FD70A-9027-4CDD-A0B7-7AED3785D450}" type="presParOf" srcId="{8735FE01-4FB6-4CDE-A515-C66ADF59508C}" destId="{110F65FD-28BA-45C2-82F7-7DD2A11F68F8}" srcOrd="3" destOrd="0" presId="urn:microsoft.com/office/officeart/2018/2/layout/IconVerticalSolidList"/>
    <dgm:cxn modelId="{DC0FB3F0-E58D-46BC-BE7D-5AD90DA57639}" type="presParOf" srcId="{8735FE01-4FB6-4CDE-A515-C66ADF59508C}" destId="{509E9CC1-0556-4FC4-96DD-8BE17374980B}" srcOrd="4" destOrd="0" presId="urn:microsoft.com/office/officeart/2018/2/layout/IconVerticalSolidList"/>
    <dgm:cxn modelId="{51AB72D5-2404-409B-84B0-131151E3D426}" type="presParOf" srcId="{509E9CC1-0556-4FC4-96DD-8BE17374980B}" destId="{4CD65D29-F4F1-486A-8836-8E7C9A6FF9EE}" srcOrd="0" destOrd="0" presId="urn:microsoft.com/office/officeart/2018/2/layout/IconVerticalSolidList"/>
    <dgm:cxn modelId="{4BDFB652-D6BD-45DF-9BA8-E7348FF3A4FF}" type="presParOf" srcId="{509E9CC1-0556-4FC4-96DD-8BE17374980B}" destId="{27582B32-CA8C-4208-A72A-DE96D7C15C8E}" srcOrd="1" destOrd="0" presId="urn:microsoft.com/office/officeart/2018/2/layout/IconVerticalSolidList"/>
    <dgm:cxn modelId="{81A84CA8-897E-4178-B5C8-B3530EFA0256}" type="presParOf" srcId="{509E9CC1-0556-4FC4-96DD-8BE17374980B}" destId="{7252F7C8-A6D8-4779-BB2A-783CEADF0904}" srcOrd="2" destOrd="0" presId="urn:microsoft.com/office/officeart/2018/2/layout/IconVerticalSolidList"/>
    <dgm:cxn modelId="{F1C46FB7-8E10-40F1-93BD-152A288EB9A9}" type="presParOf" srcId="{509E9CC1-0556-4FC4-96DD-8BE17374980B}" destId="{DD13325C-8414-4740-A2DF-8BEDFFCE792A}" srcOrd="3" destOrd="0" presId="urn:microsoft.com/office/officeart/2018/2/layout/IconVerticalSolidList"/>
    <dgm:cxn modelId="{E6E9F53C-F906-481D-8934-83F71ABFB83B}" type="presParOf" srcId="{509E9CC1-0556-4FC4-96DD-8BE17374980B}" destId="{EF02E4AE-2F21-48AF-B831-60A3A5D6E39B}" srcOrd="4" destOrd="0" presId="urn:microsoft.com/office/officeart/2018/2/layout/IconVerticalSolidList"/>
    <dgm:cxn modelId="{833FA2DA-0B2A-4728-B381-9EF1D626DC44}" type="presParOf" srcId="{8735FE01-4FB6-4CDE-A515-C66ADF59508C}" destId="{384F90C5-29C3-4257-AFD9-F202DC119066}" srcOrd="5" destOrd="0" presId="urn:microsoft.com/office/officeart/2018/2/layout/IconVerticalSolidList"/>
    <dgm:cxn modelId="{A09F338E-7233-41D2-A3C2-F83680B0C49A}" type="presParOf" srcId="{8735FE01-4FB6-4CDE-A515-C66ADF59508C}" destId="{955A0268-815B-4B7E-A403-28FF107DC289}" srcOrd="6" destOrd="0" presId="urn:microsoft.com/office/officeart/2018/2/layout/IconVerticalSolidList"/>
    <dgm:cxn modelId="{2E8997CE-1281-43D8-8FCA-0E592817883F}" type="presParOf" srcId="{955A0268-815B-4B7E-A403-28FF107DC289}" destId="{9ADED0D8-B3FA-4C5E-8F18-F7F40D3E470C}" srcOrd="0" destOrd="0" presId="urn:microsoft.com/office/officeart/2018/2/layout/IconVerticalSolidList"/>
    <dgm:cxn modelId="{7C5C794D-048C-49C9-BCC5-2706A65F88C3}" type="presParOf" srcId="{955A0268-815B-4B7E-A403-28FF107DC289}" destId="{3BA4B28F-1D79-4665-AD1B-60B59887438D}" srcOrd="1" destOrd="0" presId="urn:microsoft.com/office/officeart/2018/2/layout/IconVerticalSolidList"/>
    <dgm:cxn modelId="{E7918249-D58C-4B7B-A3DA-DA8CB33ED16D}" type="presParOf" srcId="{955A0268-815B-4B7E-A403-28FF107DC289}" destId="{4F34B908-1E18-4B8F-9537-56D7158AC576}" srcOrd="2" destOrd="0" presId="urn:microsoft.com/office/officeart/2018/2/layout/IconVerticalSolidList"/>
    <dgm:cxn modelId="{D086BE55-8E92-4491-B848-40E7BCD7BF19}" type="presParOf" srcId="{955A0268-815B-4B7E-A403-28FF107DC289}" destId="{7D8EF093-0831-4AB7-BE41-CDDF424B247F}" srcOrd="3" destOrd="0" presId="urn:microsoft.com/office/officeart/2018/2/layout/IconVerticalSolidList"/>
    <dgm:cxn modelId="{03DC6BA4-22E6-406F-808C-ABBA64EBE6FA}" type="presParOf" srcId="{955A0268-815B-4B7E-A403-28FF107DC289}" destId="{565A94CC-A8D4-4829-B9BB-CFC1303AE51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0690B-D3C2-4CDF-85C7-E4A224F1AFCB}">
      <dsp:nvSpPr>
        <dsp:cNvPr id="0" name=""/>
        <dsp:cNvSpPr/>
      </dsp:nvSpPr>
      <dsp:spPr>
        <a:xfrm>
          <a:off x="0" y="87250"/>
          <a:ext cx="5157787" cy="775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40FC5-91A5-4187-B312-86D6E5CC7B4C}">
      <dsp:nvSpPr>
        <dsp:cNvPr id="0" name=""/>
        <dsp:cNvSpPr/>
      </dsp:nvSpPr>
      <dsp:spPr>
        <a:xfrm>
          <a:off x="234455" y="175917"/>
          <a:ext cx="426282" cy="4262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0377F-BCBD-42FD-BCD8-21B57CA05B48}">
      <dsp:nvSpPr>
        <dsp:cNvPr id="0" name=""/>
        <dsp:cNvSpPr/>
      </dsp:nvSpPr>
      <dsp:spPr>
        <a:xfrm>
          <a:off x="895192" y="1529"/>
          <a:ext cx="4262594" cy="77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27" tIns="82027" rIns="82027" bIns="820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Establish a consistent and automated way to build, package, and deploy applications.</a:t>
          </a:r>
        </a:p>
      </dsp:txBody>
      <dsp:txXfrm>
        <a:off x="895192" y="1529"/>
        <a:ext cx="4262594" cy="775058"/>
      </dsp:txXfrm>
    </dsp:sp>
    <dsp:sp modelId="{CCCEFFAA-3C2B-4AFF-8C62-12F6F840FCDA}">
      <dsp:nvSpPr>
        <dsp:cNvPr id="0" name=""/>
        <dsp:cNvSpPr/>
      </dsp:nvSpPr>
      <dsp:spPr>
        <a:xfrm>
          <a:off x="0" y="938032"/>
          <a:ext cx="5157787" cy="775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1AD1A-184C-4E34-9A36-2A2202DF0515}">
      <dsp:nvSpPr>
        <dsp:cNvPr id="0" name=""/>
        <dsp:cNvSpPr/>
      </dsp:nvSpPr>
      <dsp:spPr>
        <a:xfrm>
          <a:off x="234455" y="1144741"/>
          <a:ext cx="426282" cy="4262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F46D1-B626-45B1-9B95-DD88968FCA88}">
      <dsp:nvSpPr>
        <dsp:cNvPr id="0" name=""/>
        <dsp:cNvSpPr/>
      </dsp:nvSpPr>
      <dsp:spPr>
        <a:xfrm>
          <a:off x="895192" y="970352"/>
          <a:ext cx="4262594" cy="77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27" tIns="82027" rIns="82027" bIns="820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Quicken release cycles</a:t>
          </a:r>
        </a:p>
      </dsp:txBody>
      <dsp:txXfrm>
        <a:off x="895192" y="970352"/>
        <a:ext cx="4262594" cy="775058"/>
      </dsp:txXfrm>
    </dsp:sp>
    <dsp:sp modelId="{51E2D1A9-A89C-46F5-8422-4BFCCFD406C9}">
      <dsp:nvSpPr>
        <dsp:cNvPr id="0" name=""/>
        <dsp:cNvSpPr/>
      </dsp:nvSpPr>
      <dsp:spPr>
        <a:xfrm>
          <a:off x="0" y="1939176"/>
          <a:ext cx="5157787" cy="775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896EE-CFDB-4E8D-97A8-5206358996CF}">
      <dsp:nvSpPr>
        <dsp:cNvPr id="0" name=""/>
        <dsp:cNvSpPr/>
      </dsp:nvSpPr>
      <dsp:spPr>
        <a:xfrm>
          <a:off x="234455" y="2113564"/>
          <a:ext cx="426282" cy="4262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4C791-CC61-4E5A-9F4D-B7083750E88E}">
      <dsp:nvSpPr>
        <dsp:cNvPr id="0" name=""/>
        <dsp:cNvSpPr/>
      </dsp:nvSpPr>
      <dsp:spPr>
        <a:xfrm>
          <a:off x="895192" y="1939176"/>
          <a:ext cx="4262594" cy="77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27" tIns="82027" rIns="82027" bIns="820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Increase quality &amp; reliability</a:t>
          </a:r>
        </a:p>
      </dsp:txBody>
      <dsp:txXfrm>
        <a:off x="895192" y="1939176"/>
        <a:ext cx="4262594" cy="775058"/>
      </dsp:txXfrm>
    </dsp:sp>
    <dsp:sp modelId="{8B54935F-2000-409A-9ABE-1BA644840455}">
      <dsp:nvSpPr>
        <dsp:cNvPr id="0" name=""/>
        <dsp:cNvSpPr/>
      </dsp:nvSpPr>
      <dsp:spPr>
        <a:xfrm>
          <a:off x="0" y="2907999"/>
          <a:ext cx="5157787" cy="775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542E2-CD11-4812-B4C9-D023BC6D587F}">
      <dsp:nvSpPr>
        <dsp:cNvPr id="0" name=""/>
        <dsp:cNvSpPr/>
      </dsp:nvSpPr>
      <dsp:spPr>
        <a:xfrm>
          <a:off x="234455" y="3082388"/>
          <a:ext cx="426282" cy="4262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9E245-DECF-415C-8C13-EE7617FE6016}">
      <dsp:nvSpPr>
        <dsp:cNvPr id="0" name=""/>
        <dsp:cNvSpPr/>
      </dsp:nvSpPr>
      <dsp:spPr>
        <a:xfrm>
          <a:off x="895192" y="2907999"/>
          <a:ext cx="4262594" cy="77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27" tIns="82027" rIns="82027" bIns="820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Security compliance</a:t>
          </a:r>
        </a:p>
      </dsp:txBody>
      <dsp:txXfrm>
        <a:off x="895192" y="2907999"/>
        <a:ext cx="4262594" cy="775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C508D-C387-4CC2-B1E1-80C4A21BDF3B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3CE4A-EA34-4955-B295-79E15D9CDC17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A483B-256A-4DDE-9C2C-1CF7B015AA31}">
      <dsp:nvSpPr>
        <dsp:cNvPr id="0" name=""/>
        <dsp:cNvSpPr/>
      </dsp:nvSpPr>
      <dsp:spPr>
        <a:xfrm>
          <a:off x="1353781" y="2312"/>
          <a:ext cx="2821067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TEST/DEV</a:t>
          </a:r>
        </a:p>
      </dsp:txBody>
      <dsp:txXfrm>
        <a:off x="1353781" y="2312"/>
        <a:ext cx="2821067" cy="1172105"/>
      </dsp:txXfrm>
    </dsp:sp>
    <dsp:sp modelId="{F2BE3BFF-8DD1-4827-95AE-39871B57C218}">
      <dsp:nvSpPr>
        <dsp:cNvPr id="0" name=""/>
        <dsp:cNvSpPr/>
      </dsp:nvSpPr>
      <dsp:spPr>
        <a:xfrm>
          <a:off x="4174848" y="2312"/>
          <a:ext cx="2094189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Environment available for Developers to deploy and Test the work in progress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Low configuration environment with policies to control cost</a:t>
          </a:r>
        </a:p>
      </dsp:txBody>
      <dsp:txXfrm>
        <a:off x="4174848" y="2312"/>
        <a:ext cx="2094189" cy="1172105"/>
      </dsp:txXfrm>
    </dsp:sp>
    <dsp:sp modelId="{9A2712C7-E9F4-43C3-9DD7-041025CA9635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EC0EB-4A48-406C-8ED0-83BF23FB59A9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6E6F8-8571-4425-9332-53CB8E41451D}">
      <dsp:nvSpPr>
        <dsp:cNvPr id="0" name=""/>
        <dsp:cNvSpPr/>
      </dsp:nvSpPr>
      <dsp:spPr>
        <a:xfrm>
          <a:off x="1353781" y="1467444"/>
          <a:ext cx="2821067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STAGE/QA/UAT</a:t>
          </a:r>
        </a:p>
      </dsp:txBody>
      <dsp:txXfrm>
        <a:off x="1353781" y="1467444"/>
        <a:ext cx="2821067" cy="1172105"/>
      </dsp:txXfrm>
    </dsp:sp>
    <dsp:sp modelId="{5974B2AC-231A-40BA-9AD6-802A0E3654F9}">
      <dsp:nvSpPr>
        <dsp:cNvPr id="0" name=""/>
        <dsp:cNvSpPr/>
      </dsp:nvSpPr>
      <dsp:spPr>
        <a:xfrm>
          <a:off x="4174848" y="1467444"/>
          <a:ext cx="2094189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Environment for Functional, Regression, End-to-End test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Low Configuration and cost considerations</a:t>
          </a:r>
        </a:p>
      </dsp:txBody>
      <dsp:txXfrm>
        <a:off x="4174848" y="1467444"/>
        <a:ext cx="2094189" cy="1172105"/>
      </dsp:txXfrm>
    </dsp:sp>
    <dsp:sp modelId="{4CD65D29-F4F1-486A-8836-8E7C9A6FF9EE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82B32-CA8C-4208-A72A-DE96D7C15C8E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3325C-8414-4740-A2DF-8BEDFFCE792A}">
      <dsp:nvSpPr>
        <dsp:cNvPr id="0" name=""/>
        <dsp:cNvSpPr/>
      </dsp:nvSpPr>
      <dsp:spPr>
        <a:xfrm>
          <a:off x="1353781" y="2932575"/>
          <a:ext cx="2821067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PERFORMANCE</a:t>
          </a:r>
        </a:p>
      </dsp:txBody>
      <dsp:txXfrm>
        <a:off x="1353781" y="2932575"/>
        <a:ext cx="2821067" cy="1172105"/>
      </dsp:txXfrm>
    </dsp:sp>
    <dsp:sp modelId="{EF02E4AE-2F21-48AF-B831-60A3A5D6E39B}">
      <dsp:nvSpPr>
        <dsp:cNvPr id="0" name=""/>
        <dsp:cNvSpPr/>
      </dsp:nvSpPr>
      <dsp:spPr>
        <a:xfrm>
          <a:off x="4174848" y="2932575"/>
          <a:ext cx="2094189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Environment for Endurance/Performance/Stress test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Automatic Spin Up and tear down approach</a:t>
          </a:r>
        </a:p>
      </dsp:txBody>
      <dsp:txXfrm>
        <a:off x="4174848" y="2932575"/>
        <a:ext cx="2094189" cy="1172105"/>
      </dsp:txXfrm>
    </dsp:sp>
    <dsp:sp modelId="{9ADED0D8-B3FA-4C5E-8F18-F7F40D3E470C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4B28F-1D79-4665-AD1B-60B59887438D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EF093-0831-4AB7-BE41-CDDF424B247F}">
      <dsp:nvSpPr>
        <dsp:cNvPr id="0" name=""/>
        <dsp:cNvSpPr/>
      </dsp:nvSpPr>
      <dsp:spPr>
        <a:xfrm>
          <a:off x="1353781" y="4397707"/>
          <a:ext cx="2821067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PRODUCTION</a:t>
          </a:r>
        </a:p>
      </dsp:txBody>
      <dsp:txXfrm>
        <a:off x="1353781" y="4397707"/>
        <a:ext cx="2821067" cy="1172105"/>
      </dsp:txXfrm>
    </dsp:sp>
    <dsp:sp modelId="{565A94CC-A8D4-4829-B9BB-CFC1303AE513}">
      <dsp:nvSpPr>
        <dsp:cNvPr id="0" name=""/>
        <dsp:cNvSpPr/>
      </dsp:nvSpPr>
      <dsp:spPr>
        <a:xfrm>
          <a:off x="4174848" y="4397707"/>
          <a:ext cx="2094189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Environment for production available to users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Support for Blue/Green/Canary Deployment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Secured and monitored</a:t>
          </a:r>
        </a:p>
      </dsp:txBody>
      <dsp:txXfrm>
        <a:off x="4174848" y="4397707"/>
        <a:ext cx="2094189" cy="117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8584-AE5A-4B98-B99B-7BD559430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CE3E6-E254-44D9-974F-A367EED45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585D-26EB-4070-95AC-06C6EA8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365F-DB39-49F9-8AF8-C72BB10977BA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75D9-38D7-494C-AE9E-0163DC10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CAC7-37D4-46C2-88D0-CED59618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384-7A9F-41AA-9331-C273AE53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474F-8110-450E-9892-CC960897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112D6-1AE6-4B6D-9E82-F6A7A2070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09D0-6B57-410D-A6AA-6DB5D1A0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365F-DB39-49F9-8AF8-C72BB10977BA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2F61-8818-4390-8C02-2BBD659B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4107-6E14-4C32-9C74-C2F11BFF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384-7A9F-41AA-9331-C273AE53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90060-F650-49D0-805E-6CA9D0769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3A024-48B7-47E6-9565-0CD84117C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10B8-489A-4DCF-812E-33C78B02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365F-DB39-49F9-8AF8-C72BB10977BA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A6D6-13EE-490E-8E79-F74423B0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EE42-9722-49FB-9A44-A974B492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384-7A9F-41AA-9331-C273AE53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AAB0-0878-48AC-BFCC-B52DCCB6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62B5-823C-4B81-BE7F-CEAE4EB1C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EDA0-BEBF-4EF4-8919-161604E8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365F-DB39-49F9-8AF8-C72BB10977BA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C217E-F6D5-4DBB-84B4-C2B996DE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6B66-B74C-4587-9785-BE6D2FE3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384-7A9F-41AA-9331-C273AE53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4EF6-8A5A-4361-BEF9-4F05A3EB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B931-B671-4768-9031-A46BE6B9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1E31-99E8-4867-98D5-DC767A83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365F-DB39-49F9-8AF8-C72BB10977BA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90F7-B8D2-41F8-8693-ABFCFA1D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D789-02C3-4886-A2B5-847A10D7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384-7A9F-41AA-9331-C273AE53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21D2-813F-47EE-BE26-E97D4479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0933-0938-434D-86FF-63E6CE293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844B-6219-43F0-85C0-3A7336B4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9F659-AFBE-4515-8790-078CD916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365F-DB39-49F9-8AF8-C72BB10977BA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CA19C-D448-4DC0-ADB4-435BA133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11D28-AEF4-42B1-A6BB-D68FD744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384-7A9F-41AA-9331-C273AE53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423F-FF0F-4400-BB5B-3FCA581D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E5C0F-8D29-42AC-BE61-AD506A80B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6860E-E1A9-4E03-816C-222D60083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448CD-3689-4110-8E6D-F90767919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96E77-8CD2-460E-8BAB-03CC17FF7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73634-DB1F-4782-AADF-C9195757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365F-DB39-49F9-8AF8-C72BB10977BA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ECAD3-145F-4DF5-830C-FD14E197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5612C-AB47-477F-8E69-05905ABC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384-7A9F-41AA-9331-C273AE53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E929-8220-49BD-8BC7-DE5C33F2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8DA49-F12B-4E8A-99DF-998B6619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365F-DB39-49F9-8AF8-C72BB10977BA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84D5C-3DF3-4CE7-B0E5-A5C5EBB7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B88C6-4EAE-4BE8-8F75-5A314730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384-7A9F-41AA-9331-C273AE53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B7214-24DF-4796-B1AF-209CB5E7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365F-DB39-49F9-8AF8-C72BB10977BA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3935C-C283-4806-B341-93B71D41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C7A8E-FECD-4F27-997E-7AA8C978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384-7A9F-41AA-9331-C273AE53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FADC-F12A-46FE-AAA4-51AD18ED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8DEF-44D8-4575-9CB2-9D198F7D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41EE-B69D-4A68-AAB0-420FBC33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E72E-9D27-4090-BDF5-CC84911A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365F-DB39-49F9-8AF8-C72BB10977BA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842B4-D56D-4A53-938D-E04C254B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7032-187C-4A63-A584-DD7D6C42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384-7A9F-41AA-9331-C273AE53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2D88-06EE-470B-82F9-B9DED54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51537-AA45-4658-ACE8-791A0F4EF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D3BFD-47A0-4487-BBF2-3B177428A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4C777-3EB6-485C-B7CB-F424AE75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365F-DB39-49F9-8AF8-C72BB10977BA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D447-4AA2-4880-8133-C9B7BFE1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03ADC-8A2E-4E60-AFCB-5A3C4BDF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384-7A9F-41AA-9331-C273AE53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1D93E-4FD8-4208-9A90-0309B61F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ECA2-6B28-478F-88C2-F184A4926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C553-7309-44AA-A1F7-6D77DB4C3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365F-DB39-49F9-8AF8-C72BB10977BA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0EC8-06BF-4381-ADB7-A1ACBAEF7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2D4E-BC87-4325-918A-4928069B8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9384-7A9F-41AA-9331-C273AE53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5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DCD591-3637-4F2A-9260-D7F64980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Our DevOps Goals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73AB4EB4-865F-4E2F-8167-2758AB38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Speed</a:t>
            </a:r>
          </a:p>
          <a:p>
            <a:r>
              <a:rPr lang="en-US" sz="2200"/>
              <a:t>Security</a:t>
            </a:r>
          </a:p>
          <a:p>
            <a:r>
              <a:rPr lang="en-US" sz="2200"/>
              <a:t>Quality</a:t>
            </a:r>
          </a:p>
          <a:p>
            <a:r>
              <a:rPr lang="en-US" sz="2200"/>
              <a:t>Reliability</a:t>
            </a:r>
          </a:p>
          <a:p>
            <a:pPr lvl="1"/>
            <a:r>
              <a:rPr lang="en-US" sz="2200"/>
              <a:t>Monitoring</a:t>
            </a:r>
          </a:p>
          <a:p>
            <a:pPr lvl="1"/>
            <a:r>
              <a:rPr lang="en-US" sz="2200"/>
              <a:t>Scalability</a:t>
            </a:r>
          </a:p>
          <a:p>
            <a:pPr lvl="1"/>
            <a:r>
              <a:rPr lang="en-US" sz="2200"/>
              <a:t>Self-Healing</a:t>
            </a:r>
          </a:p>
          <a:p>
            <a:pPr lvl="1"/>
            <a:r>
              <a:rPr lang="en-US" sz="2200"/>
              <a:t>Redundancy (HA &amp; DR)</a:t>
            </a:r>
          </a:p>
          <a:p>
            <a:pPr lvl="1"/>
            <a:r>
              <a:rPr lang="en-US" sz="2200"/>
              <a:t>Alerting</a:t>
            </a:r>
          </a:p>
          <a:p>
            <a:pPr lvl="1"/>
            <a:r>
              <a:rPr lang="en-US" sz="2200"/>
              <a:t>Zero Downtime deployments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712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71D0A-33B6-472A-BB8C-71B8B3F9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DevOps Goals &amp;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781933-B656-45BB-901E-FA8702BDC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9BB4D7D8-E175-4509-8354-1E6128AB0A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398346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0F8A80-ACC7-4A14-AB7C-BCDD49DBB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73157B-3FBD-4447-B86D-18F18215B5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Standardize CICD</a:t>
            </a:r>
          </a:p>
          <a:p>
            <a:r>
              <a:rPr lang="en-US" dirty="0"/>
              <a:t>Automate software delivery pipeline</a:t>
            </a:r>
          </a:p>
          <a:p>
            <a:r>
              <a:rPr lang="en-US" dirty="0"/>
              <a:t>Notification &amp; Authorization in pipeline</a:t>
            </a:r>
          </a:p>
          <a:p>
            <a:r>
              <a:rPr lang="en-US" dirty="0"/>
              <a:t>Blue-Green / Canary deployment support in pipeline</a:t>
            </a:r>
          </a:p>
          <a:p>
            <a:r>
              <a:rPr lang="en-US" dirty="0"/>
              <a:t>Alignment to future state technology and architecture standards and re-use</a:t>
            </a:r>
          </a:p>
          <a:p>
            <a:r>
              <a:rPr lang="en-US" dirty="0"/>
              <a:t>Promote ease of adoption through detailed documentation/playbook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6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1375A3-DA13-4A74-A7EE-36A7C50B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Strategy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6A8BCC4-EB01-4A78-895C-ECCCBD61C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64028"/>
            <a:ext cx="7651750" cy="529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28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2260-8849-4A9F-9C7B-C2D2695D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 Flow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9D5D848B-E899-4107-9B31-000487BE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678" y="1863801"/>
            <a:ext cx="10510642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45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3016B-E1A7-4F54-AC6B-B8C221A3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Deployment Environments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4C09945-8C9C-485A-AF95-5259BFE21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10776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4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Our DevOps Goals</vt:lpstr>
      <vt:lpstr>Our DevOps Goals &amp; Objectives</vt:lpstr>
      <vt:lpstr>DevOps Strategy</vt:lpstr>
      <vt:lpstr>Deployment Flow</vt:lpstr>
      <vt:lpstr>Deployment Environments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DevOps Goals &amp; Objectives</dc:title>
  <dc:creator>Guntuka, Ramakrishna</dc:creator>
  <cp:lastModifiedBy>Guntuka, Ramakrishna</cp:lastModifiedBy>
  <cp:revision>1</cp:revision>
  <dcterms:created xsi:type="dcterms:W3CDTF">2021-07-18T03:04:49Z</dcterms:created>
  <dcterms:modified xsi:type="dcterms:W3CDTF">2021-07-18T03:59:04Z</dcterms:modified>
</cp:coreProperties>
</file>