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7" r:id="rId5"/>
    <p:sldId id="353" r:id="rId6"/>
    <p:sldId id="443" r:id="rId7"/>
    <p:sldId id="381" r:id="rId8"/>
    <p:sldId id="451" r:id="rId9"/>
    <p:sldId id="452" r:id="rId10"/>
    <p:sldId id="456" r:id="rId11"/>
    <p:sldId id="457" r:id="rId12"/>
    <p:sldId id="454" r:id="rId13"/>
    <p:sldId id="455" r:id="rId14"/>
    <p:sldId id="450" r:id="rId15"/>
    <p:sldId id="392" r:id="rId16"/>
    <p:sldId id="396" r:id="rId17"/>
    <p:sldId id="399" r:id="rId18"/>
    <p:sldId id="404" r:id="rId19"/>
    <p:sldId id="453" r:id="rId20"/>
    <p:sldId id="391" r:id="rId21"/>
  </p:sldIdLst>
  <p:sldSz cx="12192000" cy="6858000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FF6600"/>
    <a:srgbClr val="000000"/>
    <a:srgbClr val="637FA5"/>
    <a:srgbClr val="C6686F"/>
    <a:srgbClr val="E2B2B5"/>
    <a:srgbClr val="FFFFFF"/>
    <a:srgbClr val="083154"/>
    <a:srgbClr val="4659BE"/>
    <a:srgbClr val="006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3947" autoAdjust="0"/>
  </p:normalViewPr>
  <p:slideViewPr>
    <p:cSldViewPr snapToGrid="0">
      <p:cViewPr varScale="1">
        <p:scale>
          <a:sx n="108" d="100"/>
          <a:sy n="108" d="100"/>
        </p:scale>
        <p:origin x="540" y="114"/>
      </p:cViewPr>
      <p:guideLst>
        <p:guide orient="horz" pos="2160"/>
        <p:guide pos="3840"/>
        <p:guide pos="1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2664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.svg"/><Relationship Id="rId1" Type="http://schemas.openxmlformats.org/officeDocument/2006/relationships/image" Target="../media/image13.png"/><Relationship Id="rId6" Type="http://schemas.openxmlformats.org/officeDocument/2006/relationships/image" Target="../media/image6.sv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2.svg"/><Relationship Id="rId1" Type="http://schemas.openxmlformats.org/officeDocument/2006/relationships/image" Target="../media/image18.png"/><Relationship Id="rId6" Type="http://schemas.openxmlformats.org/officeDocument/2006/relationships/image" Target="../media/image16.svg"/><Relationship Id="rId5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.svg"/><Relationship Id="rId1" Type="http://schemas.openxmlformats.org/officeDocument/2006/relationships/image" Target="../media/image13.png"/><Relationship Id="rId6" Type="http://schemas.openxmlformats.org/officeDocument/2006/relationships/image" Target="../media/image6.sv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2.svg"/><Relationship Id="rId1" Type="http://schemas.openxmlformats.org/officeDocument/2006/relationships/image" Target="../media/image18.png"/><Relationship Id="rId6" Type="http://schemas.openxmlformats.org/officeDocument/2006/relationships/image" Target="../media/image16.svg"/><Relationship Id="rId5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1917C-ED2B-40CA-9888-F801F8C37F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BDA9BE-BA2C-4AB9-B9FA-ED7E156BB4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Establish a consistent and automated way to build, package, and deploy applications.</a:t>
          </a:r>
        </a:p>
      </dgm:t>
    </dgm:pt>
    <dgm:pt modelId="{878ECF55-7D91-4B5D-93EA-4BE5C8AE0B45}" type="parTrans" cxnId="{018DA910-1E28-4AF3-8A86-01C8F325BE8A}">
      <dgm:prSet/>
      <dgm:spPr/>
      <dgm:t>
        <a:bodyPr/>
        <a:lstStyle/>
        <a:p>
          <a:endParaRPr lang="en-US"/>
        </a:p>
      </dgm:t>
    </dgm:pt>
    <dgm:pt modelId="{C64809C2-7870-44A3-B1B9-261057EF7719}" type="sibTrans" cxnId="{018DA910-1E28-4AF3-8A86-01C8F325BE8A}">
      <dgm:prSet/>
      <dgm:spPr/>
      <dgm:t>
        <a:bodyPr/>
        <a:lstStyle/>
        <a:p>
          <a:endParaRPr lang="en-US"/>
        </a:p>
      </dgm:t>
    </dgm:pt>
    <dgm:pt modelId="{25E64393-DC11-4367-BEA8-8C715EACF5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Quicken release cycles</a:t>
          </a:r>
        </a:p>
      </dgm:t>
    </dgm:pt>
    <dgm:pt modelId="{68D4341E-7290-45EF-9795-9DF12C625927}" type="parTrans" cxnId="{30766443-DB0A-4F13-9FCF-95B8DE617537}">
      <dgm:prSet/>
      <dgm:spPr/>
      <dgm:t>
        <a:bodyPr/>
        <a:lstStyle/>
        <a:p>
          <a:endParaRPr lang="en-US"/>
        </a:p>
      </dgm:t>
    </dgm:pt>
    <dgm:pt modelId="{BFBA3977-FE71-4CD0-B0DB-15CEC3778532}" type="sibTrans" cxnId="{30766443-DB0A-4F13-9FCF-95B8DE617537}">
      <dgm:prSet/>
      <dgm:spPr/>
      <dgm:t>
        <a:bodyPr/>
        <a:lstStyle/>
        <a:p>
          <a:endParaRPr lang="en-US"/>
        </a:p>
      </dgm:t>
    </dgm:pt>
    <dgm:pt modelId="{5005C220-AB12-4DB3-97C2-440F693804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 quality &amp; reliability</a:t>
          </a:r>
        </a:p>
      </dgm:t>
    </dgm:pt>
    <dgm:pt modelId="{CA045A60-3352-4EBC-A708-7CFD9BCA561C}" type="parTrans" cxnId="{1289D25A-38EF-48BD-A079-B07668279424}">
      <dgm:prSet/>
      <dgm:spPr/>
      <dgm:t>
        <a:bodyPr/>
        <a:lstStyle/>
        <a:p>
          <a:endParaRPr lang="en-US"/>
        </a:p>
      </dgm:t>
    </dgm:pt>
    <dgm:pt modelId="{48FE0225-FB70-4C51-87B5-6FB0270584CA}" type="sibTrans" cxnId="{1289D25A-38EF-48BD-A079-B07668279424}">
      <dgm:prSet/>
      <dgm:spPr/>
      <dgm:t>
        <a:bodyPr/>
        <a:lstStyle/>
        <a:p>
          <a:endParaRPr lang="en-US"/>
        </a:p>
      </dgm:t>
    </dgm:pt>
    <dgm:pt modelId="{F2038095-CA80-492C-927F-323C444354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compliance</a:t>
          </a:r>
        </a:p>
      </dgm:t>
    </dgm:pt>
    <dgm:pt modelId="{0D7AA586-0D6E-4CCD-8955-087D973DBD2F}" type="parTrans" cxnId="{09BF6BEB-F865-4977-BC38-4084411FD2C1}">
      <dgm:prSet/>
      <dgm:spPr/>
      <dgm:t>
        <a:bodyPr/>
        <a:lstStyle/>
        <a:p>
          <a:endParaRPr lang="en-US"/>
        </a:p>
      </dgm:t>
    </dgm:pt>
    <dgm:pt modelId="{FB2AFE7F-816A-4BD9-A645-4641A48B0411}" type="sibTrans" cxnId="{09BF6BEB-F865-4977-BC38-4084411FD2C1}">
      <dgm:prSet/>
      <dgm:spPr/>
      <dgm:t>
        <a:bodyPr/>
        <a:lstStyle/>
        <a:p>
          <a:endParaRPr lang="en-US"/>
        </a:p>
      </dgm:t>
    </dgm:pt>
    <dgm:pt modelId="{FC5E7143-7EA5-470E-AC9C-431238D8D701}" type="pres">
      <dgm:prSet presAssocID="{8AF1917C-ED2B-40CA-9888-F801F8C37F7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4813D8-2916-43F1-A89B-93D4E1386AA8}" type="pres">
      <dgm:prSet presAssocID="{E9BDA9BE-BA2C-4AB9-B9FA-ED7E156BB464}" presName="compNode" presStyleCnt="0"/>
      <dgm:spPr/>
    </dgm:pt>
    <dgm:pt modelId="{1760690B-D3C2-4CDF-85C7-E4A224F1AFCB}" type="pres">
      <dgm:prSet presAssocID="{E9BDA9BE-BA2C-4AB9-B9FA-ED7E156BB464}" presName="bgRect" presStyleLbl="bgShp" presStyleIdx="0" presStyleCnt="4" custLinFactNeighborY="11060"/>
      <dgm:spPr/>
    </dgm:pt>
    <dgm:pt modelId="{3A540FC5-91A5-4187-B312-86D6E5CC7B4C}" type="pres">
      <dgm:prSet presAssocID="{E9BDA9BE-BA2C-4AB9-B9FA-ED7E156BB46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2C154BCC-1882-4B2F-99D1-1883B5C04A00}" type="pres">
      <dgm:prSet presAssocID="{E9BDA9BE-BA2C-4AB9-B9FA-ED7E156BB464}" presName="spaceRect" presStyleCnt="0"/>
      <dgm:spPr/>
    </dgm:pt>
    <dgm:pt modelId="{8BE0377F-BCBD-42FD-BCD8-21B57CA05B48}" type="pres">
      <dgm:prSet presAssocID="{E9BDA9BE-BA2C-4AB9-B9FA-ED7E156BB464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66B473F-10BD-45D6-AAC9-245AF7088626}" type="pres">
      <dgm:prSet presAssocID="{C64809C2-7870-44A3-B1B9-261057EF7719}" presName="sibTrans" presStyleCnt="0"/>
      <dgm:spPr/>
    </dgm:pt>
    <dgm:pt modelId="{8B337856-DB32-4C73-8998-730E0DC3721F}" type="pres">
      <dgm:prSet presAssocID="{25E64393-DC11-4367-BEA8-8C715EACF5C1}" presName="compNode" presStyleCnt="0"/>
      <dgm:spPr/>
    </dgm:pt>
    <dgm:pt modelId="{CCCEFFAA-3C2B-4AFF-8C62-12F6F840FCDA}" type="pres">
      <dgm:prSet presAssocID="{25E64393-DC11-4367-BEA8-8C715EACF5C1}" presName="bgRect" presStyleLbl="bgShp" presStyleIdx="1" presStyleCnt="4" custLinFactNeighborY="-4170"/>
      <dgm:spPr/>
    </dgm:pt>
    <dgm:pt modelId="{54F1AD1A-184C-4E34-9A36-2A2202DF0515}" type="pres">
      <dgm:prSet presAssocID="{25E64393-DC11-4367-BEA8-8C715EACF5C1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0BF7DD9-AD7D-4CD2-894B-AA0A7997B267}" type="pres">
      <dgm:prSet presAssocID="{25E64393-DC11-4367-BEA8-8C715EACF5C1}" presName="spaceRect" presStyleCnt="0"/>
      <dgm:spPr/>
    </dgm:pt>
    <dgm:pt modelId="{8ADF46D1-B626-45B1-9B95-DD88968FCA88}" type="pres">
      <dgm:prSet presAssocID="{25E64393-DC11-4367-BEA8-8C715EACF5C1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DC406E6-1F58-4F83-BF41-19F1D3E15881}" type="pres">
      <dgm:prSet presAssocID="{BFBA3977-FE71-4CD0-B0DB-15CEC3778532}" presName="sibTrans" presStyleCnt="0"/>
      <dgm:spPr/>
    </dgm:pt>
    <dgm:pt modelId="{2801A207-714D-4099-834E-BC88ABFD685C}" type="pres">
      <dgm:prSet presAssocID="{5005C220-AB12-4DB3-97C2-440F693804F6}" presName="compNode" presStyleCnt="0"/>
      <dgm:spPr/>
    </dgm:pt>
    <dgm:pt modelId="{51E2D1A9-A89C-46F5-8422-4BFCCFD406C9}" type="pres">
      <dgm:prSet presAssocID="{5005C220-AB12-4DB3-97C2-440F693804F6}" presName="bgRect" presStyleLbl="bgShp" presStyleIdx="2" presStyleCnt="4"/>
      <dgm:spPr/>
    </dgm:pt>
    <dgm:pt modelId="{978896EE-CFDB-4E8D-97A8-5206358996CF}" type="pres">
      <dgm:prSet presAssocID="{5005C220-AB12-4DB3-97C2-440F693804F6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4341FC0-6742-479E-B904-3114F59A31B7}" type="pres">
      <dgm:prSet presAssocID="{5005C220-AB12-4DB3-97C2-440F693804F6}" presName="spaceRect" presStyleCnt="0"/>
      <dgm:spPr/>
    </dgm:pt>
    <dgm:pt modelId="{E774C791-CC61-4E5A-9F4D-B7083750E88E}" type="pres">
      <dgm:prSet presAssocID="{5005C220-AB12-4DB3-97C2-440F693804F6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665348E-BF7F-4380-A44E-52FC262C7D22}" type="pres">
      <dgm:prSet presAssocID="{48FE0225-FB70-4C51-87B5-6FB0270584CA}" presName="sibTrans" presStyleCnt="0"/>
      <dgm:spPr/>
    </dgm:pt>
    <dgm:pt modelId="{9255AF02-2DA0-4C4A-A28C-7DBD4E187211}" type="pres">
      <dgm:prSet presAssocID="{F2038095-CA80-492C-927F-323C44435426}" presName="compNode" presStyleCnt="0"/>
      <dgm:spPr/>
    </dgm:pt>
    <dgm:pt modelId="{8B54935F-2000-409A-9ABE-1BA644840455}" type="pres">
      <dgm:prSet presAssocID="{F2038095-CA80-492C-927F-323C44435426}" presName="bgRect" presStyleLbl="bgShp" presStyleIdx="3" presStyleCnt="4"/>
      <dgm:spPr/>
    </dgm:pt>
    <dgm:pt modelId="{BA2542E2-CD11-4812-B4C9-D023BC6D587F}" type="pres">
      <dgm:prSet presAssocID="{F2038095-CA80-492C-927F-323C44435426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C18A9AE-601A-43C0-8C91-1936CB1A23AB}" type="pres">
      <dgm:prSet presAssocID="{F2038095-CA80-492C-927F-323C44435426}" presName="spaceRect" presStyleCnt="0"/>
      <dgm:spPr/>
    </dgm:pt>
    <dgm:pt modelId="{9A89E245-DECF-415C-8C13-EE7617FE6016}" type="pres">
      <dgm:prSet presAssocID="{F2038095-CA80-492C-927F-323C44435426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435ED20-6730-4652-831B-73DBC4CFB286}" type="presOf" srcId="{8AF1917C-ED2B-40CA-9888-F801F8C37F7F}" destId="{FC5E7143-7EA5-470E-AC9C-431238D8D701}" srcOrd="0" destOrd="0" presId="urn:microsoft.com/office/officeart/2018/2/layout/IconVerticalSolidList"/>
    <dgm:cxn modelId="{861C98F9-05C3-4FF3-92E4-89788B5D6A4E}" type="presOf" srcId="{E9BDA9BE-BA2C-4AB9-B9FA-ED7E156BB464}" destId="{8BE0377F-BCBD-42FD-BCD8-21B57CA05B48}" srcOrd="0" destOrd="0" presId="urn:microsoft.com/office/officeart/2018/2/layout/IconVerticalSolidList"/>
    <dgm:cxn modelId="{018DA910-1E28-4AF3-8A86-01C8F325BE8A}" srcId="{8AF1917C-ED2B-40CA-9888-F801F8C37F7F}" destId="{E9BDA9BE-BA2C-4AB9-B9FA-ED7E156BB464}" srcOrd="0" destOrd="0" parTransId="{878ECF55-7D91-4B5D-93EA-4BE5C8AE0B45}" sibTransId="{C64809C2-7870-44A3-B1B9-261057EF7719}"/>
    <dgm:cxn modelId="{09BF6BEB-F865-4977-BC38-4084411FD2C1}" srcId="{8AF1917C-ED2B-40CA-9888-F801F8C37F7F}" destId="{F2038095-CA80-492C-927F-323C44435426}" srcOrd="3" destOrd="0" parTransId="{0D7AA586-0D6E-4CCD-8955-087D973DBD2F}" sibTransId="{FB2AFE7F-816A-4BD9-A645-4641A48B0411}"/>
    <dgm:cxn modelId="{E5D87AF8-DAC7-4BF7-910F-2C70C2173FBB}" type="presOf" srcId="{F2038095-CA80-492C-927F-323C44435426}" destId="{9A89E245-DECF-415C-8C13-EE7617FE6016}" srcOrd="0" destOrd="0" presId="urn:microsoft.com/office/officeart/2018/2/layout/IconVerticalSolidList"/>
    <dgm:cxn modelId="{1289D25A-38EF-48BD-A079-B07668279424}" srcId="{8AF1917C-ED2B-40CA-9888-F801F8C37F7F}" destId="{5005C220-AB12-4DB3-97C2-440F693804F6}" srcOrd="2" destOrd="0" parTransId="{CA045A60-3352-4EBC-A708-7CFD9BCA561C}" sibTransId="{48FE0225-FB70-4C51-87B5-6FB0270584CA}"/>
    <dgm:cxn modelId="{A5AB3255-EE65-4A5B-851D-AC8AFB6065E4}" type="presOf" srcId="{25E64393-DC11-4367-BEA8-8C715EACF5C1}" destId="{8ADF46D1-B626-45B1-9B95-DD88968FCA88}" srcOrd="0" destOrd="0" presId="urn:microsoft.com/office/officeart/2018/2/layout/IconVerticalSolidList"/>
    <dgm:cxn modelId="{30766443-DB0A-4F13-9FCF-95B8DE617537}" srcId="{8AF1917C-ED2B-40CA-9888-F801F8C37F7F}" destId="{25E64393-DC11-4367-BEA8-8C715EACF5C1}" srcOrd="1" destOrd="0" parTransId="{68D4341E-7290-45EF-9795-9DF12C625927}" sibTransId="{BFBA3977-FE71-4CD0-B0DB-15CEC3778532}"/>
    <dgm:cxn modelId="{ECF8CC38-98D0-451E-A303-A8B243293634}" type="presOf" srcId="{5005C220-AB12-4DB3-97C2-440F693804F6}" destId="{E774C791-CC61-4E5A-9F4D-B7083750E88E}" srcOrd="0" destOrd="0" presId="urn:microsoft.com/office/officeart/2018/2/layout/IconVerticalSolidList"/>
    <dgm:cxn modelId="{13A1B29F-795D-4EFF-8E27-BAD552825C1D}" type="presParOf" srcId="{FC5E7143-7EA5-470E-AC9C-431238D8D701}" destId="{A64813D8-2916-43F1-A89B-93D4E1386AA8}" srcOrd="0" destOrd="0" presId="urn:microsoft.com/office/officeart/2018/2/layout/IconVerticalSolidList"/>
    <dgm:cxn modelId="{DF44E168-AADE-4C7F-B04C-D1DF796484EA}" type="presParOf" srcId="{A64813D8-2916-43F1-A89B-93D4E1386AA8}" destId="{1760690B-D3C2-4CDF-85C7-E4A224F1AFCB}" srcOrd="0" destOrd="0" presId="urn:microsoft.com/office/officeart/2018/2/layout/IconVerticalSolidList"/>
    <dgm:cxn modelId="{BCD65299-F569-4A6A-B1B8-3781C0D89909}" type="presParOf" srcId="{A64813D8-2916-43F1-A89B-93D4E1386AA8}" destId="{3A540FC5-91A5-4187-B312-86D6E5CC7B4C}" srcOrd="1" destOrd="0" presId="urn:microsoft.com/office/officeart/2018/2/layout/IconVerticalSolidList"/>
    <dgm:cxn modelId="{1618274D-0996-41EF-B8D7-6743F7853FDC}" type="presParOf" srcId="{A64813D8-2916-43F1-A89B-93D4E1386AA8}" destId="{2C154BCC-1882-4B2F-99D1-1883B5C04A00}" srcOrd="2" destOrd="0" presId="urn:microsoft.com/office/officeart/2018/2/layout/IconVerticalSolidList"/>
    <dgm:cxn modelId="{7BE2AE40-D8C2-43F8-8BB8-079017BA342F}" type="presParOf" srcId="{A64813D8-2916-43F1-A89B-93D4E1386AA8}" destId="{8BE0377F-BCBD-42FD-BCD8-21B57CA05B48}" srcOrd="3" destOrd="0" presId="urn:microsoft.com/office/officeart/2018/2/layout/IconVerticalSolidList"/>
    <dgm:cxn modelId="{0E98DDDB-F1E8-4093-B085-4FB995266D2E}" type="presParOf" srcId="{FC5E7143-7EA5-470E-AC9C-431238D8D701}" destId="{166B473F-10BD-45D6-AAC9-245AF7088626}" srcOrd="1" destOrd="0" presId="urn:microsoft.com/office/officeart/2018/2/layout/IconVerticalSolidList"/>
    <dgm:cxn modelId="{A9FFE5AC-9785-4ED3-BA27-97E209D48B6D}" type="presParOf" srcId="{FC5E7143-7EA5-470E-AC9C-431238D8D701}" destId="{8B337856-DB32-4C73-8998-730E0DC3721F}" srcOrd="2" destOrd="0" presId="urn:microsoft.com/office/officeart/2018/2/layout/IconVerticalSolidList"/>
    <dgm:cxn modelId="{C8620CB6-1F2F-481E-96A3-4B24D4DC7F81}" type="presParOf" srcId="{8B337856-DB32-4C73-8998-730E0DC3721F}" destId="{CCCEFFAA-3C2B-4AFF-8C62-12F6F840FCDA}" srcOrd="0" destOrd="0" presId="urn:microsoft.com/office/officeart/2018/2/layout/IconVerticalSolidList"/>
    <dgm:cxn modelId="{D42151EC-1BA4-40E6-B7F2-F6A98F9E3AA0}" type="presParOf" srcId="{8B337856-DB32-4C73-8998-730E0DC3721F}" destId="{54F1AD1A-184C-4E34-9A36-2A2202DF0515}" srcOrd="1" destOrd="0" presId="urn:microsoft.com/office/officeart/2018/2/layout/IconVerticalSolidList"/>
    <dgm:cxn modelId="{B2A149F8-331E-4035-A9E0-1FD1F2CE3F4F}" type="presParOf" srcId="{8B337856-DB32-4C73-8998-730E0DC3721F}" destId="{F0BF7DD9-AD7D-4CD2-894B-AA0A7997B267}" srcOrd="2" destOrd="0" presId="urn:microsoft.com/office/officeart/2018/2/layout/IconVerticalSolidList"/>
    <dgm:cxn modelId="{CAC5207D-77ED-4D32-B87F-E06F772A320B}" type="presParOf" srcId="{8B337856-DB32-4C73-8998-730E0DC3721F}" destId="{8ADF46D1-B626-45B1-9B95-DD88968FCA88}" srcOrd="3" destOrd="0" presId="urn:microsoft.com/office/officeart/2018/2/layout/IconVerticalSolidList"/>
    <dgm:cxn modelId="{D0ADDB54-E9DC-4B56-ADD1-18E99A0EE581}" type="presParOf" srcId="{FC5E7143-7EA5-470E-AC9C-431238D8D701}" destId="{EDC406E6-1F58-4F83-BF41-19F1D3E15881}" srcOrd="3" destOrd="0" presId="urn:microsoft.com/office/officeart/2018/2/layout/IconVerticalSolidList"/>
    <dgm:cxn modelId="{7C4831A8-FD56-43AD-9B1C-BA74AD3A8950}" type="presParOf" srcId="{FC5E7143-7EA5-470E-AC9C-431238D8D701}" destId="{2801A207-714D-4099-834E-BC88ABFD685C}" srcOrd="4" destOrd="0" presId="urn:microsoft.com/office/officeart/2018/2/layout/IconVerticalSolidList"/>
    <dgm:cxn modelId="{99B828EA-A83F-489D-8D8B-60B3BB496875}" type="presParOf" srcId="{2801A207-714D-4099-834E-BC88ABFD685C}" destId="{51E2D1A9-A89C-46F5-8422-4BFCCFD406C9}" srcOrd="0" destOrd="0" presId="urn:microsoft.com/office/officeart/2018/2/layout/IconVerticalSolidList"/>
    <dgm:cxn modelId="{60949519-3065-4387-AA93-42D6BE6E432E}" type="presParOf" srcId="{2801A207-714D-4099-834E-BC88ABFD685C}" destId="{978896EE-CFDB-4E8D-97A8-5206358996CF}" srcOrd="1" destOrd="0" presId="urn:microsoft.com/office/officeart/2018/2/layout/IconVerticalSolidList"/>
    <dgm:cxn modelId="{9911B56D-E86C-4C0A-B402-4F2356BC2FD9}" type="presParOf" srcId="{2801A207-714D-4099-834E-BC88ABFD685C}" destId="{14341FC0-6742-479E-B904-3114F59A31B7}" srcOrd="2" destOrd="0" presId="urn:microsoft.com/office/officeart/2018/2/layout/IconVerticalSolidList"/>
    <dgm:cxn modelId="{B20A912F-203E-4E31-936A-FC9B5CDD3B86}" type="presParOf" srcId="{2801A207-714D-4099-834E-BC88ABFD685C}" destId="{E774C791-CC61-4E5A-9F4D-B7083750E88E}" srcOrd="3" destOrd="0" presId="urn:microsoft.com/office/officeart/2018/2/layout/IconVerticalSolidList"/>
    <dgm:cxn modelId="{34EA7E67-468B-4716-8486-7E348D9943AC}" type="presParOf" srcId="{FC5E7143-7EA5-470E-AC9C-431238D8D701}" destId="{8665348E-BF7F-4380-A44E-52FC262C7D22}" srcOrd="5" destOrd="0" presId="urn:microsoft.com/office/officeart/2018/2/layout/IconVerticalSolidList"/>
    <dgm:cxn modelId="{82A851EE-9018-4D8E-8524-E9455D247178}" type="presParOf" srcId="{FC5E7143-7EA5-470E-AC9C-431238D8D701}" destId="{9255AF02-2DA0-4C4A-A28C-7DBD4E187211}" srcOrd="6" destOrd="0" presId="urn:microsoft.com/office/officeart/2018/2/layout/IconVerticalSolidList"/>
    <dgm:cxn modelId="{27494C8A-6A2A-4501-98C7-90D0FD65CE8C}" type="presParOf" srcId="{9255AF02-2DA0-4C4A-A28C-7DBD4E187211}" destId="{8B54935F-2000-409A-9ABE-1BA644840455}" srcOrd="0" destOrd="0" presId="urn:microsoft.com/office/officeart/2018/2/layout/IconVerticalSolidList"/>
    <dgm:cxn modelId="{8918235F-485D-4802-A7A0-78AEB31540D1}" type="presParOf" srcId="{9255AF02-2DA0-4C4A-A28C-7DBD4E187211}" destId="{BA2542E2-CD11-4812-B4C9-D023BC6D587F}" srcOrd="1" destOrd="0" presId="urn:microsoft.com/office/officeart/2018/2/layout/IconVerticalSolidList"/>
    <dgm:cxn modelId="{3CBD0317-F439-44F9-8C9D-AAA98B2B6341}" type="presParOf" srcId="{9255AF02-2DA0-4C4A-A28C-7DBD4E187211}" destId="{0C18A9AE-601A-43C0-8C91-1936CB1A23AB}" srcOrd="2" destOrd="0" presId="urn:microsoft.com/office/officeart/2018/2/layout/IconVerticalSolidList"/>
    <dgm:cxn modelId="{31CE299D-3E86-4450-BC7D-ECB3A63D91CD}" type="presParOf" srcId="{9255AF02-2DA0-4C4A-A28C-7DBD4E187211}" destId="{9A89E245-DECF-415C-8C13-EE7617FE60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346E00-8551-4EDC-BFDF-F9CBBD20DF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1C71197-D501-48FB-B3FE-6BB83D067E2F}">
      <dgm:prSet/>
      <dgm:spPr/>
      <dgm:t>
        <a:bodyPr/>
        <a:lstStyle/>
        <a:p>
          <a:r>
            <a:rPr lang="en-US"/>
            <a:t>TEST/DEV</a:t>
          </a:r>
        </a:p>
      </dgm:t>
    </dgm:pt>
    <dgm:pt modelId="{69E11B41-9368-42EE-B2C3-A10878C31E1E}" type="parTrans" cxnId="{BA5BB812-3E3F-459C-861D-6D1FF8438942}">
      <dgm:prSet/>
      <dgm:spPr/>
      <dgm:t>
        <a:bodyPr/>
        <a:lstStyle/>
        <a:p>
          <a:endParaRPr lang="en-US"/>
        </a:p>
      </dgm:t>
    </dgm:pt>
    <dgm:pt modelId="{F77C6AAD-AA55-4FF6-A4BB-07D80A2CBC5C}" type="sibTrans" cxnId="{BA5BB812-3E3F-459C-861D-6D1FF8438942}">
      <dgm:prSet/>
      <dgm:spPr/>
      <dgm:t>
        <a:bodyPr/>
        <a:lstStyle/>
        <a:p>
          <a:endParaRPr lang="en-US"/>
        </a:p>
      </dgm:t>
    </dgm:pt>
    <dgm:pt modelId="{76E2231D-D0A3-4138-B3EE-C1FC18D7494D}">
      <dgm:prSet/>
      <dgm:spPr/>
      <dgm:t>
        <a:bodyPr/>
        <a:lstStyle/>
        <a:p>
          <a:r>
            <a:rPr lang="en-US"/>
            <a:t>Environment available for Developers to deploy and Test the work in progress</a:t>
          </a:r>
        </a:p>
      </dgm:t>
    </dgm:pt>
    <dgm:pt modelId="{9A0976E9-5185-43E4-8678-D2F579D13132}" type="parTrans" cxnId="{55AD58D9-683C-4585-B692-670825B46DB1}">
      <dgm:prSet/>
      <dgm:spPr/>
      <dgm:t>
        <a:bodyPr/>
        <a:lstStyle/>
        <a:p>
          <a:endParaRPr lang="en-US"/>
        </a:p>
      </dgm:t>
    </dgm:pt>
    <dgm:pt modelId="{FBEFF912-4DC4-434E-96E8-4A5BB9B91420}" type="sibTrans" cxnId="{55AD58D9-683C-4585-B692-670825B46DB1}">
      <dgm:prSet/>
      <dgm:spPr/>
      <dgm:t>
        <a:bodyPr/>
        <a:lstStyle/>
        <a:p>
          <a:endParaRPr lang="en-US"/>
        </a:p>
      </dgm:t>
    </dgm:pt>
    <dgm:pt modelId="{12E5E848-047D-49E2-A078-41D6154CE84D}">
      <dgm:prSet/>
      <dgm:spPr/>
      <dgm:t>
        <a:bodyPr/>
        <a:lstStyle/>
        <a:p>
          <a:r>
            <a:rPr lang="en-US"/>
            <a:t>Low configuration environment with policies to control cost</a:t>
          </a:r>
        </a:p>
      </dgm:t>
    </dgm:pt>
    <dgm:pt modelId="{229772F4-71B9-4129-8FBE-F7AB9D9A2DB2}" type="parTrans" cxnId="{70794706-A3DD-4288-AF99-E87371B5CD02}">
      <dgm:prSet/>
      <dgm:spPr/>
      <dgm:t>
        <a:bodyPr/>
        <a:lstStyle/>
        <a:p>
          <a:endParaRPr lang="en-US"/>
        </a:p>
      </dgm:t>
    </dgm:pt>
    <dgm:pt modelId="{D7BD3E24-0D4C-4D08-A610-F776D388A67B}" type="sibTrans" cxnId="{70794706-A3DD-4288-AF99-E87371B5CD02}">
      <dgm:prSet/>
      <dgm:spPr/>
      <dgm:t>
        <a:bodyPr/>
        <a:lstStyle/>
        <a:p>
          <a:endParaRPr lang="en-US"/>
        </a:p>
      </dgm:t>
    </dgm:pt>
    <dgm:pt modelId="{6BFB13A1-C54A-4E14-B1AE-0890AC2BFC3B}">
      <dgm:prSet/>
      <dgm:spPr/>
      <dgm:t>
        <a:bodyPr/>
        <a:lstStyle/>
        <a:p>
          <a:r>
            <a:rPr lang="en-US"/>
            <a:t>STAGE/QA/UAT</a:t>
          </a:r>
        </a:p>
      </dgm:t>
    </dgm:pt>
    <dgm:pt modelId="{0A499832-ECCF-49AA-B4AA-74D826994952}" type="parTrans" cxnId="{8B7CFFC0-3574-4ED8-9C99-5FDBE11A1550}">
      <dgm:prSet/>
      <dgm:spPr/>
      <dgm:t>
        <a:bodyPr/>
        <a:lstStyle/>
        <a:p>
          <a:endParaRPr lang="en-US"/>
        </a:p>
      </dgm:t>
    </dgm:pt>
    <dgm:pt modelId="{FFA5291A-19C6-4D34-91FB-A5AC672A3CCE}" type="sibTrans" cxnId="{8B7CFFC0-3574-4ED8-9C99-5FDBE11A1550}">
      <dgm:prSet/>
      <dgm:spPr/>
      <dgm:t>
        <a:bodyPr/>
        <a:lstStyle/>
        <a:p>
          <a:endParaRPr lang="en-US"/>
        </a:p>
      </dgm:t>
    </dgm:pt>
    <dgm:pt modelId="{D239540E-AB7A-47D4-AD87-C20B1A29746A}">
      <dgm:prSet/>
      <dgm:spPr/>
      <dgm:t>
        <a:bodyPr/>
        <a:lstStyle/>
        <a:p>
          <a:r>
            <a:rPr lang="en-US"/>
            <a:t>Environment for Functional, Regression, End-to-End test</a:t>
          </a:r>
        </a:p>
      </dgm:t>
    </dgm:pt>
    <dgm:pt modelId="{977E425D-AF13-4C0C-B1C6-BDCBE9C6753D}" type="parTrans" cxnId="{0135AD75-B0F3-4964-9878-CA98001DCB7B}">
      <dgm:prSet/>
      <dgm:spPr/>
      <dgm:t>
        <a:bodyPr/>
        <a:lstStyle/>
        <a:p>
          <a:endParaRPr lang="en-US"/>
        </a:p>
      </dgm:t>
    </dgm:pt>
    <dgm:pt modelId="{97AF28E1-CDC5-45B0-B4CD-C877FB06C696}" type="sibTrans" cxnId="{0135AD75-B0F3-4964-9878-CA98001DCB7B}">
      <dgm:prSet/>
      <dgm:spPr/>
      <dgm:t>
        <a:bodyPr/>
        <a:lstStyle/>
        <a:p>
          <a:endParaRPr lang="en-US"/>
        </a:p>
      </dgm:t>
    </dgm:pt>
    <dgm:pt modelId="{E826E88E-2F8F-47BB-ABA7-2EA7AB702E94}">
      <dgm:prSet/>
      <dgm:spPr/>
      <dgm:t>
        <a:bodyPr/>
        <a:lstStyle/>
        <a:p>
          <a:r>
            <a:rPr lang="en-US"/>
            <a:t>Low Configuration and cost considerations</a:t>
          </a:r>
        </a:p>
      </dgm:t>
    </dgm:pt>
    <dgm:pt modelId="{40CA8B22-2AC6-46FC-BF75-B86C202DD082}" type="parTrans" cxnId="{17E8A842-1AD4-4732-A699-43909EDFED53}">
      <dgm:prSet/>
      <dgm:spPr/>
      <dgm:t>
        <a:bodyPr/>
        <a:lstStyle/>
        <a:p>
          <a:endParaRPr lang="en-US"/>
        </a:p>
      </dgm:t>
    </dgm:pt>
    <dgm:pt modelId="{5B65FAC8-8EA6-4DBA-808C-4F08CA8C39DC}" type="sibTrans" cxnId="{17E8A842-1AD4-4732-A699-43909EDFED53}">
      <dgm:prSet/>
      <dgm:spPr/>
      <dgm:t>
        <a:bodyPr/>
        <a:lstStyle/>
        <a:p>
          <a:endParaRPr lang="en-US"/>
        </a:p>
      </dgm:t>
    </dgm:pt>
    <dgm:pt modelId="{E664C997-7429-41CD-A0A3-33034B17189D}">
      <dgm:prSet/>
      <dgm:spPr/>
      <dgm:t>
        <a:bodyPr/>
        <a:lstStyle/>
        <a:p>
          <a:r>
            <a:rPr lang="en-US"/>
            <a:t>PERFORMANCE</a:t>
          </a:r>
        </a:p>
      </dgm:t>
    </dgm:pt>
    <dgm:pt modelId="{34D145C0-4BE6-468B-8B83-F1D6B7958EC2}" type="parTrans" cxnId="{79DFEF7E-4C28-4045-A50F-A53A8610B383}">
      <dgm:prSet/>
      <dgm:spPr/>
      <dgm:t>
        <a:bodyPr/>
        <a:lstStyle/>
        <a:p>
          <a:endParaRPr lang="en-US"/>
        </a:p>
      </dgm:t>
    </dgm:pt>
    <dgm:pt modelId="{4F890A86-D9A2-43AB-88D1-B221032C6F60}" type="sibTrans" cxnId="{79DFEF7E-4C28-4045-A50F-A53A8610B383}">
      <dgm:prSet/>
      <dgm:spPr/>
      <dgm:t>
        <a:bodyPr/>
        <a:lstStyle/>
        <a:p>
          <a:endParaRPr lang="en-US"/>
        </a:p>
      </dgm:t>
    </dgm:pt>
    <dgm:pt modelId="{4D2BBF59-A0AD-4AEF-980E-BC253377EBEF}">
      <dgm:prSet/>
      <dgm:spPr/>
      <dgm:t>
        <a:bodyPr/>
        <a:lstStyle/>
        <a:p>
          <a:r>
            <a:rPr lang="en-US"/>
            <a:t>Environment for Endurance/Performance/Stress test</a:t>
          </a:r>
        </a:p>
      </dgm:t>
    </dgm:pt>
    <dgm:pt modelId="{74D6022B-E05F-4D4C-B50D-597F8FE56BB5}" type="parTrans" cxnId="{148AD803-9CB7-4DC6-AF8B-EBE089AEB72B}">
      <dgm:prSet/>
      <dgm:spPr/>
      <dgm:t>
        <a:bodyPr/>
        <a:lstStyle/>
        <a:p>
          <a:endParaRPr lang="en-US"/>
        </a:p>
      </dgm:t>
    </dgm:pt>
    <dgm:pt modelId="{2CA2216E-B037-4927-B3C5-49AC87673447}" type="sibTrans" cxnId="{148AD803-9CB7-4DC6-AF8B-EBE089AEB72B}">
      <dgm:prSet/>
      <dgm:spPr/>
      <dgm:t>
        <a:bodyPr/>
        <a:lstStyle/>
        <a:p>
          <a:endParaRPr lang="en-US"/>
        </a:p>
      </dgm:t>
    </dgm:pt>
    <dgm:pt modelId="{F9C028EF-8CA6-4D49-90B6-204A04756FA3}">
      <dgm:prSet/>
      <dgm:spPr/>
      <dgm:t>
        <a:bodyPr/>
        <a:lstStyle/>
        <a:p>
          <a:r>
            <a:rPr lang="en-US"/>
            <a:t>Automatic Spin Up and tear down approach</a:t>
          </a:r>
        </a:p>
      </dgm:t>
    </dgm:pt>
    <dgm:pt modelId="{3F1B274D-554C-49B7-8354-F5D30C77257B}" type="parTrans" cxnId="{19F9528B-DC06-405A-9FDA-2F3D0A3DF261}">
      <dgm:prSet/>
      <dgm:spPr/>
      <dgm:t>
        <a:bodyPr/>
        <a:lstStyle/>
        <a:p>
          <a:endParaRPr lang="en-US"/>
        </a:p>
      </dgm:t>
    </dgm:pt>
    <dgm:pt modelId="{F3757728-11F3-4996-A59B-40438984363A}" type="sibTrans" cxnId="{19F9528B-DC06-405A-9FDA-2F3D0A3DF261}">
      <dgm:prSet/>
      <dgm:spPr/>
      <dgm:t>
        <a:bodyPr/>
        <a:lstStyle/>
        <a:p>
          <a:endParaRPr lang="en-US"/>
        </a:p>
      </dgm:t>
    </dgm:pt>
    <dgm:pt modelId="{7F434A03-A207-4FF9-8801-E7C58FBCBAD7}">
      <dgm:prSet/>
      <dgm:spPr/>
      <dgm:t>
        <a:bodyPr/>
        <a:lstStyle/>
        <a:p>
          <a:r>
            <a:rPr lang="en-US"/>
            <a:t>PRODUCTION</a:t>
          </a:r>
        </a:p>
      </dgm:t>
    </dgm:pt>
    <dgm:pt modelId="{34665A40-E1E0-4D6E-B8F2-9BDFD4E7CCDC}" type="parTrans" cxnId="{89CDF655-36C4-4DF3-8266-70993F8FB6BD}">
      <dgm:prSet/>
      <dgm:spPr/>
      <dgm:t>
        <a:bodyPr/>
        <a:lstStyle/>
        <a:p>
          <a:endParaRPr lang="en-US"/>
        </a:p>
      </dgm:t>
    </dgm:pt>
    <dgm:pt modelId="{5BD4B225-4FFE-4ABA-A835-D71C97E29F68}" type="sibTrans" cxnId="{89CDF655-36C4-4DF3-8266-70993F8FB6BD}">
      <dgm:prSet/>
      <dgm:spPr/>
      <dgm:t>
        <a:bodyPr/>
        <a:lstStyle/>
        <a:p>
          <a:endParaRPr lang="en-US"/>
        </a:p>
      </dgm:t>
    </dgm:pt>
    <dgm:pt modelId="{EC538CB5-DCE5-4DAA-9E29-6306D0FD6FC0}">
      <dgm:prSet/>
      <dgm:spPr/>
      <dgm:t>
        <a:bodyPr/>
        <a:lstStyle/>
        <a:p>
          <a:r>
            <a:rPr lang="en-US"/>
            <a:t>Environment for production available to users</a:t>
          </a:r>
        </a:p>
      </dgm:t>
    </dgm:pt>
    <dgm:pt modelId="{1E1D8BFE-398B-46E6-A615-D927B0919680}" type="parTrans" cxnId="{D2A18FD3-EE38-49CC-AA69-3700B45B86A6}">
      <dgm:prSet/>
      <dgm:spPr/>
      <dgm:t>
        <a:bodyPr/>
        <a:lstStyle/>
        <a:p>
          <a:endParaRPr lang="en-US"/>
        </a:p>
      </dgm:t>
    </dgm:pt>
    <dgm:pt modelId="{C8D20459-D67D-4ACE-8DF4-57A1CC335BEB}" type="sibTrans" cxnId="{D2A18FD3-EE38-49CC-AA69-3700B45B86A6}">
      <dgm:prSet/>
      <dgm:spPr/>
      <dgm:t>
        <a:bodyPr/>
        <a:lstStyle/>
        <a:p>
          <a:endParaRPr lang="en-US"/>
        </a:p>
      </dgm:t>
    </dgm:pt>
    <dgm:pt modelId="{114E9207-B322-4D13-92A7-82D7FAD17332}">
      <dgm:prSet/>
      <dgm:spPr/>
      <dgm:t>
        <a:bodyPr/>
        <a:lstStyle/>
        <a:p>
          <a:r>
            <a:rPr lang="en-US"/>
            <a:t>Support for Blue/Green/Canary Deployment</a:t>
          </a:r>
        </a:p>
      </dgm:t>
    </dgm:pt>
    <dgm:pt modelId="{5C25DF0C-585D-412A-84F8-FF6515F96B36}" type="parTrans" cxnId="{92C29D00-53FD-4207-8E14-AD8763DAE0A3}">
      <dgm:prSet/>
      <dgm:spPr/>
      <dgm:t>
        <a:bodyPr/>
        <a:lstStyle/>
        <a:p>
          <a:endParaRPr lang="en-US"/>
        </a:p>
      </dgm:t>
    </dgm:pt>
    <dgm:pt modelId="{7CFCBAA4-F464-4D1D-ABB8-6A7FFC703C03}" type="sibTrans" cxnId="{92C29D00-53FD-4207-8E14-AD8763DAE0A3}">
      <dgm:prSet/>
      <dgm:spPr/>
      <dgm:t>
        <a:bodyPr/>
        <a:lstStyle/>
        <a:p>
          <a:endParaRPr lang="en-US"/>
        </a:p>
      </dgm:t>
    </dgm:pt>
    <dgm:pt modelId="{D046DED3-3301-4DA4-9889-D321D948462F}">
      <dgm:prSet/>
      <dgm:spPr/>
      <dgm:t>
        <a:bodyPr/>
        <a:lstStyle/>
        <a:p>
          <a:r>
            <a:rPr lang="en-US"/>
            <a:t>Secured and monitored</a:t>
          </a:r>
        </a:p>
      </dgm:t>
    </dgm:pt>
    <dgm:pt modelId="{5D2482DD-5A7B-4B9B-A739-3AF088A942BC}" type="parTrans" cxnId="{87448D1D-C47E-4D77-A4AC-A8BCF802B9A0}">
      <dgm:prSet/>
      <dgm:spPr/>
      <dgm:t>
        <a:bodyPr/>
        <a:lstStyle/>
        <a:p>
          <a:endParaRPr lang="en-US"/>
        </a:p>
      </dgm:t>
    </dgm:pt>
    <dgm:pt modelId="{6ECD6B49-923D-440D-93E9-DCCEF4FE1623}" type="sibTrans" cxnId="{87448D1D-C47E-4D77-A4AC-A8BCF802B9A0}">
      <dgm:prSet/>
      <dgm:spPr/>
      <dgm:t>
        <a:bodyPr/>
        <a:lstStyle/>
        <a:p>
          <a:endParaRPr lang="en-US"/>
        </a:p>
      </dgm:t>
    </dgm:pt>
    <dgm:pt modelId="{8735FE01-4FB6-4CDE-A515-C66ADF59508C}" type="pres">
      <dgm:prSet presAssocID="{4F346E00-8551-4EDC-BFDF-F9CBBD20DF5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A4A671-3A37-46A8-A600-A3343F865CF3}" type="pres">
      <dgm:prSet presAssocID="{01C71197-D501-48FB-B3FE-6BB83D067E2F}" presName="compNode" presStyleCnt="0"/>
      <dgm:spPr/>
    </dgm:pt>
    <dgm:pt modelId="{5BCC508D-C387-4CC2-B1E1-80C4A21BDF3B}" type="pres">
      <dgm:prSet presAssocID="{01C71197-D501-48FB-B3FE-6BB83D067E2F}" presName="bgRect" presStyleLbl="bgShp" presStyleIdx="0" presStyleCnt="4"/>
      <dgm:spPr/>
    </dgm:pt>
    <dgm:pt modelId="{8353CE4A-EA34-4955-B295-79E15D9CDC17}" type="pres">
      <dgm:prSet presAssocID="{01C71197-D501-48FB-B3FE-6BB83D067E2F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21268CA-A61A-4766-B7C8-85DBC5DC706C}" type="pres">
      <dgm:prSet presAssocID="{01C71197-D501-48FB-B3FE-6BB83D067E2F}" presName="spaceRect" presStyleCnt="0"/>
      <dgm:spPr/>
    </dgm:pt>
    <dgm:pt modelId="{17CA483B-256A-4DDE-9C2C-1CF7B015AA31}" type="pres">
      <dgm:prSet presAssocID="{01C71197-D501-48FB-B3FE-6BB83D067E2F}" presName="parTx" presStyleLbl="revTx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2BE3BFF-8DD1-4827-95AE-39871B57C218}" type="pres">
      <dgm:prSet presAssocID="{01C71197-D501-48FB-B3FE-6BB83D067E2F}" presName="desTx" presStyleLbl="revTx" presStyleIdx="1" presStyleCnt="8">
        <dgm:presLayoutVars/>
      </dgm:prSet>
      <dgm:spPr/>
      <dgm:t>
        <a:bodyPr/>
        <a:lstStyle/>
        <a:p>
          <a:endParaRPr lang="en-US"/>
        </a:p>
      </dgm:t>
    </dgm:pt>
    <dgm:pt modelId="{46EA920F-2F29-4B0E-8B0A-D180FE75B15B}" type="pres">
      <dgm:prSet presAssocID="{F77C6AAD-AA55-4FF6-A4BB-07D80A2CBC5C}" presName="sibTrans" presStyleCnt="0"/>
      <dgm:spPr/>
    </dgm:pt>
    <dgm:pt modelId="{1815BFD2-B49C-4842-B2AF-87D4C75AE12B}" type="pres">
      <dgm:prSet presAssocID="{6BFB13A1-C54A-4E14-B1AE-0890AC2BFC3B}" presName="compNode" presStyleCnt="0"/>
      <dgm:spPr/>
    </dgm:pt>
    <dgm:pt modelId="{9A2712C7-E9F4-43C3-9DD7-041025CA9635}" type="pres">
      <dgm:prSet presAssocID="{6BFB13A1-C54A-4E14-B1AE-0890AC2BFC3B}" presName="bgRect" presStyleLbl="bgShp" presStyleIdx="1" presStyleCnt="4"/>
      <dgm:spPr/>
    </dgm:pt>
    <dgm:pt modelId="{3B7EC0EB-4A48-406C-8ED0-83BF23FB59A9}" type="pres">
      <dgm:prSet presAssocID="{6BFB13A1-C54A-4E14-B1AE-0890AC2BFC3B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720CA9E-7059-44A4-B42E-A520D84E19D0}" type="pres">
      <dgm:prSet presAssocID="{6BFB13A1-C54A-4E14-B1AE-0890AC2BFC3B}" presName="spaceRect" presStyleCnt="0"/>
      <dgm:spPr/>
    </dgm:pt>
    <dgm:pt modelId="{04C6E6F8-8571-4425-9332-53CB8E41451D}" type="pres">
      <dgm:prSet presAssocID="{6BFB13A1-C54A-4E14-B1AE-0890AC2BFC3B}" presName="parTx" presStyleLbl="revTx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974B2AC-231A-40BA-9AD6-802A0E3654F9}" type="pres">
      <dgm:prSet presAssocID="{6BFB13A1-C54A-4E14-B1AE-0890AC2BFC3B}" presName="desTx" presStyleLbl="revTx" presStyleIdx="3" presStyleCnt="8">
        <dgm:presLayoutVars/>
      </dgm:prSet>
      <dgm:spPr/>
      <dgm:t>
        <a:bodyPr/>
        <a:lstStyle/>
        <a:p>
          <a:endParaRPr lang="en-US"/>
        </a:p>
      </dgm:t>
    </dgm:pt>
    <dgm:pt modelId="{110F65FD-28BA-45C2-82F7-7DD2A11F68F8}" type="pres">
      <dgm:prSet presAssocID="{FFA5291A-19C6-4D34-91FB-A5AC672A3CCE}" presName="sibTrans" presStyleCnt="0"/>
      <dgm:spPr/>
    </dgm:pt>
    <dgm:pt modelId="{509E9CC1-0556-4FC4-96DD-8BE17374980B}" type="pres">
      <dgm:prSet presAssocID="{E664C997-7429-41CD-A0A3-33034B17189D}" presName="compNode" presStyleCnt="0"/>
      <dgm:spPr/>
    </dgm:pt>
    <dgm:pt modelId="{4CD65D29-F4F1-486A-8836-8E7C9A6FF9EE}" type="pres">
      <dgm:prSet presAssocID="{E664C997-7429-41CD-A0A3-33034B17189D}" presName="bgRect" presStyleLbl="bgShp" presStyleIdx="2" presStyleCnt="4"/>
      <dgm:spPr/>
    </dgm:pt>
    <dgm:pt modelId="{27582B32-CA8C-4208-A72A-DE96D7C15C8E}" type="pres">
      <dgm:prSet presAssocID="{E664C997-7429-41CD-A0A3-33034B17189D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un"/>
        </a:ext>
      </dgm:extLst>
    </dgm:pt>
    <dgm:pt modelId="{7252F7C8-A6D8-4779-BB2A-783CEADF0904}" type="pres">
      <dgm:prSet presAssocID="{E664C997-7429-41CD-A0A3-33034B17189D}" presName="spaceRect" presStyleCnt="0"/>
      <dgm:spPr/>
    </dgm:pt>
    <dgm:pt modelId="{DD13325C-8414-4740-A2DF-8BEDFFCE792A}" type="pres">
      <dgm:prSet presAssocID="{E664C997-7429-41CD-A0A3-33034B17189D}" presName="parTx" presStyleLbl="revTx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F02E4AE-2F21-48AF-B831-60A3A5D6E39B}" type="pres">
      <dgm:prSet presAssocID="{E664C997-7429-41CD-A0A3-33034B17189D}" presName="desTx" presStyleLbl="revTx" presStyleIdx="5" presStyleCnt="8">
        <dgm:presLayoutVars/>
      </dgm:prSet>
      <dgm:spPr/>
      <dgm:t>
        <a:bodyPr/>
        <a:lstStyle/>
        <a:p>
          <a:endParaRPr lang="en-US"/>
        </a:p>
      </dgm:t>
    </dgm:pt>
    <dgm:pt modelId="{384F90C5-29C3-4257-AFD9-F202DC119066}" type="pres">
      <dgm:prSet presAssocID="{4F890A86-D9A2-43AB-88D1-B221032C6F60}" presName="sibTrans" presStyleCnt="0"/>
      <dgm:spPr/>
    </dgm:pt>
    <dgm:pt modelId="{955A0268-815B-4B7E-A403-28FF107DC289}" type="pres">
      <dgm:prSet presAssocID="{7F434A03-A207-4FF9-8801-E7C58FBCBAD7}" presName="compNode" presStyleCnt="0"/>
      <dgm:spPr/>
    </dgm:pt>
    <dgm:pt modelId="{9ADED0D8-B3FA-4C5E-8F18-F7F40D3E470C}" type="pres">
      <dgm:prSet presAssocID="{7F434A03-A207-4FF9-8801-E7C58FBCBAD7}" presName="bgRect" presStyleLbl="bgShp" presStyleIdx="3" presStyleCnt="4"/>
      <dgm:spPr/>
    </dgm:pt>
    <dgm:pt modelId="{3BA4B28F-1D79-4665-AD1B-60B59887438D}" type="pres">
      <dgm:prSet presAssocID="{7F434A03-A207-4FF9-8801-E7C58FBCBAD7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4F34B908-1E18-4B8F-9537-56D7158AC576}" type="pres">
      <dgm:prSet presAssocID="{7F434A03-A207-4FF9-8801-E7C58FBCBAD7}" presName="spaceRect" presStyleCnt="0"/>
      <dgm:spPr/>
    </dgm:pt>
    <dgm:pt modelId="{7D8EF093-0831-4AB7-BE41-CDDF424B247F}" type="pres">
      <dgm:prSet presAssocID="{7F434A03-A207-4FF9-8801-E7C58FBCBAD7}" presName="parTx" presStyleLbl="revTx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5A94CC-A8D4-4829-B9BB-CFC1303AE513}" type="pres">
      <dgm:prSet presAssocID="{7F434A03-A207-4FF9-8801-E7C58FBCBAD7}" presName="desTx" presStyleLbl="revTx" presStyleIdx="7" presStyleCnt="8">
        <dgm:presLayoutVars/>
      </dgm:prSet>
      <dgm:spPr/>
      <dgm:t>
        <a:bodyPr/>
        <a:lstStyle/>
        <a:p>
          <a:endParaRPr lang="en-US"/>
        </a:p>
      </dgm:t>
    </dgm:pt>
  </dgm:ptLst>
  <dgm:cxnLst>
    <dgm:cxn modelId="{9FA2FE67-DFA1-44E1-A6CE-C23656B9921D}" type="presOf" srcId="{4D2BBF59-A0AD-4AEF-980E-BC253377EBEF}" destId="{EF02E4AE-2F21-48AF-B831-60A3A5D6E39B}" srcOrd="0" destOrd="0" presId="urn:microsoft.com/office/officeart/2018/2/layout/IconVerticalSolidList"/>
    <dgm:cxn modelId="{148AD803-9CB7-4DC6-AF8B-EBE089AEB72B}" srcId="{E664C997-7429-41CD-A0A3-33034B17189D}" destId="{4D2BBF59-A0AD-4AEF-980E-BC253377EBEF}" srcOrd="0" destOrd="0" parTransId="{74D6022B-E05F-4D4C-B50D-597F8FE56BB5}" sibTransId="{2CA2216E-B037-4927-B3C5-49AC87673447}"/>
    <dgm:cxn modelId="{C2472D16-DCF7-4B19-8145-C5E57B484DB7}" type="presOf" srcId="{4F346E00-8551-4EDC-BFDF-F9CBBD20DF5A}" destId="{8735FE01-4FB6-4CDE-A515-C66ADF59508C}" srcOrd="0" destOrd="0" presId="urn:microsoft.com/office/officeart/2018/2/layout/IconVerticalSolidList"/>
    <dgm:cxn modelId="{43C615E7-B691-4935-83E8-3A56980B5499}" type="presOf" srcId="{F9C028EF-8CA6-4D49-90B6-204A04756FA3}" destId="{EF02E4AE-2F21-48AF-B831-60A3A5D6E39B}" srcOrd="0" destOrd="1" presId="urn:microsoft.com/office/officeart/2018/2/layout/IconVerticalSolidList"/>
    <dgm:cxn modelId="{55AD58D9-683C-4585-B692-670825B46DB1}" srcId="{01C71197-D501-48FB-B3FE-6BB83D067E2F}" destId="{76E2231D-D0A3-4138-B3EE-C1FC18D7494D}" srcOrd="0" destOrd="0" parTransId="{9A0976E9-5185-43E4-8678-D2F579D13132}" sibTransId="{FBEFF912-4DC4-434E-96E8-4A5BB9B91420}"/>
    <dgm:cxn modelId="{54196828-407E-4099-8419-0F616685A831}" type="presOf" srcId="{12E5E848-047D-49E2-A078-41D6154CE84D}" destId="{F2BE3BFF-8DD1-4827-95AE-39871B57C218}" srcOrd="0" destOrd="1" presId="urn:microsoft.com/office/officeart/2018/2/layout/IconVerticalSolidList"/>
    <dgm:cxn modelId="{50EB5FAC-7ADB-42D8-9209-508EC126604C}" type="presOf" srcId="{114E9207-B322-4D13-92A7-82D7FAD17332}" destId="{565A94CC-A8D4-4829-B9BB-CFC1303AE513}" srcOrd="0" destOrd="1" presId="urn:microsoft.com/office/officeart/2018/2/layout/IconVerticalSolidList"/>
    <dgm:cxn modelId="{A9F9FE82-F30F-4A13-91E2-E5FBB00B8F53}" type="presOf" srcId="{D239540E-AB7A-47D4-AD87-C20B1A29746A}" destId="{5974B2AC-231A-40BA-9AD6-802A0E3654F9}" srcOrd="0" destOrd="0" presId="urn:microsoft.com/office/officeart/2018/2/layout/IconVerticalSolidList"/>
    <dgm:cxn modelId="{17E8A842-1AD4-4732-A699-43909EDFED53}" srcId="{6BFB13A1-C54A-4E14-B1AE-0890AC2BFC3B}" destId="{E826E88E-2F8F-47BB-ABA7-2EA7AB702E94}" srcOrd="1" destOrd="0" parTransId="{40CA8B22-2AC6-46FC-BF75-B86C202DD082}" sibTransId="{5B65FAC8-8EA6-4DBA-808C-4F08CA8C39DC}"/>
    <dgm:cxn modelId="{4A29A5E1-0B57-4296-987F-9E31EB0A3B9E}" type="presOf" srcId="{E826E88E-2F8F-47BB-ABA7-2EA7AB702E94}" destId="{5974B2AC-231A-40BA-9AD6-802A0E3654F9}" srcOrd="0" destOrd="1" presId="urn:microsoft.com/office/officeart/2018/2/layout/IconVerticalSolidList"/>
    <dgm:cxn modelId="{69DD02D6-3575-48ED-B40E-0B19F1C3348A}" type="presOf" srcId="{E664C997-7429-41CD-A0A3-33034B17189D}" destId="{DD13325C-8414-4740-A2DF-8BEDFFCE792A}" srcOrd="0" destOrd="0" presId="urn:microsoft.com/office/officeart/2018/2/layout/IconVerticalSolidList"/>
    <dgm:cxn modelId="{6CC0C5C7-5FB9-4630-9A3B-148159233A3D}" type="presOf" srcId="{6BFB13A1-C54A-4E14-B1AE-0890AC2BFC3B}" destId="{04C6E6F8-8571-4425-9332-53CB8E41451D}" srcOrd="0" destOrd="0" presId="urn:microsoft.com/office/officeart/2018/2/layout/IconVerticalSolidList"/>
    <dgm:cxn modelId="{0135AD75-B0F3-4964-9878-CA98001DCB7B}" srcId="{6BFB13A1-C54A-4E14-B1AE-0890AC2BFC3B}" destId="{D239540E-AB7A-47D4-AD87-C20B1A29746A}" srcOrd="0" destOrd="0" parTransId="{977E425D-AF13-4C0C-B1C6-BDCBE9C6753D}" sibTransId="{97AF28E1-CDC5-45B0-B4CD-C877FB06C696}"/>
    <dgm:cxn modelId="{BA5BB812-3E3F-459C-861D-6D1FF8438942}" srcId="{4F346E00-8551-4EDC-BFDF-F9CBBD20DF5A}" destId="{01C71197-D501-48FB-B3FE-6BB83D067E2F}" srcOrd="0" destOrd="0" parTransId="{69E11B41-9368-42EE-B2C3-A10878C31E1E}" sibTransId="{F77C6AAD-AA55-4FF6-A4BB-07D80A2CBC5C}"/>
    <dgm:cxn modelId="{E0C5F5CA-F14C-43F7-80C3-86572F80E33E}" type="presOf" srcId="{7F434A03-A207-4FF9-8801-E7C58FBCBAD7}" destId="{7D8EF093-0831-4AB7-BE41-CDDF424B247F}" srcOrd="0" destOrd="0" presId="urn:microsoft.com/office/officeart/2018/2/layout/IconVerticalSolidList"/>
    <dgm:cxn modelId="{92C29D00-53FD-4207-8E14-AD8763DAE0A3}" srcId="{7F434A03-A207-4FF9-8801-E7C58FBCBAD7}" destId="{114E9207-B322-4D13-92A7-82D7FAD17332}" srcOrd="1" destOrd="0" parTransId="{5C25DF0C-585D-412A-84F8-FF6515F96B36}" sibTransId="{7CFCBAA4-F464-4D1D-ABB8-6A7FFC703C03}"/>
    <dgm:cxn modelId="{19F9528B-DC06-405A-9FDA-2F3D0A3DF261}" srcId="{E664C997-7429-41CD-A0A3-33034B17189D}" destId="{F9C028EF-8CA6-4D49-90B6-204A04756FA3}" srcOrd="1" destOrd="0" parTransId="{3F1B274D-554C-49B7-8354-F5D30C77257B}" sibTransId="{F3757728-11F3-4996-A59B-40438984363A}"/>
    <dgm:cxn modelId="{35ABACD1-49CE-4011-BFD9-9BD9F6E935BD}" type="presOf" srcId="{D046DED3-3301-4DA4-9889-D321D948462F}" destId="{565A94CC-A8D4-4829-B9BB-CFC1303AE513}" srcOrd="0" destOrd="2" presId="urn:microsoft.com/office/officeart/2018/2/layout/IconVerticalSolidList"/>
    <dgm:cxn modelId="{70794706-A3DD-4288-AF99-E87371B5CD02}" srcId="{01C71197-D501-48FB-B3FE-6BB83D067E2F}" destId="{12E5E848-047D-49E2-A078-41D6154CE84D}" srcOrd="1" destOrd="0" parTransId="{229772F4-71B9-4129-8FBE-F7AB9D9A2DB2}" sibTransId="{D7BD3E24-0D4C-4D08-A610-F776D388A67B}"/>
    <dgm:cxn modelId="{D34EE3B8-CF05-4EC3-9586-0D0EF19687D2}" type="presOf" srcId="{01C71197-D501-48FB-B3FE-6BB83D067E2F}" destId="{17CA483B-256A-4DDE-9C2C-1CF7B015AA31}" srcOrd="0" destOrd="0" presId="urn:microsoft.com/office/officeart/2018/2/layout/IconVerticalSolidList"/>
    <dgm:cxn modelId="{89CDF655-36C4-4DF3-8266-70993F8FB6BD}" srcId="{4F346E00-8551-4EDC-BFDF-F9CBBD20DF5A}" destId="{7F434A03-A207-4FF9-8801-E7C58FBCBAD7}" srcOrd="3" destOrd="0" parTransId="{34665A40-E1E0-4D6E-B8F2-9BDFD4E7CCDC}" sibTransId="{5BD4B225-4FFE-4ABA-A835-D71C97E29F68}"/>
    <dgm:cxn modelId="{29398F13-7A8E-4FCE-9305-4756D1CC238B}" type="presOf" srcId="{EC538CB5-DCE5-4DAA-9E29-6306D0FD6FC0}" destId="{565A94CC-A8D4-4829-B9BB-CFC1303AE513}" srcOrd="0" destOrd="0" presId="urn:microsoft.com/office/officeart/2018/2/layout/IconVerticalSolidList"/>
    <dgm:cxn modelId="{79DFEF7E-4C28-4045-A50F-A53A8610B383}" srcId="{4F346E00-8551-4EDC-BFDF-F9CBBD20DF5A}" destId="{E664C997-7429-41CD-A0A3-33034B17189D}" srcOrd="2" destOrd="0" parTransId="{34D145C0-4BE6-468B-8B83-F1D6B7958EC2}" sibTransId="{4F890A86-D9A2-43AB-88D1-B221032C6F60}"/>
    <dgm:cxn modelId="{98FD773D-FF3A-4EE0-BDC4-5D3D6500787B}" type="presOf" srcId="{76E2231D-D0A3-4138-B3EE-C1FC18D7494D}" destId="{F2BE3BFF-8DD1-4827-95AE-39871B57C218}" srcOrd="0" destOrd="0" presId="urn:microsoft.com/office/officeart/2018/2/layout/IconVerticalSolidList"/>
    <dgm:cxn modelId="{D2A18FD3-EE38-49CC-AA69-3700B45B86A6}" srcId="{7F434A03-A207-4FF9-8801-E7C58FBCBAD7}" destId="{EC538CB5-DCE5-4DAA-9E29-6306D0FD6FC0}" srcOrd="0" destOrd="0" parTransId="{1E1D8BFE-398B-46E6-A615-D927B0919680}" sibTransId="{C8D20459-D67D-4ACE-8DF4-57A1CC335BEB}"/>
    <dgm:cxn modelId="{8B7CFFC0-3574-4ED8-9C99-5FDBE11A1550}" srcId="{4F346E00-8551-4EDC-BFDF-F9CBBD20DF5A}" destId="{6BFB13A1-C54A-4E14-B1AE-0890AC2BFC3B}" srcOrd="1" destOrd="0" parTransId="{0A499832-ECCF-49AA-B4AA-74D826994952}" sibTransId="{FFA5291A-19C6-4D34-91FB-A5AC672A3CCE}"/>
    <dgm:cxn modelId="{87448D1D-C47E-4D77-A4AC-A8BCF802B9A0}" srcId="{7F434A03-A207-4FF9-8801-E7C58FBCBAD7}" destId="{D046DED3-3301-4DA4-9889-D321D948462F}" srcOrd="2" destOrd="0" parTransId="{5D2482DD-5A7B-4B9B-A739-3AF088A942BC}" sibTransId="{6ECD6B49-923D-440D-93E9-DCCEF4FE1623}"/>
    <dgm:cxn modelId="{7809063F-FBA4-400D-9995-14451A9A563E}" type="presParOf" srcId="{8735FE01-4FB6-4CDE-A515-C66ADF59508C}" destId="{BCA4A671-3A37-46A8-A600-A3343F865CF3}" srcOrd="0" destOrd="0" presId="urn:microsoft.com/office/officeart/2018/2/layout/IconVerticalSolidList"/>
    <dgm:cxn modelId="{E5C86DA7-8527-4832-BE4E-C8B07ABA1AC6}" type="presParOf" srcId="{BCA4A671-3A37-46A8-A600-A3343F865CF3}" destId="{5BCC508D-C387-4CC2-B1E1-80C4A21BDF3B}" srcOrd="0" destOrd="0" presId="urn:microsoft.com/office/officeart/2018/2/layout/IconVerticalSolidList"/>
    <dgm:cxn modelId="{2B4A417C-43FA-456E-BBD3-E6C726CFAEB0}" type="presParOf" srcId="{BCA4A671-3A37-46A8-A600-A3343F865CF3}" destId="{8353CE4A-EA34-4955-B295-79E15D9CDC17}" srcOrd="1" destOrd="0" presId="urn:microsoft.com/office/officeart/2018/2/layout/IconVerticalSolidList"/>
    <dgm:cxn modelId="{E6BAB29C-2A46-4C85-A2A1-BA5D44C5AC9C}" type="presParOf" srcId="{BCA4A671-3A37-46A8-A600-A3343F865CF3}" destId="{621268CA-A61A-4766-B7C8-85DBC5DC706C}" srcOrd="2" destOrd="0" presId="urn:microsoft.com/office/officeart/2018/2/layout/IconVerticalSolidList"/>
    <dgm:cxn modelId="{ECB11B68-D40C-487C-832D-A5BA71AAFC2C}" type="presParOf" srcId="{BCA4A671-3A37-46A8-A600-A3343F865CF3}" destId="{17CA483B-256A-4DDE-9C2C-1CF7B015AA31}" srcOrd="3" destOrd="0" presId="urn:microsoft.com/office/officeart/2018/2/layout/IconVerticalSolidList"/>
    <dgm:cxn modelId="{C139F32B-D014-4E87-BF61-9A3F4C34AE04}" type="presParOf" srcId="{BCA4A671-3A37-46A8-A600-A3343F865CF3}" destId="{F2BE3BFF-8DD1-4827-95AE-39871B57C218}" srcOrd="4" destOrd="0" presId="urn:microsoft.com/office/officeart/2018/2/layout/IconVerticalSolidList"/>
    <dgm:cxn modelId="{88C573F0-FFDF-45EE-901E-ADFEAFF4E8EE}" type="presParOf" srcId="{8735FE01-4FB6-4CDE-A515-C66ADF59508C}" destId="{46EA920F-2F29-4B0E-8B0A-D180FE75B15B}" srcOrd="1" destOrd="0" presId="urn:microsoft.com/office/officeart/2018/2/layout/IconVerticalSolidList"/>
    <dgm:cxn modelId="{76E1AA95-329E-4777-8077-C08B8DF77CD9}" type="presParOf" srcId="{8735FE01-4FB6-4CDE-A515-C66ADF59508C}" destId="{1815BFD2-B49C-4842-B2AF-87D4C75AE12B}" srcOrd="2" destOrd="0" presId="urn:microsoft.com/office/officeart/2018/2/layout/IconVerticalSolidList"/>
    <dgm:cxn modelId="{C395AF8F-DC01-42C8-A3B4-579580763012}" type="presParOf" srcId="{1815BFD2-B49C-4842-B2AF-87D4C75AE12B}" destId="{9A2712C7-E9F4-43C3-9DD7-041025CA9635}" srcOrd="0" destOrd="0" presId="urn:microsoft.com/office/officeart/2018/2/layout/IconVerticalSolidList"/>
    <dgm:cxn modelId="{01D64618-D531-4DF5-98ED-E4F1807B229F}" type="presParOf" srcId="{1815BFD2-B49C-4842-B2AF-87D4C75AE12B}" destId="{3B7EC0EB-4A48-406C-8ED0-83BF23FB59A9}" srcOrd="1" destOrd="0" presId="urn:microsoft.com/office/officeart/2018/2/layout/IconVerticalSolidList"/>
    <dgm:cxn modelId="{529DCF29-EFE1-4120-AB06-9A111CB7A25C}" type="presParOf" srcId="{1815BFD2-B49C-4842-B2AF-87D4C75AE12B}" destId="{8720CA9E-7059-44A4-B42E-A520D84E19D0}" srcOrd="2" destOrd="0" presId="urn:microsoft.com/office/officeart/2018/2/layout/IconVerticalSolidList"/>
    <dgm:cxn modelId="{CF7F2566-B663-4535-B69D-79F0AEA3833B}" type="presParOf" srcId="{1815BFD2-B49C-4842-B2AF-87D4C75AE12B}" destId="{04C6E6F8-8571-4425-9332-53CB8E41451D}" srcOrd="3" destOrd="0" presId="urn:microsoft.com/office/officeart/2018/2/layout/IconVerticalSolidList"/>
    <dgm:cxn modelId="{F8C45D15-EE8F-49D3-BF15-750CDE9C0D3A}" type="presParOf" srcId="{1815BFD2-B49C-4842-B2AF-87D4C75AE12B}" destId="{5974B2AC-231A-40BA-9AD6-802A0E3654F9}" srcOrd="4" destOrd="0" presId="urn:microsoft.com/office/officeart/2018/2/layout/IconVerticalSolidList"/>
    <dgm:cxn modelId="{E01FD70A-9027-4CDD-A0B7-7AED3785D450}" type="presParOf" srcId="{8735FE01-4FB6-4CDE-A515-C66ADF59508C}" destId="{110F65FD-28BA-45C2-82F7-7DD2A11F68F8}" srcOrd="3" destOrd="0" presId="urn:microsoft.com/office/officeart/2018/2/layout/IconVerticalSolidList"/>
    <dgm:cxn modelId="{DC0FB3F0-E58D-46BC-BE7D-5AD90DA57639}" type="presParOf" srcId="{8735FE01-4FB6-4CDE-A515-C66ADF59508C}" destId="{509E9CC1-0556-4FC4-96DD-8BE17374980B}" srcOrd="4" destOrd="0" presId="urn:microsoft.com/office/officeart/2018/2/layout/IconVerticalSolidList"/>
    <dgm:cxn modelId="{51AB72D5-2404-409B-84B0-131151E3D426}" type="presParOf" srcId="{509E9CC1-0556-4FC4-96DD-8BE17374980B}" destId="{4CD65D29-F4F1-486A-8836-8E7C9A6FF9EE}" srcOrd="0" destOrd="0" presId="urn:microsoft.com/office/officeart/2018/2/layout/IconVerticalSolidList"/>
    <dgm:cxn modelId="{4BDFB652-D6BD-45DF-9BA8-E7348FF3A4FF}" type="presParOf" srcId="{509E9CC1-0556-4FC4-96DD-8BE17374980B}" destId="{27582B32-CA8C-4208-A72A-DE96D7C15C8E}" srcOrd="1" destOrd="0" presId="urn:microsoft.com/office/officeart/2018/2/layout/IconVerticalSolidList"/>
    <dgm:cxn modelId="{81A84CA8-897E-4178-B5C8-B3530EFA0256}" type="presParOf" srcId="{509E9CC1-0556-4FC4-96DD-8BE17374980B}" destId="{7252F7C8-A6D8-4779-BB2A-783CEADF0904}" srcOrd="2" destOrd="0" presId="urn:microsoft.com/office/officeart/2018/2/layout/IconVerticalSolidList"/>
    <dgm:cxn modelId="{F1C46FB7-8E10-40F1-93BD-152A288EB9A9}" type="presParOf" srcId="{509E9CC1-0556-4FC4-96DD-8BE17374980B}" destId="{DD13325C-8414-4740-A2DF-8BEDFFCE792A}" srcOrd="3" destOrd="0" presId="urn:microsoft.com/office/officeart/2018/2/layout/IconVerticalSolidList"/>
    <dgm:cxn modelId="{E6E9F53C-F906-481D-8934-83F71ABFB83B}" type="presParOf" srcId="{509E9CC1-0556-4FC4-96DD-8BE17374980B}" destId="{EF02E4AE-2F21-48AF-B831-60A3A5D6E39B}" srcOrd="4" destOrd="0" presId="urn:microsoft.com/office/officeart/2018/2/layout/IconVerticalSolidList"/>
    <dgm:cxn modelId="{833FA2DA-0B2A-4728-B381-9EF1D626DC44}" type="presParOf" srcId="{8735FE01-4FB6-4CDE-A515-C66ADF59508C}" destId="{384F90C5-29C3-4257-AFD9-F202DC119066}" srcOrd="5" destOrd="0" presId="urn:microsoft.com/office/officeart/2018/2/layout/IconVerticalSolidList"/>
    <dgm:cxn modelId="{A09F338E-7233-41D2-A3C2-F83680B0C49A}" type="presParOf" srcId="{8735FE01-4FB6-4CDE-A515-C66ADF59508C}" destId="{955A0268-815B-4B7E-A403-28FF107DC289}" srcOrd="6" destOrd="0" presId="urn:microsoft.com/office/officeart/2018/2/layout/IconVerticalSolidList"/>
    <dgm:cxn modelId="{2E8997CE-1281-43D8-8FCA-0E592817883F}" type="presParOf" srcId="{955A0268-815B-4B7E-A403-28FF107DC289}" destId="{9ADED0D8-B3FA-4C5E-8F18-F7F40D3E470C}" srcOrd="0" destOrd="0" presId="urn:microsoft.com/office/officeart/2018/2/layout/IconVerticalSolidList"/>
    <dgm:cxn modelId="{7C5C794D-048C-49C9-BCC5-2706A65F88C3}" type="presParOf" srcId="{955A0268-815B-4B7E-A403-28FF107DC289}" destId="{3BA4B28F-1D79-4665-AD1B-60B59887438D}" srcOrd="1" destOrd="0" presId="urn:microsoft.com/office/officeart/2018/2/layout/IconVerticalSolidList"/>
    <dgm:cxn modelId="{E7918249-D58C-4B7B-A3DA-DA8CB33ED16D}" type="presParOf" srcId="{955A0268-815B-4B7E-A403-28FF107DC289}" destId="{4F34B908-1E18-4B8F-9537-56D7158AC576}" srcOrd="2" destOrd="0" presId="urn:microsoft.com/office/officeart/2018/2/layout/IconVerticalSolidList"/>
    <dgm:cxn modelId="{D086BE55-8E92-4491-B848-40E7BCD7BF19}" type="presParOf" srcId="{955A0268-815B-4B7E-A403-28FF107DC289}" destId="{7D8EF093-0831-4AB7-BE41-CDDF424B247F}" srcOrd="3" destOrd="0" presId="urn:microsoft.com/office/officeart/2018/2/layout/IconVerticalSolidList"/>
    <dgm:cxn modelId="{03DC6BA4-22E6-406F-808C-ABBA64EBE6FA}" type="presParOf" srcId="{955A0268-815B-4B7E-A403-28FF107DC289}" destId="{565A94CC-A8D4-4829-B9BB-CFC1303AE51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993682-81D6-4B37-9507-ABFCBBAC7257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D4B8F5-E27E-4B7A-B530-260B271F6B40}">
      <dgm:prSet phldrT="[Text]" custT="1"/>
      <dgm:spPr>
        <a:solidFill>
          <a:srgbClr val="016AAB"/>
        </a:solidFill>
      </dgm:spPr>
      <dgm:t>
        <a:bodyPr/>
        <a:lstStyle/>
        <a:p>
          <a:pPr algn="l"/>
          <a:r>
            <a:rPr lang="en-US" sz="3600" dirty="0">
              <a:solidFill>
                <a:schemeClr val="bg1">
                  <a:lumMod val="85000"/>
                </a:schemeClr>
              </a:solidFill>
            </a:rPr>
            <a:t>Client Partner</a:t>
          </a:r>
        </a:p>
        <a:p>
          <a:pPr algn="ctr"/>
          <a:endParaRPr lang="en-US" sz="3600" dirty="0">
            <a:solidFill>
              <a:schemeClr val="bg1">
                <a:lumMod val="85000"/>
              </a:schemeClr>
            </a:solidFill>
          </a:endParaRPr>
        </a:p>
      </dgm:t>
    </dgm:pt>
    <dgm:pt modelId="{72264718-9F82-4887-87A0-48D79A8E5B23}" type="parTrans" cxnId="{FF3162A7-7AFA-4388-B1D7-73D2ACAC669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E0511BB-CE5E-4796-B28F-E62D2348715A}" type="sibTrans" cxnId="{FF3162A7-7AFA-4388-B1D7-73D2ACAC669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01CDBB1-B5EA-45CE-ADCA-64BB992AACEC}">
      <dgm:prSet phldrT="[Text]"/>
      <dgm:spPr>
        <a:solidFill>
          <a:srgbClr val="D1E0B2"/>
        </a:solidFill>
      </dgm:spPr>
      <dgm:t>
        <a:bodyPr/>
        <a:lstStyle/>
        <a:p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Business Team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4920CCD-027E-4FD9-A04F-ADBEB1A30AC0}" type="parTrans" cxnId="{EA690EDC-D80A-41F2-80F9-462B4588D2E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12007C2-C9D6-4FCF-9EE1-9DC097F59ECB}" type="sibTrans" cxnId="{EA690EDC-D80A-41F2-80F9-462B4588D2E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6B5459A-B05E-43D6-B3C2-02807E62E7B0}">
      <dgm:prSet phldrT="[Text]"/>
      <dgm:spPr>
        <a:solidFill>
          <a:srgbClr val="BCAECE"/>
        </a:solidFill>
        <a:ln>
          <a:solidFill>
            <a:srgbClr val="BCAECE"/>
          </a:solidFill>
        </a:ln>
      </dgm:spPr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Sum Positive </a:t>
          </a:r>
        </a:p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Technical Lead/Team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C6EAA4C1-01DE-48D1-AA17-5BF4480DDD10}" type="parTrans" cxnId="{1D4C6FE5-5E31-4A58-A9B2-03F2D27903D9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0ED554D-3649-42E2-9A59-1C541C6138CE}" type="sibTrans" cxnId="{1D4C6FE5-5E31-4A58-A9B2-03F2D27903D9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6F790C8-C65B-4A87-B644-26570555B15B}">
      <dgm:prSet phldrT="[Text]"/>
      <dgm:spPr>
        <a:solidFill>
          <a:srgbClr val="BCAECE"/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Sum Positive Project Lead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AB73E4C-786C-48B7-9195-F6029B0279A1}" type="parTrans" cxnId="{A9A8BC1A-8CF6-4183-BCB6-C04BF006A7BF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1DA6614-17FC-4275-880C-87BDC32CB9C4}" type="sibTrans" cxnId="{A9A8BC1A-8CF6-4183-BCB6-C04BF006A7BF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35A0206-3435-4F3E-A912-A894384CE29F}">
      <dgm:prSet phldrT="[Text]"/>
      <dgm:spPr>
        <a:solidFill>
          <a:srgbClr val="D1E0B2"/>
        </a:solidFill>
      </dgm:spPr>
      <dgm:t>
        <a:bodyPr/>
        <a:lstStyle/>
        <a:p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Project Lead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BCC29CE-E252-45FE-8277-42E8211109BF}" type="parTrans" cxnId="{122F9E23-4BD8-439D-84CE-DC1E7A13140F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5C4A0CF-B84B-43AC-AD20-2DDCB112C328}" type="sibTrans" cxnId="{122F9E23-4BD8-439D-84CE-DC1E7A13140F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EF0C852-752F-48CA-A6B0-C0658A22F73A}">
      <dgm:prSet phldrT="[Text]"/>
      <dgm:spPr>
        <a:solidFill>
          <a:srgbClr val="BCAECE"/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SP Program Manger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C40BAFB-F318-422F-A9C6-FB742624ECE9}" type="parTrans" cxnId="{66EFB56C-9F65-4337-BD0A-E0C52827982B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5F66494-1F10-4BC5-8782-734158FB4479}" type="sibTrans" cxnId="{66EFB56C-9F65-4337-BD0A-E0C52827982B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F710218-1FF9-4D6F-827B-602CF289517E}">
      <dgm:prSet phldrT="[Text]"/>
      <dgm:spPr>
        <a:solidFill>
          <a:srgbClr val="D1E0B2"/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Program Manager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A272C72-0078-42AF-8194-470C0CB7A91B}" type="parTrans" cxnId="{43093366-7E75-42F7-A501-2ED8B0F10635}">
      <dgm:prSet/>
      <dgm:spPr/>
      <dgm:t>
        <a:bodyPr/>
        <a:lstStyle/>
        <a:p>
          <a:endParaRPr lang="en-US"/>
        </a:p>
      </dgm:t>
    </dgm:pt>
    <dgm:pt modelId="{C57890C5-F33B-4516-9FEE-8634506199B5}" type="sibTrans" cxnId="{43093366-7E75-42F7-A501-2ED8B0F10635}">
      <dgm:prSet/>
      <dgm:spPr/>
      <dgm:t>
        <a:bodyPr/>
        <a:lstStyle/>
        <a:p>
          <a:endParaRPr lang="en-US"/>
        </a:p>
      </dgm:t>
    </dgm:pt>
    <dgm:pt modelId="{7B32256D-1AB5-4DF1-B60C-CB8314EE8B89}" type="pres">
      <dgm:prSet presAssocID="{EC993682-81D6-4B37-9507-ABFCBBAC725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AF81B6-F0C0-4FC8-8689-1845B7EF0792}" type="pres">
      <dgm:prSet presAssocID="{FBD4B8F5-E27E-4B7A-B530-260B271F6B40}" presName="vertOne" presStyleCnt="0"/>
      <dgm:spPr/>
    </dgm:pt>
    <dgm:pt modelId="{8C668267-4F9C-4FB2-9E0E-51033AA0D427}" type="pres">
      <dgm:prSet presAssocID="{FBD4B8F5-E27E-4B7A-B530-260B271F6B4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233217-1126-406D-B160-F069A283CFDA}" type="pres">
      <dgm:prSet presAssocID="{FBD4B8F5-E27E-4B7A-B530-260B271F6B40}" presName="parTransOne" presStyleCnt="0"/>
      <dgm:spPr/>
    </dgm:pt>
    <dgm:pt modelId="{F4067C5B-4285-4517-A9C4-3C89F7066AAF}" type="pres">
      <dgm:prSet presAssocID="{FBD4B8F5-E27E-4B7A-B530-260B271F6B40}" presName="horzOne" presStyleCnt="0"/>
      <dgm:spPr/>
    </dgm:pt>
    <dgm:pt modelId="{310253EE-26AB-4DE4-B12A-FC2C26CF517E}" type="pres">
      <dgm:prSet presAssocID="{B01CDBB1-B5EA-45CE-ADCA-64BB992AACEC}" presName="vertTwo" presStyleCnt="0"/>
      <dgm:spPr/>
    </dgm:pt>
    <dgm:pt modelId="{9BD201DC-8F7F-44F7-89B5-DCC44063BE3B}" type="pres">
      <dgm:prSet presAssocID="{B01CDBB1-B5EA-45CE-ADCA-64BB992AACEC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997C3D-B8BE-40E5-94A7-43358955C3E8}" type="pres">
      <dgm:prSet presAssocID="{B01CDBB1-B5EA-45CE-ADCA-64BB992AACEC}" presName="parTransTwo" presStyleCnt="0"/>
      <dgm:spPr/>
    </dgm:pt>
    <dgm:pt modelId="{CD99758B-4DC5-41AF-9143-B2E883097760}" type="pres">
      <dgm:prSet presAssocID="{B01CDBB1-B5EA-45CE-ADCA-64BB992AACEC}" presName="horzTwo" presStyleCnt="0"/>
      <dgm:spPr/>
    </dgm:pt>
    <dgm:pt modelId="{B459A52C-5D66-47FA-B58A-33F8761FF3A7}" type="pres">
      <dgm:prSet presAssocID="{E6B5459A-B05E-43D6-B3C2-02807E62E7B0}" presName="vertThree" presStyleCnt="0"/>
      <dgm:spPr/>
    </dgm:pt>
    <dgm:pt modelId="{4733D82B-23BB-49B3-AF45-440008108A23}" type="pres">
      <dgm:prSet presAssocID="{E6B5459A-B05E-43D6-B3C2-02807E62E7B0}" presName="txThree" presStyleLbl="node3" presStyleIdx="0" presStyleCnt="3" custScaleX="3251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E23E57-9113-4AE9-BA29-56B545D48EBF}" type="pres">
      <dgm:prSet presAssocID="{E6B5459A-B05E-43D6-B3C2-02807E62E7B0}" presName="horzThree" presStyleCnt="0"/>
      <dgm:spPr/>
    </dgm:pt>
    <dgm:pt modelId="{C4B7741A-45CA-4B81-862B-B8D92199874F}" type="pres">
      <dgm:prSet presAssocID="{70ED554D-3649-42E2-9A59-1C541C6138CE}" presName="sibSpaceThree" presStyleCnt="0"/>
      <dgm:spPr/>
    </dgm:pt>
    <dgm:pt modelId="{5E05C205-034B-4B66-8CB4-108837A49801}" type="pres">
      <dgm:prSet presAssocID="{36F790C8-C65B-4A87-B644-26570555B15B}" presName="vertThree" presStyleCnt="0"/>
      <dgm:spPr/>
    </dgm:pt>
    <dgm:pt modelId="{6D35AEEE-BF76-47A9-A8F0-E0E9F4200109}" type="pres">
      <dgm:prSet presAssocID="{36F790C8-C65B-4A87-B644-26570555B15B}" presName="txThree" presStyleLbl="node3" presStyleIdx="1" presStyleCnt="3" custScaleX="207204" custLinFactX="860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633E75-BBA9-40BE-949B-F422E2585DA8}" type="pres">
      <dgm:prSet presAssocID="{36F790C8-C65B-4A87-B644-26570555B15B}" presName="horzThree" presStyleCnt="0"/>
      <dgm:spPr/>
    </dgm:pt>
    <dgm:pt modelId="{338AE6E4-06DA-4FF3-AAD4-D9EB126B7695}" type="pres">
      <dgm:prSet presAssocID="{712007C2-C9D6-4FCF-9EE1-9DC097F59ECB}" presName="sibSpaceTwo" presStyleCnt="0"/>
      <dgm:spPr/>
    </dgm:pt>
    <dgm:pt modelId="{C4E0A6B6-28D4-4F54-82A7-4BFC58714500}" type="pres">
      <dgm:prSet presAssocID="{135A0206-3435-4F3E-A912-A894384CE29F}" presName="vertTwo" presStyleCnt="0"/>
      <dgm:spPr/>
    </dgm:pt>
    <dgm:pt modelId="{2B2E0401-95C9-4678-BA6C-6F6B52FB6E2F}" type="pres">
      <dgm:prSet presAssocID="{135A0206-3435-4F3E-A912-A894384CE29F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1BF2F8-F541-43F5-B36E-F2FE11CE8CBD}" type="pres">
      <dgm:prSet presAssocID="{135A0206-3435-4F3E-A912-A894384CE29F}" presName="parTransTwo" presStyleCnt="0"/>
      <dgm:spPr/>
    </dgm:pt>
    <dgm:pt modelId="{EECE10E4-8B32-4B54-84AE-B7F7F864EDD1}" type="pres">
      <dgm:prSet presAssocID="{135A0206-3435-4F3E-A912-A894384CE29F}" presName="horzTwo" presStyleCnt="0"/>
      <dgm:spPr/>
    </dgm:pt>
    <dgm:pt modelId="{B96B83E5-A47A-4CB3-B335-9BAFE4ADD5A2}" type="pres">
      <dgm:prSet presAssocID="{3EF0C852-752F-48CA-A6B0-C0658A22F73A}" presName="vertThree" presStyleCnt="0"/>
      <dgm:spPr/>
    </dgm:pt>
    <dgm:pt modelId="{7E2E190F-B770-45A4-BDA5-23DA68F93971}" type="pres">
      <dgm:prSet presAssocID="{3EF0C852-752F-48CA-A6B0-C0658A22F73A}" presName="txThree" presStyleLbl="node3" presStyleIdx="2" presStyleCnt="3" custLinFactX="491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268E59-2CFD-46D6-A63C-6AB79A3A6E2F}" type="pres">
      <dgm:prSet presAssocID="{3EF0C852-752F-48CA-A6B0-C0658A22F73A}" presName="horzThree" presStyleCnt="0"/>
      <dgm:spPr/>
    </dgm:pt>
    <dgm:pt modelId="{93D63BE0-DA73-4F1C-A390-A07637FC5A6F}" type="pres">
      <dgm:prSet presAssocID="{65C4A0CF-B84B-43AC-AD20-2DDCB112C328}" presName="sibSpaceTwo" presStyleCnt="0"/>
      <dgm:spPr/>
    </dgm:pt>
    <dgm:pt modelId="{09508BAE-0F9A-48E4-9BE9-0F01D3611577}" type="pres">
      <dgm:prSet presAssocID="{3F710218-1FF9-4D6F-827B-602CF289517E}" presName="vertTwo" presStyleCnt="0"/>
      <dgm:spPr/>
    </dgm:pt>
    <dgm:pt modelId="{E59BB14F-AF7D-4722-AC65-D19963C44DCA}" type="pres">
      <dgm:prSet presAssocID="{3F710218-1FF9-4D6F-827B-602CF289517E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D8287C-4EA7-45B1-9646-FC6156AA1163}" type="pres">
      <dgm:prSet presAssocID="{3F710218-1FF9-4D6F-827B-602CF289517E}" presName="horzTwo" presStyleCnt="0"/>
      <dgm:spPr/>
    </dgm:pt>
  </dgm:ptLst>
  <dgm:cxnLst>
    <dgm:cxn modelId="{A9A8BC1A-8CF6-4183-BCB6-C04BF006A7BF}" srcId="{B01CDBB1-B5EA-45CE-ADCA-64BB992AACEC}" destId="{36F790C8-C65B-4A87-B644-26570555B15B}" srcOrd="1" destOrd="0" parTransId="{AAB73E4C-786C-48B7-9195-F6029B0279A1}" sibTransId="{B1DA6614-17FC-4275-880C-87BDC32CB9C4}"/>
    <dgm:cxn modelId="{8F02DA1C-74C6-49B4-9D89-FF237A80D1EF}" type="presOf" srcId="{3F710218-1FF9-4D6F-827B-602CF289517E}" destId="{E59BB14F-AF7D-4722-AC65-D19963C44DCA}" srcOrd="0" destOrd="0" presId="urn:microsoft.com/office/officeart/2005/8/layout/hierarchy4"/>
    <dgm:cxn modelId="{3DE25EA5-217F-48A3-A98A-A77AED8E73E0}" type="presOf" srcId="{3EF0C852-752F-48CA-A6B0-C0658A22F73A}" destId="{7E2E190F-B770-45A4-BDA5-23DA68F93971}" srcOrd="0" destOrd="0" presId="urn:microsoft.com/office/officeart/2005/8/layout/hierarchy4"/>
    <dgm:cxn modelId="{E89FCEB2-5050-4C55-9E34-D12572C31C0B}" type="presOf" srcId="{135A0206-3435-4F3E-A912-A894384CE29F}" destId="{2B2E0401-95C9-4678-BA6C-6F6B52FB6E2F}" srcOrd="0" destOrd="0" presId="urn:microsoft.com/office/officeart/2005/8/layout/hierarchy4"/>
    <dgm:cxn modelId="{66EFB56C-9F65-4337-BD0A-E0C52827982B}" srcId="{135A0206-3435-4F3E-A912-A894384CE29F}" destId="{3EF0C852-752F-48CA-A6B0-C0658A22F73A}" srcOrd="0" destOrd="0" parTransId="{DC40BAFB-F318-422F-A9C6-FB742624ECE9}" sibTransId="{35F66494-1F10-4BC5-8782-734158FB4479}"/>
    <dgm:cxn modelId="{43093366-7E75-42F7-A501-2ED8B0F10635}" srcId="{FBD4B8F5-E27E-4B7A-B530-260B271F6B40}" destId="{3F710218-1FF9-4D6F-827B-602CF289517E}" srcOrd="2" destOrd="0" parTransId="{FA272C72-0078-42AF-8194-470C0CB7A91B}" sibTransId="{C57890C5-F33B-4516-9FEE-8634506199B5}"/>
    <dgm:cxn modelId="{FF3162A7-7AFA-4388-B1D7-73D2ACAC6695}" srcId="{EC993682-81D6-4B37-9507-ABFCBBAC7257}" destId="{FBD4B8F5-E27E-4B7A-B530-260B271F6B40}" srcOrd="0" destOrd="0" parTransId="{72264718-9F82-4887-87A0-48D79A8E5B23}" sibTransId="{AE0511BB-CE5E-4796-B28F-E62D2348715A}"/>
    <dgm:cxn modelId="{122F9E23-4BD8-439D-84CE-DC1E7A13140F}" srcId="{FBD4B8F5-E27E-4B7A-B530-260B271F6B40}" destId="{135A0206-3435-4F3E-A912-A894384CE29F}" srcOrd="1" destOrd="0" parTransId="{BBCC29CE-E252-45FE-8277-42E8211109BF}" sibTransId="{65C4A0CF-B84B-43AC-AD20-2DDCB112C328}"/>
    <dgm:cxn modelId="{73A831C5-22C1-4088-83FA-EC1E830E11A0}" type="presOf" srcId="{EC993682-81D6-4B37-9507-ABFCBBAC7257}" destId="{7B32256D-1AB5-4DF1-B60C-CB8314EE8B89}" srcOrd="0" destOrd="0" presId="urn:microsoft.com/office/officeart/2005/8/layout/hierarchy4"/>
    <dgm:cxn modelId="{B9ACBE51-F329-4F59-9189-E1CA84AA847F}" type="presOf" srcId="{FBD4B8F5-E27E-4B7A-B530-260B271F6B40}" destId="{8C668267-4F9C-4FB2-9E0E-51033AA0D427}" srcOrd="0" destOrd="0" presId="urn:microsoft.com/office/officeart/2005/8/layout/hierarchy4"/>
    <dgm:cxn modelId="{EA690EDC-D80A-41F2-80F9-462B4588D2EE}" srcId="{FBD4B8F5-E27E-4B7A-B530-260B271F6B40}" destId="{B01CDBB1-B5EA-45CE-ADCA-64BB992AACEC}" srcOrd="0" destOrd="0" parTransId="{94920CCD-027E-4FD9-A04F-ADBEB1A30AC0}" sibTransId="{712007C2-C9D6-4FCF-9EE1-9DC097F59ECB}"/>
    <dgm:cxn modelId="{941A121C-D921-4DC5-AA33-19E956CC3337}" type="presOf" srcId="{E6B5459A-B05E-43D6-B3C2-02807E62E7B0}" destId="{4733D82B-23BB-49B3-AF45-440008108A23}" srcOrd="0" destOrd="0" presId="urn:microsoft.com/office/officeart/2005/8/layout/hierarchy4"/>
    <dgm:cxn modelId="{1D4C6FE5-5E31-4A58-A9B2-03F2D27903D9}" srcId="{B01CDBB1-B5EA-45CE-ADCA-64BB992AACEC}" destId="{E6B5459A-B05E-43D6-B3C2-02807E62E7B0}" srcOrd="0" destOrd="0" parTransId="{C6EAA4C1-01DE-48D1-AA17-5BF4480DDD10}" sibTransId="{70ED554D-3649-42E2-9A59-1C541C6138CE}"/>
    <dgm:cxn modelId="{0875BD38-1269-4C03-ACF3-4A5BFD202883}" type="presOf" srcId="{B01CDBB1-B5EA-45CE-ADCA-64BB992AACEC}" destId="{9BD201DC-8F7F-44F7-89B5-DCC44063BE3B}" srcOrd="0" destOrd="0" presId="urn:microsoft.com/office/officeart/2005/8/layout/hierarchy4"/>
    <dgm:cxn modelId="{0E52A8F6-263A-430C-A586-26E3E5D6A8F7}" type="presOf" srcId="{36F790C8-C65B-4A87-B644-26570555B15B}" destId="{6D35AEEE-BF76-47A9-A8F0-E0E9F4200109}" srcOrd="0" destOrd="0" presId="urn:microsoft.com/office/officeart/2005/8/layout/hierarchy4"/>
    <dgm:cxn modelId="{A08E7176-92C2-4807-8A2F-15BDDB5C40DE}" type="presParOf" srcId="{7B32256D-1AB5-4DF1-B60C-CB8314EE8B89}" destId="{41AF81B6-F0C0-4FC8-8689-1845B7EF0792}" srcOrd="0" destOrd="0" presId="urn:microsoft.com/office/officeart/2005/8/layout/hierarchy4"/>
    <dgm:cxn modelId="{0210AB81-9CAC-449F-B953-58BAC9325484}" type="presParOf" srcId="{41AF81B6-F0C0-4FC8-8689-1845B7EF0792}" destId="{8C668267-4F9C-4FB2-9E0E-51033AA0D427}" srcOrd="0" destOrd="0" presId="urn:microsoft.com/office/officeart/2005/8/layout/hierarchy4"/>
    <dgm:cxn modelId="{B7E7628B-520C-4351-A07F-0E505EBCE827}" type="presParOf" srcId="{41AF81B6-F0C0-4FC8-8689-1845B7EF0792}" destId="{78233217-1126-406D-B160-F069A283CFDA}" srcOrd="1" destOrd="0" presId="urn:microsoft.com/office/officeart/2005/8/layout/hierarchy4"/>
    <dgm:cxn modelId="{D9CB7665-9928-44BC-8BEA-BC015BF526AE}" type="presParOf" srcId="{41AF81B6-F0C0-4FC8-8689-1845B7EF0792}" destId="{F4067C5B-4285-4517-A9C4-3C89F7066AAF}" srcOrd="2" destOrd="0" presId="urn:microsoft.com/office/officeart/2005/8/layout/hierarchy4"/>
    <dgm:cxn modelId="{108F6455-ED61-440B-962C-AE00FC62AD57}" type="presParOf" srcId="{F4067C5B-4285-4517-A9C4-3C89F7066AAF}" destId="{310253EE-26AB-4DE4-B12A-FC2C26CF517E}" srcOrd="0" destOrd="0" presId="urn:microsoft.com/office/officeart/2005/8/layout/hierarchy4"/>
    <dgm:cxn modelId="{2F01BEE6-9300-41EB-ADB0-0BDE56478120}" type="presParOf" srcId="{310253EE-26AB-4DE4-B12A-FC2C26CF517E}" destId="{9BD201DC-8F7F-44F7-89B5-DCC44063BE3B}" srcOrd="0" destOrd="0" presId="urn:microsoft.com/office/officeart/2005/8/layout/hierarchy4"/>
    <dgm:cxn modelId="{F0DD2CF5-D774-4551-8397-41302646291B}" type="presParOf" srcId="{310253EE-26AB-4DE4-B12A-FC2C26CF517E}" destId="{CA997C3D-B8BE-40E5-94A7-43358955C3E8}" srcOrd="1" destOrd="0" presId="urn:microsoft.com/office/officeart/2005/8/layout/hierarchy4"/>
    <dgm:cxn modelId="{F5987364-D85F-42FF-BF59-07F4A13AEEA1}" type="presParOf" srcId="{310253EE-26AB-4DE4-B12A-FC2C26CF517E}" destId="{CD99758B-4DC5-41AF-9143-B2E883097760}" srcOrd="2" destOrd="0" presId="urn:microsoft.com/office/officeart/2005/8/layout/hierarchy4"/>
    <dgm:cxn modelId="{6DAA3C03-9F60-46B7-8B14-0F27FA79A671}" type="presParOf" srcId="{CD99758B-4DC5-41AF-9143-B2E883097760}" destId="{B459A52C-5D66-47FA-B58A-33F8761FF3A7}" srcOrd="0" destOrd="0" presId="urn:microsoft.com/office/officeart/2005/8/layout/hierarchy4"/>
    <dgm:cxn modelId="{5B856C6F-3EF4-4DAD-A0D5-16B393FC11A3}" type="presParOf" srcId="{B459A52C-5D66-47FA-B58A-33F8761FF3A7}" destId="{4733D82B-23BB-49B3-AF45-440008108A23}" srcOrd="0" destOrd="0" presId="urn:microsoft.com/office/officeart/2005/8/layout/hierarchy4"/>
    <dgm:cxn modelId="{DBE95891-8811-41A0-AC0B-A15A262ABD58}" type="presParOf" srcId="{B459A52C-5D66-47FA-B58A-33F8761FF3A7}" destId="{8DE23E57-9113-4AE9-BA29-56B545D48EBF}" srcOrd="1" destOrd="0" presId="urn:microsoft.com/office/officeart/2005/8/layout/hierarchy4"/>
    <dgm:cxn modelId="{7CBC58B2-3A80-42F4-BE5D-A37E3F88CFCE}" type="presParOf" srcId="{CD99758B-4DC5-41AF-9143-B2E883097760}" destId="{C4B7741A-45CA-4B81-862B-B8D92199874F}" srcOrd="1" destOrd="0" presId="urn:microsoft.com/office/officeart/2005/8/layout/hierarchy4"/>
    <dgm:cxn modelId="{59F261C7-14C4-4295-AB51-AFFEC934BBC8}" type="presParOf" srcId="{CD99758B-4DC5-41AF-9143-B2E883097760}" destId="{5E05C205-034B-4B66-8CB4-108837A49801}" srcOrd="2" destOrd="0" presId="urn:microsoft.com/office/officeart/2005/8/layout/hierarchy4"/>
    <dgm:cxn modelId="{4082C721-6E20-4B29-9323-47A301471507}" type="presParOf" srcId="{5E05C205-034B-4B66-8CB4-108837A49801}" destId="{6D35AEEE-BF76-47A9-A8F0-E0E9F4200109}" srcOrd="0" destOrd="0" presId="urn:microsoft.com/office/officeart/2005/8/layout/hierarchy4"/>
    <dgm:cxn modelId="{353A0D6B-F1C3-4C3A-8E09-44F7900F6015}" type="presParOf" srcId="{5E05C205-034B-4B66-8CB4-108837A49801}" destId="{95633E75-BBA9-40BE-949B-F422E2585DA8}" srcOrd="1" destOrd="0" presId="urn:microsoft.com/office/officeart/2005/8/layout/hierarchy4"/>
    <dgm:cxn modelId="{58529D3C-CBDE-48EC-9323-B48DD4FC565C}" type="presParOf" srcId="{F4067C5B-4285-4517-A9C4-3C89F7066AAF}" destId="{338AE6E4-06DA-4FF3-AAD4-D9EB126B7695}" srcOrd="1" destOrd="0" presId="urn:microsoft.com/office/officeart/2005/8/layout/hierarchy4"/>
    <dgm:cxn modelId="{0A01F958-5506-4359-A6FC-FC20C0221174}" type="presParOf" srcId="{F4067C5B-4285-4517-A9C4-3C89F7066AAF}" destId="{C4E0A6B6-28D4-4F54-82A7-4BFC58714500}" srcOrd="2" destOrd="0" presId="urn:microsoft.com/office/officeart/2005/8/layout/hierarchy4"/>
    <dgm:cxn modelId="{8C296261-B7AA-48BB-A224-49D6FAADC2B1}" type="presParOf" srcId="{C4E0A6B6-28D4-4F54-82A7-4BFC58714500}" destId="{2B2E0401-95C9-4678-BA6C-6F6B52FB6E2F}" srcOrd="0" destOrd="0" presId="urn:microsoft.com/office/officeart/2005/8/layout/hierarchy4"/>
    <dgm:cxn modelId="{33B844F2-6EC6-422D-BBE6-3234E05989B8}" type="presParOf" srcId="{C4E0A6B6-28D4-4F54-82A7-4BFC58714500}" destId="{111BF2F8-F541-43F5-B36E-F2FE11CE8CBD}" srcOrd="1" destOrd="0" presId="urn:microsoft.com/office/officeart/2005/8/layout/hierarchy4"/>
    <dgm:cxn modelId="{C8802B6C-ADBC-43EF-93B4-F1619AC8C57E}" type="presParOf" srcId="{C4E0A6B6-28D4-4F54-82A7-4BFC58714500}" destId="{EECE10E4-8B32-4B54-84AE-B7F7F864EDD1}" srcOrd="2" destOrd="0" presId="urn:microsoft.com/office/officeart/2005/8/layout/hierarchy4"/>
    <dgm:cxn modelId="{8483EBA8-AEA9-439C-8565-4DB6E4F20D91}" type="presParOf" srcId="{EECE10E4-8B32-4B54-84AE-B7F7F864EDD1}" destId="{B96B83E5-A47A-4CB3-B335-9BAFE4ADD5A2}" srcOrd="0" destOrd="0" presId="urn:microsoft.com/office/officeart/2005/8/layout/hierarchy4"/>
    <dgm:cxn modelId="{D30AEB88-9BF0-46FC-A9E3-A6B78E771E54}" type="presParOf" srcId="{B96B83E5-A47A-4CB3-B335-9BAFE4ADD5A2}" destId="{7E2E190F-B770-45A4-BDA5-23DA68F93971}" srcOrd="0" destOrd="0" presId="urn:microsoft.com/office/officeart/2005/8/layout/hierarchy4"/>
    <dgm:cxn modelId="{D16549AA-28FE-41FD-89F5-42C1B1DFEBB3}" type="presParOf" srcId="{B96B83E5-A47A-4CB3-B335-9BAFE4ADD5A2}" destId="{2D268E59-2CFD-46D6-A63C-6AB79A3A6E2F}" srcOrd="1" destOrd="0" presId="urn:microsoft.com/office/officeart/2005/8/layout/hierarchy4"/>
    <dgm:cxn modelId="{EC54541D-F139-4020-A7D3-DB864585A227}" type="presParOf" srcId="{F4067C5B-4285-4517-A9C4-3C89F7066AAF}" destId="{93D63BE0-DA73-4F1C-A390-A07637FC5A6F}" srcOrd="3" destOrd="0" presId="urn:microsoft.com/office/officeart/2005/8/layout/hierarchy4"/>
    <dgm:cxn modelId="{2D265D87-B577-4B1A-9C86-F62390413F58}" type="presParOf" srcId="{F4067C5B-4285-4517-A9C4-3C89F7066AAF}" destId="{09508BAE-0F9A-48E4-9BE9-0F01D3611577}" srcOrd="4" destOrd="0" presId="urn:microsoft.com/office/officeart/2005/8/layout/hierarchy4"/>
    <dgm:cxn modelId="{7B136A82-81C2-4EFF-85E6-78D50CE45664}" type="presParOf" srcId="{09508BAE-0F9A-48E4-9BE9-0F01D3611577}" destId="{E59BB14F-AF7D-4722-AC65-D19963C44DCA}" srcOrd="0" destOrd="0" presId="urn:microsoft.com/office/officeart/2005/8/layout/hierarchy4"/>
    <dgm:cxn modelId="{7A258EB5-42AF-4558-ACC2-E980855956C8}" type="presParOf" srcId="{09508BAE-0F9A-48E4-9BE9-0F01D3611577}" destId="{37D8287C-4EA7-45B1-9646-FC6156AA116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0690B-D3C2-4CDF-85C7-E4A224F1AFCB}">
      <dsp:nvSpPr>
        <dsp:cNvPr id="0" name=""/>
        <dsp:cNvSpPr/>
      </dsp:nvSpPr>
      <dsp:spPr>
        <a:xfrm>
          <a:off x="0" y="87250"/>
          <a:ext cx="5157787" cy="7750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40FC5-91A5-4187-B312-86D6E5CC7B4C}">
      <dsp:nvSpPr>
        <dsp:cNvPr id="0" name=""/>
        <dsp:cNvSpPr/>
      </dsp:nvSpPr>
      <dsp:spPr>
        <a:xfrm>
          <a:off x="234455" y="175917"/>
          <a:ext cx="426282" cy="42628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0377F-BCBD-42FD-BCD8-21B57CA05B48}">
      <dsp:nvSpPr>
        <dsp:cNvPr id="0" name=""/>
        <dsp:cNvSpPr/>
      </dsp:nvSpPr>
      <dsp:spPr>
        <a:xfrm>
          <a:off x="895192" y="1529"/>
          <a:ext cx="4262594" cy="77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27" tIns="82027" rIns="82027" bIns="82027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Establish a consistent and automated way to build, package, and deploy applications.</a:t>
          </a:r>
        </a:p>
      </dsp:txBody>
      <dsp:txXfrm>
        <a:off x="895192" y="1529"/>
        <a:ext cx="4262594" cy="775058"/>
      </dsp:txXfrm>
    </dsp:sp>
    <dsp:sp modelId="{CCCEFFAA-3C2B-4AFF-8C62-12F6F840FCDA}">
      <dsp:nvSpPr>
        <dsp:cNvPr id="0" name=""/>
        <dsp:cNvSpPr/>
      </dsp:nvSpPr>
      <dsp:spPr>
        <a:xfrm>
          <a:off x="0" y="938032"/>
          <a:ext cx="5157787" cy="7750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1AD1A-184C-4E34-9A36-2A2202DF0515}">
      <dsp:nvSpPr>
        <dsp:cNvPr id="0" name=""/>
        <dsp:cNvSpPr/>
      </dsp:nvSpPr>
      <dsp:spPr>
        <a:xfrm>
          <a:off x="234455" y="1144741"/>
          <a:ext cx="426282" cy="42628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F46D1-B626-45B1-9B95-DD88968FCA88}">
      <dsp:nvSpPr>
        <dsp:cNvPr id="0" name=""/>
        <dsp:cNvSpPr/>
      </dsp:nvSpPr>
      <dsp:spPr>
        <a:xfrm>
          <a:off x="895192" y="970352"/>
          <a:ext cx="4262594" cy="77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27" tIns="82027" rIns="82027" bIns="82027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Quicken release cycles</a:t>
          </a:r>
        </a:p>
      </dsp:txBody>
      <dsp:txXfrm>
        <a:off x="895192" y="970352"/>
        <a:ext cx="4262594" cy="775058"/>
      </dsp:txXfrm>
    </dsp:sp>
    <dsp:sp modelId="{51E2D1A9-A89C-46F5-8422-4BFCCFD406C9}">
      <dsp:nvSpPr>
        <dsp:cNvPr id="0" name=""/>
        <dsp:cNvSpPr/>
      </dsp:nvSpPr>
      <dsp:spPr>
        <a:xfrm>
          <a:off x="0" y="1939176"/>
          <a:ext cx="5157787" cy="7750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896EE-CFDB-4E8D-97A8-5206358996CF}">
      <dsp:nvSpPr>
        <dsp:cNvPr id="0" name=""/>
        <dsp:cNvSpPr/>
      </dsp:nvSpPr>
      <dsp:spPr>
        <a:xfrm>
          <a:off x="234455" y="2113564"/>
          <a:ext cx="426282" cy="42628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4C791-CC61-4E5A-9F4D-B7083750E88E}">
      <dsp:nvSpPr>
        <dsp:cNvPr id="0" name=""/>
        <dsp:cNvSpPr/>
      </dsp:nvSpPr>
      <dsp:spPr>
        <a:xfrm>
          <a:off x="895192" y="1939176"/>
          <a:ext cx="4262594" cy="77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27" tIns="82027" rIns="82027" bIns="82027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Increase quality &amp; reliability</a:t>
          </a:r>
        </a:p>
      </dsp:txBody>
      <dsp:txXfrm>
        <a:off x="895192" y="1939176"/>
        <a:ext cx="4262594" cy="775058"/>
      </dsp:txXfrm>
    </dsp:sp>
    <dsp:sp modelId="{8B54935F-2000-409A-9ABE-1BA644840455}">
      <dsp:nvSpPr>
        <dsp:cNvPr id="0" name=""/>
        <dsp:cNvSpPr/>
      </dsp:nvSpPr>
      <dsp:spPr>
        <a:xfrm>
          <a:off x="0" y="2907999"/>
          <a:ext cx="5157787" cy="7750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542E2-CD11-4812-B4C9-D023BC6D587F}">
      <dsp:nvSpPr>
        <dsp:cNvPr id="0" name=""/>
        <dsp:cNvSpPr/>
      </dsp:nvSpPr>
      <dsp:spPr>
        <a:xfrm>
          <a:off x="234455" y="3082388"/>
          <a:ext cx="426282" cy="426282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9E245-DECF-415C-8C13-EE7617FE6016}">
      <dsp:nvSpPr>
        <dsp:cNvPr id="0" name=""/>
        <dsp:cNvSpPr/>
      </dsp:nvSpPr>
      <dsp:spPr>
        <a:xfrm>
          <a:off x="895192" y="2907999"/>
          <a:ext cx="4262594" cy="77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27" tIns="82027" rIns="82027" bIns="82027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Security compliance</a:t>
          </a:r>
        </a:p>
      </dsp:txBody>
      <dsp:txXfrm>
        <a:off x="895192" y="2907999"/>
        <a:ext cx="4262594" cy="7750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C508D-C387-4CC2-B1E1-80C4A21BDF3B}">
      <dsp:nvSpPr>
        <dsp:cNvPr id="0" name=""/>
        <dsp:cNvSpPr/>
      </dsp:nvSpPr>
      <dsp:spPr>
        <a:xfrm>
          <a:off x="0" y="1931"/>
          <a:ext cx="10483743" cy="978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3CE4A-EA34-4955-B295-79E15D9CDC17}">
      <dsp:nvSpPr>
        <dsp:cNvPr id="0" name=""/>
        <dsp:cNvSpPr/>
      </dsp:nvSpPr>
      <dsp:spPr>
        <a:xfrm>
          <a:off x="296050" y="222134"/>
          <a:ext cx="538274" cy="53827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A483B-256A-4DDE-9C2C-1CF7B015AA31}">
      <dsp:nvSpPr>
        <dsp:cNvPr id="0" name=""/>
        <dsp:cNvSpPr/>
      </dsp:nvSpPr>
      <dsp:spPr>
        <a:xfrm>
          <a:off x="1130375" y="1931"/>
          <a:ext cx="4717684" cy="97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77" tIns="103577" rIns="103577" bIns="103577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TEST/DEV</a:t>
          </a:r>
        </a:p>
      </dsp:txBody>
      <dsp:txXfrm>
        <a:off x="1130375" y="1931"/>
        <a:ext cx="4717684" cy="978680"/>
      </dsp:txXfrm>
    </dsp:sp>
    <dsp:sp modelId="{F2BE3BFF-8DD1-4827-95AE-39871B57C218}">
      <dsp:nvSpPr>
        <dsp:cNvPr id="0" name=""/>
        <dsp:cNvSpPr/>
      </dsp:nvSpPr>
      <dsp:spPr>
        <a:xfrm>
          <a:off x="5848059" y="1931"/>
          <a:ext cx="4635683" cy="97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77" tIns="103577" rIns="103577" bIns="103577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Environment available for Developers to deploy and Test the work in progress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Low configuration environment with policies to control cost</a:t>
          </a:r>
        </a:p>
      </dsp:txBody>
      <dsp:txXfrm>
        <a:off x="5848059" y="1931"/>
        <a:ext cx="4635683" cy="978680"/>
      </dsp:txXfrm>
    </dsp:sp>
    <dsp:sp modelId="{9A2712C7-E9F4-43C3-9DD7-041025CA9635}">
      <dsp:nvSpPr>
        <dsp:cNvPr id="0" name=""/>
        <dsp:cNvSpPr/>
      </dsp:nvSpPr>
      <dsp:spPr>
        <a:xfrm>
          <a:off x="0" y="1225281"/>
          <a:ext cx="10483743" cy="978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EC0EB-4A48-406C-8ED0-83BF23FB59A9}">
      <dsp:nvSpPr>
        <dsp:cNvPr id="0" name=""/>
        <dsp:cNvSpPr/>
      </dsp:nvSpPr>
      <dsp:spPr>
        <a:xfrm>
          <a:off x="296050" y="1445484"/>
          <a:ext cx="538274" cy="53827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6E6F8-8571-4425-9332-53CB8E41451D}">
      <dsp:nvSpPr>
        <dsp:cNvPr id="0" name=""/>
        <dsp:cNvSpPr/>
      </dsp:nvSpPr>
      <dsp:spPr>
        <a:xfrm>
          <a:off x="1130375" y="1225281"/>
          <a:ext cx="4717684" cy="97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77" tIns="103577" rIns="103577" bIns="103577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STAGE/QA/UAT</a:t>
          </a:r>
        </a:p>
      </dsp:txBody>
      <dsp:txXfrm>
        <a:off x="1130375" y="1225281"/>
        <a:ext cx="4717684" cy="978680"/>
      </dsp:txXfrm>
    </dsp:sp>
    <dsp:sp modelId="{5974B2AC-231A-40BA-9AD6-802A0E3654F9}">
      <dsp:nvSpPr>
        <dsp:cNvPr id="0" name=""/>
        <dsp:cNvSpPr/>
      </dsp:nvSpPr>
      <dsp:spPr>
        <a:xfrm>
          <a:off x="5848059" y="1225281"/>
          <a:ext cx="4635683" cy="97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77" tIns="103577" rIns="103577" bIns="103577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Environment for Functional, Regression, End-to-End test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Low Configuration and cost considerations</a:t>
          </a:r>
        </a:p>
      </dsp:txBody>
      <dsp:txXfrm>
        <a:off x="5848059" y="1225281"/>
        <a:ext cx="4635683" cy="978680"/>
      </dsp:txXfrm>
    </dsp:sp>
    <dsp:sp modelId="{4CD65D29-F4F1-486A-8836-8E7C9A6FF9EE}">
      <dsp:nvSpPr>
        <dsp:cNvPr id="0" name=""/>
        <dsp:cNvSpPr/>
      </dsp:nvSpPr>
      <dsp:spPr>
        <a:xfrm>
          <a:off x="0" y="2448631"/>
          <a:ext cx="10483743" cy="978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82B32-CA8C-4208-A72A-DE96D7C15C8E}">
      <dsp:nvSpPr>
        <dsp:cNvPr id="0" name=""/>
        <dsp:cNvSpPr/>
      </dsp:nvSpPr>
      <dsp:spPr>
        <a:xfrm>
          <a:off x="296050" y="2668834"/>
          <a:ext cx="538274" cy="53827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3325C-8414-4740-A2DF-8BEDFFCE792A}">
      <dsp:nvSpPr>
        <dsp:cNvPr id="0" name=""/>
        <dsp:cNvSpPr/>
      </dsp:nvSpPr>
      <dsp:spPr>
        <a:xfrm>
          <a:off x="1130375" y="2448631"/>
          <a:ext cx="4717684" cy="97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77" tIns="103577" rIns="103577" bIns="103577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PERFORMANCE</a:t>
          </a:r>
        </a:p>
      </dsp:txBody>
      <dsp:txXfrm>
        <a:off x="1130375" y="2448631"/>
        <a:ext cx="4717684" cy="978680"/>
      </dsp:txXfrm>
    </dsp:sp>
    <dsp:sp modelId="{EF02E4AE-2F21-48AF-B831-60A3A5D6E39B}">
      <dsp:nvSpPr>
        <dsp:cNvPr id="0" name=""/>
        <dsp:cNvSpPr/>
      </dsp:nvSpPr>
      <dsp:spPr>
        <a:xfrm>
          <a:off x="5848059" y="2448631"/>
          <a:ext cx="4635683" cy="97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77" tIns="103577" rIns="103577" bIns="103577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Environment for Endurance/Performance/Stress test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Automatic Spin Up and tear down approach</a:t>
          </a:r>
        </a:p>
      </dsp:txBody>
      <dsp:txXfrm>
        <a:off x="5848059" y="2448631"/>
        <a:ext cx="4635683" cy="978680"/>
      </dsp:txXfrm>
    </dsp:sp>
    <dsp:sp modelId="{9ADED0D8-B3FA-4C5E-8F18-F7F40D3E470C}">
      <dsp:nvSpPr>
        <dsp:cNvPr id="0" name=""/>
        <dsp:cNvSpPr/>
      </dsp:nvSpPr>
      <dsp:spPr>
        <a:xfrm>
          <a:off x="0" y="3671981"/>
          <a:ext cx="10483743" cy="978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4B28F-1D79-4665-AD1B-60B59887438D}">
      <dsp:nvSpPr>
        <dsp:cNvPr id="0" name=""/>
        <dsp:cNvSpPr/>
      </dsp:nvSpPr>
      <dsp:spPr>
        <a:xfrm>
          <a:off x="296050" y="3892184"/>
          <a:ext cx="538274" cy="53827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EF093-0831-4AB7-BE41-CDDF424B247F}">
      <dsp:nvSpPr>
        <dsp:cNvPr id="0" name=""/>
        <dsp:cNvSpPr/>
      </dsp:nvSpPr>
      <dsp:spPr>
        <a:xfrm>
          <a:off x="1130375" y="3671981"/>
          <a:ext cx="4717684" cy="97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77" tIns="103577" rIns="103577" bIns="103577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PRODUCTION</a:t>
          </a:r>
        </a:p>
      </dsp:txBody>
      <dsp:txXfrm>
        <a:off x="1130375" y="3671981"/>
        <a:ext cx="4717684" cy="978680"/>
      </dsp:txXfrm>
    </dsp:sp>
    <dsp:sp modelId="{565A94CC-A8D4-4829-B9BB-CFC1303AE513}">
      <dsp:nvSpPr>
        <dsp:cNvPr id="0" name=""/>
        <dsp:cNvSpPr/>
      </dsp:nvSpPr>
      <dsp:spPr>
        <a:xfrm>
          <a:off x="5848059" y="3671981"/>
          <a:ext cx="4635683" cy="97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77" tIns="103577" rIns="103577" bIns="103577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Environment for production available to users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Support for Blue/Green/Canary Deployment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Secured and monitored</a:t>
          </a:r>
        </a:p>
      </dsp:txBody>
      <dsp:txXfrm>
        <a:off x="5848059" y="3671981"/>
        <a:ext cx="4635683" cy="978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68267-4F9C-4FB2-9E0E-51033AA0D427}">
      <dsp:nvSpPr>
        <dsp:cNvPr id="0" name=""/>
        <dsp:cNvSpPr/>
      </dsp:nvSpPr>
      <dsp:spPr>
        <a:xfrm>
          <a:off x="3902" y="2593"/>
          <a:ext cx="6158490" cy="1166556"/>
        </a:xfrm>
        <a:prstGeom prst="roundRect">
          <a:avLst>
            <a:gd name="adj" fmla="val 10000"/>
          </a:avLst>
        </a:prstGeom>
        <a:solidFill>
          <a:srgbClr val="016AA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>
              <a:solidFill>
                <a:schemeClr val="bg1">
                  <a:lumMod val="85000"/>
                </a:schemeClr>
              </a:solidFill>
            </a:rPr>
            <a:t>Client Partner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8069" y="36760"/>
        <a:ext cx="6090156" cy="1098222"/>
      </dsp:txXfrm>
    </dsp:sp>
    <dsp:sp modelId="{9BD201DC-8F7F-44F7-89B5-DCC44063BE3B}">
      <dsp:nvSpPr>
        <dsp:cNvPr id="0" name=""/>
        <dsp:cNvSpPr/>
      </dsp:nvSpPr>
      <dsp:spPr>
        <a:xfrm>
          <a:off x="9913" y="1277397"/>
          <a:ext cx="4377684" cy="1166556"/>
        </a:xfrm>
        <a:prstGeom prst="roundRect">
          <a:avLst>
            <a:gd name="adj" fmla="val 10000"/>
          </a:avLst>
        </a:prstGeom>
        <a:solidFill>
          <a:srgbClr val="D1E0B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Business Team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4080" y="1311564"/>
        <a:ext cx="4309350" cy="1098222"/>
      </dsp:txXfrm>
    </dsp:sp>
    <dsp:sp modelId="{4733D82B-23BB-49B3-AF45-440008108A23}">
      <dsp:nvSpPr>
        <dsp:cNvPr id="0" name=""/>
        <dsp:cNvSpPr/>
      </dsp:nvSpPr>
      <dsp:spPr>
        <a:xfrm>
          <a:off x="9913" y="2552201"/>
          <a:ext cx="2652923" cy="1166556"/>
        </a:xfrm>
        <a:prstGeom prst="roundRect">
          <a:avLst>
            <a:gd name="adj" fmla="val 10000"/>
          </a:avLst>
        </a:prstGeom>
        <a:solidFill>
          <a:srgbClr val="BCAECE"/>
        </a:solidFill>
        <a:ln w="25400" cap="flat" cmpd="sng" algn="ctr">
          <a:solidFill>
            <a:srgbClr val="BCAEC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Sum Positive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Technical Lead/Team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4080" y="2586368"/>
        <a:ext cx="2584589" cy="1098222"/>
      </dsp:txXfrm>
    </dsp:sp>
    <dsp:sp modelId="{6D35AEEE-BF76-47A9-A8F0-E0E9F4200109}">
      <dsp:nvSpPr>
        <dsp:cNvPr id="0" name=""/>
        <dsp:cNvSpPr/>
      </dsp:nvSpPr>
      <dsp:spPr>
        <a:xfrm>
          <a:off x="3583176" y="2552201"/>
          <a:ext cx="1690494" cy="1166556"/>
        </a:xfrm>
        <a:prstGeom prst="roundRect">
          <a:avLst>
            <a:gd name="adj" fmla="val 10000"/>
          </a:avLst>
        </a:prstGeom>
        <a:solidFill>
          <a:srgbClr val="BCAEC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Sum Positive Project Lead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617343" y="2586368"/>
        <a:ext cx="1622160" cy="1098222"/>
      </dsp:txXfrm>
    </dsp:sp>
    <dsp:sp modelId="{2B2E0401-95C9-4678-BA6C-6F6B52FB6E2F}">
      <dsp:nvSpPr>
        <dsp:cNvPr id="0" name=""/>
        <dsp:cNvSpPr/>
      </dsp:nvSpPr>
      <dsp:spPr>
        <a:xfrm>
          <a:off x="4456130" y="1277397"/>
          <a:ext cx="815859" cy="1166556"/>
        </a:xfrm>
        <a:prstGeom prst="roundRect">
          <a:avLst>
            <a:gd name="adj" fmla="val 10000"/>
          </a:avLst>
        </a:prstGeom>
        <a:solidFill>
          <a:srgbClr val="D1E0B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Project Lead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480026" y="1301293"/>
        <a:ext cx="768067" cy="1118764"/>
      </dsp:txXfrm>
    </dsp:sp>
    <dsp:sp modelId="{7E2E190F-B770-45A4-BDA5-23DA68F93971}">
      <dsp:nvSpPr>
        <dsp:cNvPr id="0" name=""/>
        <dsp:cNvSpPr/>
      </dsp:nvSpPr>
      <dsp:spPr>
        <a:xfrm>
          <a:off x="5312097" y="2552201"/>
          <a:ext cx="815859" cy="1166556"/>
        </a:xfrm>
        <a:prstGeom prst="roundRect">
          <a:avLst>
            <a:gd name="adj" fmla="val 10000"/>
          </a:avLst>
        </a:prstGeom>
        <a:solidFill>
          <a:srgbClr val="BCAEC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SP Program Manger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335993" y="2576097"/>
        <a:ext cx="768067" cy="1118764"/>
      </dsp:txXfrm>
    </dsp:sp>
    <dsp:sp modelId="{E59BB14F-AF7D-4722-AC65-D19963C44DCA}">
      <dsp:nvSpPr>
        <dsp:cNvPr id="0" name=""/>
        <dsp:cNvSpPr/>
      </dsp:nvSpPr>
      <dsp:spPr>
        <a:xfrm>
          <a:off x="5340522" y="1277397"/>
          <a:ext cx="815859" cy="1166556"/>
        </a:xfrm>
        <a:prstGeom prst="roundRect">
          <a:avLst>
            <a:gd name="adj" fmla="val 10000"/>
          </a:avLst>
        </a:prstGeom>
        <a:solidFill>
          <a:srgbClr val="D1E0B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Program Manager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364418" y="1301293"/>
        <a:ext cx="768067" cy="1118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D8C226-8F61-4BA7-B34B-195ED7C48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F9D4C-0311-4E1E-97C4-2B3A67CEA4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D3E0D-3B67-418F-A0D1-E3BF100D3DC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75C62-311B-4827-8849-2E1920CC1B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9B4DD-38F0-4C84-B62D-ED9670F2FD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D54E7-86DF-43ED-94A1-F6559BFE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45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21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0"/>
            <a:ext cx="3038475" cy="4621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55668F1-CAF3-4804-8904-B4C4D8610647}" type="datetimeFigureOut">
              <a:rPr lang="en-US"/>
              <a:pPr>
                <a:defRPr/>
              </a:pPr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2150"/>
            <a:ext cx="61563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767"/>
            <a:ext cx="5607050" cy="4155919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378"/>
            <a:ext cx="3038475" cy="4621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772378"/>
            <a:ext cx="3038475" cy="4621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85B9801-B440-4BB8-A77A-A9354C8E8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12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5B9801-B440-4BB8-A77A-A9354C8E8E32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1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9FE2D-FD2B-4D11-849A-4DD140975E58}" type="datetime1">
              <a:rPr lang="en-US"/>
              <a:pPr>
                <a:defRPr/>
              </a:pPr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999" y="-2726267"/>
            <a:ext cx="12505266" cy="125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6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9054D-4DB0-4DDB-82A6-EE1BACB9A165}" type="datetime1">
              <a:rPr lang="en-US"/>
              <a:pPr>
                <a:defRPr/>
              </a:pPr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21618" y="4984751"/>
            <a:ext cx="777874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08C4AFB-BAB1-4E83-A617-73C5F4235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3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5F5F7-51AB-4BCB-AC19-ECB4AD430414}" type="datetime1">
              <a:rPr lang="en-US"/>
              <a:pPr>
                <a:defRPr/>
              </a:pPr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21618" y="4984751"/>
            <a:ext cx="777874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8143A87-66C7-4C59-BA4B-13255121F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4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17" y="1"/>
            <a:ext cx="11631083" cy="1298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71614"/>
            <a:ext cx="5384800" cy="5386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71614"/>
            <a:ext cx="5384800" cy="5386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283F1-D220-4663-A4E4-4C24792AE027}" type="datetime1">
              <a:rPr lang="en-US"/>
              <a:pPr>
                <a:defRPr/>
              </a:pPr>
              <a:t>7/18/2021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67067" y="6492876"/>
            <a:ext cx="52493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E0A62EC-EEA4-4746-8020-C909E07169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2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173038" indent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97864"/>
            <a:ext cx="11692128" cy="54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18B6-89C0-471A-8373-9482991A5873}" type="datetime1">
              <a:rPr lang="en-US"/>
              <a:pPr>
                <a:defRPr/>
              </a:pPr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8FF1E-6448-46B4-B3C2-307C10137193}" type="datetime1">
              <a:rPr lang="en-US"/>
              <a:pPr>
                <a:defRPr/>
              </a:pPr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21618" y="4984751"/>
            <a:ext cx="777874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3704480-8E4A-4C7F-B6DA-5E6E3AA5E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94DF8-D8DB-46FF-9128-FCE2B829C324}" type="datetime1">
              <a:rPr lang="en-US"/>
              <a:pPr>
                <a:defRPr/>
              </a:pPr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21618" y="4984751"/>
            <a:ext cx="777874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F645E7D-CDEA-4C58-BE94-F5169F9D31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4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B08FA-63ED-4D96-97C8-F695244F165E}" type="datetime1">
              <a:rPr lang="en-US"/>
              <a:pPr>
                <a:defRPr/>
              </a:pPr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21618" y="4984751"/>
            <a:ext cx="777874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9ACA816-A06D-44C2-BBBB-BF0EBB242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26B1B-CC5D-4B6C-9707-B6F657475060}" type="datetime1">
              <a:rPr lang="en-US"/>
              <a:pPr>
                <a:defRPr/>
              </a:pPr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21618" y="4984751"/>
            <a:ext cx="777874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090DF02-4A15-496F-BA7E-29810DC12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68142-6FEC-4ACE-B120-946D13BCA79D}" type="datetime1">
              <a:rPr lang="en-US"/>
              <a:pPr>
                <a:defRPr/>
              </a:pPr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21618" y="4984751"/>
            <a:ext cx="777874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465A341-BADC-4103-A027-6DEEB74A5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2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D1BB3-4B7F-45EC-9EF7-682B4CF569CA}" type="datetime1">
              <a:rPr lang="en-US"/>
              <a:pPr>
                <a:defRPr/>
              </a:pPr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21618" y="4984751"/>
            <a:ext cx="777874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6DD467E-49C3-427F-89C8-0918C99EF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6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35FAA-10A4-49D5-AB22-86051C6538A1}" type="datetime1">
              <a:rPr lang="en-US"/>
              <a:pPr>
                <a:defRPr/>
              </a:pPr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21618" y="4984751"/>
            <a:ext cx="777874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8C2337D-779D-4D79-9BE4-E00FE96DF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3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0717" y="1198564"/>
            <a:ext cx="11692467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gray">
          <a:xfrm>
            <a:off x="0" y="-1058"/>
            <a:ext cx="12192000" cy="1006475"/>
          </a:xfrm>
          <a:prstGeom prst="rect">
            <a:avLst/>
          </a:prstGeom>
          <a:solidFill>
            <a:srgbClr val="284B6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4103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35468"/>
            <a:ext cx="121920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861800" y="6569076"/>
            <a:ext cx="330200" cy="23812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14E15DE-FFF3-4CEF-8B6C-0DE4F19B17A0}" type="slidenum">
              <a:rPr lang="en-US" sz="1000" smtClean="0">
                <a:solidFill>
                  <a:srgbClr val="898989"/>
                </a:solidFill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6020DA-1030-40E8-8FDE-8D1EB7B69C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562" y="6461191"/>
            <a:ext cx="1319622" cy="3968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173038" indent="-173038" algn="l" rtl="0" fontAlgn="base">
        <a:spcBef>
          <a:spcPts val="2000"/>
        </a:spcBef>
        <a:spcAft>
          <a:spcPct val="0"/>
        </a:spcAft>
        <a:buBlip>
          <a:blip r:embed="rId15"/>
        </a:buBlip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76263" indent="-230188" algn="l" rtl="0" fontAlgn="base">
        <a:spcBef>
          <a:spcPts val="400"/>
        </a:spcBef>
        <a:spcAft>
          <a:spcPct val="0"/>
        </a:spcAft>
        <a:buClr>
          <a:srgbClr val="0070C0"/>
        </a:buClr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ts val="200"/>
        </a:spcBef>
        <a:spcAft>
          <a:spcPct val="0"/>
        </a:spcAft>
        <a:buClr>
          <a:srgbClr val="0070C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ts val="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ts val="2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Box 14"/>
          <p:cNvSpPr txBox="1">
            <a:spLocks noChangeArrowheads="1"/>
          </p:cNvSpPr>
          <p:nvPr/>
        </p:nvSpPr>
        <p:spPr bwMode="auto">
          <a:xfrm>
            <a:off x="-79020" y="4982994"/>
            <a:ext cx="72608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itchFamily="34" charset="0"/>
              </a:rPr>
              <a:t>ORACLE ERP </a:t>
            </a:r>
            <a:r>
              <a:rPr lang="en-US" sz="36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Services</a:t>
            </a:r>
            <a:endParaRPr lang="en-US" sz="3600" b="1" dirty="0">
              <a:solidFill>
                <a:schemeClr val="bg1"/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7F517-7483-40F7-8658-6B81669BB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196850"/>
            <a:ext cx="363220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644"/>
            <a:ext cx="12192000" cy="987425"/>
          </a:xfrm>
        </p:spPr>
        <p:txBody>
          <a:bodyPr/>
          <a:lstStyle/>
          <a:p>
            <a:r>
              <a:rPr lang="en-US" dirty="0" smtClean="0"/>
              <a:t>Deployment Flow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D848B-E899-4107-9B31-000487BE6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648" y="1197864"/>
            <a:ext cx="11119672" cy="510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83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4346"/>
            <a:ext cx="12192000" cy="987425"/>
          </a:xfrm>
        </p:spPr>
        <p:txBody>
          <a:bodyPr/>
          <a:lstStyle/>
          <a:p>
            <a:r>
              <a:rPr lang="en-US" dirty="0"/>
              <a:t>Oversight / Coordination Model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30D3276-43C9-4FC1-AFDD-0B27A2831F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2631937"/>
              </p:ext>
            </p:extLst>
          </p:nvPr>
        </p:nvGraphicFramePr>
        <p:xfrm>
          <a:off x="432212" y="2388156"/>
          <a:ext cx="6166296" cy="3721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20C683A-3238-44E2-8DBB-6A36683CD2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96" y="4786826"/>
            <a:ext cx="557335" cy="557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24CD6-9230-4B4B-BE91-4AB9344B058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2" y="3642156"/>
            <a:ext cx="571068" cy="571068"/>
          </a:xfrm>
          <a:prstGeom prst="rect">
            <a:avLst/>
          </a:prstGeom>
        </p:spPr>
      </p:pic>
      <p:sp>
        <p:nvSpPr>
          <p:cNvPr id="6" name="Freeform 22">
            <a:extLst>
              <a:ext uri="{FF2B5EF4-FFF2-40B4-BE49-F238E27FC236}">
                <a16:creationId xmlns:a16="http://schemas.microsoft.com/office/drawing/2014/main" id="{6786409E-DA15-45BB-B8DD-EF2051F04B8C}"/>
              </a:ext>
            </a:extLst>
          </p:cNvPr>
          <p:cNvSpPr>
            <a:spLocks noEditPoints="1"/>
          </p:cNvSpPr>
          <p:nvPr/>
        </p:nvSpPr>
        <p:spPr bwMode="auto">
          <a:xfrm>
            <a:off x="2443608" y="3741702"/>
            <a:ext cx="414293" cy="365593"/>
          </a:xfrm>
          <a:custGeom>
            <a:avLst/>
            <a:gdLst/>
            <a:ahLst/>
            <a:cxnLst>
              <a:cxn ang="0">
                <a:pos x="104" y="127"/>
              </a:cxn>
              <a:cxn ang="0">
                <a:pos x="103" y="124"/>
              </a:cxn>
              <a:cxn ang="0">
                <a:pos x="103" y="119"/>
              </a:cxn>
              <a:cxn ang="0">
                <a:pos x="106" y="115"/>
              </a:cxn>
              <a:cxn ang="0">
                <a:pos x="116" y="115"/>
              </a:cxn>
              <a:cxn ang="0">
                <a:pos x="120" y="119"/>
              </a:cxn>
              <a:cxn ang="0">
                <a:pos x="120" y="124"/>
              </a:cxn>
              <a:cxn ang="0">
                <a:pos x="119" y="127"/>
              </a:cxn>
              <a:cxn ang="0">
                <a:pos x="126" y="142"/>
              </a:cxn>
              <a:cxn ang="0">
                <a:pos x="112" y="177"/>
              </a:cxn>
              <a:cxn ang="0">
                <a:pos x="97" y="142"/>
              </a:cxn>
              <a:cxn ang="0">
                <a:pos x="104" y="127"/>
              </a:cxn>
              <a:cxn ang="0">
                <a:pos x="0" y="212"/>
              </a:cxn>
              <a:cxn ang="0">
                <a:pos x="70" y="106"/>
              </a:cxn>
              <a:cxn ang="0">
                <a:pos x="112" y="212"/>
              </a:cxn>
              <a:cxn ang="0">
                <a:pos x="153" y="106"/>
              </a:cxn>
              <a:cxn ang="0">
                <a:pos x="223" y="212"/>
              </a:cxn>
              <a:cxn ang="0">
                <a:pos x="61" y="52"/>
              </a:cxn>
              <a:cxn ang="0">
                <a:pos x="112" y="0"/>
              </a:cxn>
              <a:cxn ang="0">
                <a:pos x="163" y="52"/>
              </a:cxn>
              <a:cxn ang="0">
                <a:pos x="112" y="103"/>
              </a:cxn>
              <a:cxn ang="0">
                <a:pos x="61" y="52"/>
              </a:cxn>
            </a:cxnLst>
            <a:rect l="0" t="0" r="r" b="b"/>
            <a:pathLst>
              <a:path w="223" h="212">
                <a:moveTo>
                  <a:pt x="104" y="127"/>
                </a:move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3" y="117"/>
                  <a:pt x="104" y="115"/>
                  <a:pt x="106" y="115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5"/>
                  <a:pt x="120" y="117"/>
                  <a:pt x="120" y="119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120" y="125"/>
                  <a:pt x="120" y="126"/>
                  <a:pt x="119" y="127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12" y="177"/>
                  <a:pt x="112" y="177"/>
                  <a:pt x="112" y="177"/>
                </a:cubicBezTo>
                <a:cubicBezTo>
                  <a:pt x="97" y="142"/>
                  <a:pt x="97" y="142"/>
                  <a:pt x="97" y="142"/>
                </a:cubicBezTo>
                <a:lnTo>
                  <a:pt x="104" y="127"/>
                </a:lnTo>
                <a:close/>
                <a:moveTo>
                  <a:pt x="0" y="212"/>
                </a:moveTo>
                <a:cubicBezTo>
                  <a:pt x="8" y="163"/>
                  <a:pt x="29" y="122"/>
                  <a:pt x="70" y="106"/>
                </a:cubicBezTo>
                <a:cubicBezTo>
                  <a:pt x="112" y="212"/>
                  <a:pt x="112" y="212"/>
                  <a:pt x="112" y="212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94" y="122"/>
                  <a:pt x="215" y="163"/>
                  <a:pt x="223" y="212"/>
                </a:cubicBezTo>
                <a:moveTo>
                  <a:pt x="61" y="52"/>
                </a:moveTo>
                <a:cubicBezTo>
                  <a:pt x="61" y="23"/>
                  <a:pt x="84" y="0"/>
                  <a:pt x="112" y="0"/>
                </a:cubicBezTo>
                <a:cubicBezTo>
                  <a:pt x="140" y="0"/>
                  <a:pt x="163" y="23"/>
                  <a:pt x="163" y="52"/>
                </a:cubicBezTo>
                <a:cubicBezTo>
                  <a:pt x="163" y="80"/>
                  <a:pt x="140" y="103"/>
                  <a:pt x="112" y="103"/>
                </a:cubicBezTo>
                <a:cubicBezTo>
                  <a:pt x="84" y="103"/>
                  <a:pt x="61" y="80"/>
                  <a:pt x="61" y="52"/>
                </a:cubicBezTo>
                <a:close/>
              </a:path>
            </a:pathLst>
          </a:custGeom>
          <a:noFill/>
          <a:ln w="12700" cap="rnd">
            <a:solidFill>
              <a:srgbClr val="1BA35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F260DC95-9493-4E39-A180-6C37522552BE}"/>
              </a:ext>
            </a:extLst>
          </p:cNvPr>
          <p:cNvSpPr>
            <a:spLocks noEditPoints="1"/>
          </p:cNvSpPr>
          <p:nvPr/>
        </p:nvSpPr>
        <p:spPr bwMode="auto">
          <a:xfrm>
            <a:off x="3034673" y="3741703"/>
            <a:ext cx="414293" cy="365593"/>
          </a:xfrm>
          <a:custGeom>
            <a:avLst/>
            <a:gdLst/>
            <a:ahLst/>
            <a:cxnLst>
              <a:cxn ang="0">
                <a:pos x="104" y="127"/>
              </a:cxn>
              <a:cxn ang="0">
                <a:pos x="103" y="124"/>
              </a:cxn>
              <a:cxn ang="0">
                <a:pos x="103" y="119"/>
              </a:cxn>
              <a:cxn ang="0">
                <a:pos x="106" y="115"/>
              </a:cxn>
              <a:cxn ang="0">
                <a:pos x="116" y="115"/>
              </a:cxn>
              <a:cxn ang="0">
                <a:pos x="120" y="119"/>
              </a:cxn>
              <a:cxn ang="0">
                <a:pos x="120" y="124"/>
              </a:cxn>
              <a:cxn ang="0">
                <a:pos x="119" y="127"/>
              </a:cxn>
              <a:cxn ang="0">
                <a:pos x="126" y="142"/>
              </a:cxn>
              <a:cxn ang="0">
                <a:pos x="112" y="177"/>
              </a:cxn>
              <a:cxn ang="0">
                <a:pos x="97" y="142"/>
              </a:cxn>
              <a:cxn ang="0">
                <a:pos x="104" y="127"/>
              </a:cxn>
              <a:cxn ang="0">
                <a:pos x="0" y="212"/>
              </a:cxn>
              <a:cxn ang="0">
                <a:pos x="70" y="106"/>
              </a:cxn>
              <a:cxn ang="0">
                <a:pos x="112" y="212"/>
              </a:cxn>
              <a:cxn ang="0">
                <a:pos x="153" y="106"/>
              </a:cxn>
              <a:cxn ang="0">
                <a:pos x="223" y="212"/>
              </a:cxn>
              <a:cxn ang="0">
                <a:pos x="61" y="52"/>
              </a:cxn>
              <a:cxn ang="0">
                <a:pos x="112" y="0"/>
              </a:cxn>
              <a:cxn ang="0">
                <a:pos x="163" y="52"/>
              </a:cxn>
              <a:cxn ang="0">
                <a:pos x="112" y="103"/>
              </a:cxn>
              <a:cxn ang="0">
                <a:pos x="61" y="52"/>
              </a:cxn>
            </a:cxnLst>
            <a:rect l="0" t="0" r="r" b="b"/>
            <a:pathLst>
              <a:path w="223" h="212">
                <a:moveTo>
                  <a:pt x="104" y="127"/>
                </a:move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3" y="117"/>
                  <a:pt x="104" y="115"/>
                  <a:pt x="106" y="115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5"/>
                  <a:pt x="120" y="117"/>
                  <a:pt x="120" y="119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120" y="125"/>
                  <a:pt x="120" y="126"/>
                  <a:pt x="119" y="127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12" y="177"/>
                  <a:pt x="112" y="177"/>
                  <a:pt x="112" y="177"/>
                </a:cubicBezTo>
                <a:cubicBezTo>
                  <a:pt x="97" y="142"/>
                  <a:pt x="97" y="142"/>
                  <a:pt x="97" y="142"/>
                </a:cubicBezTo>
                <a:lnTo>
                  <a:pt x="104" y="127"/>
                </a:lnTo>
                <a:close/>
                <a:moveTo>
                  <a:pt x="0" y="212"/>
                </a:moveTo>
                <a:cubicBezTo>
                  <a:pt x="8" y="163"/>
                  <a:pt x="29" y="122"/>
                  <a:pt x="70" y="106"/>
                </a:cubicBezTo>
                <a:cubicBezTo>
                  <a:pt x="112" y="212"/>
                  <a:pt x="112" y="212"/>
                  <a:pt x="112" y="212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94" y="122"/>
                  <a:pt x="215" y="163"/>
                  <a:pt x="223" y="212"/>
                </a:cubicBezTo>
                <a:moveTo>
                  <a:pt x="61" y="52"/>
                </a:moveTo>
                <a:cubicBezTo>
                  <a:pt x="61" y="23"/>
                  <a:pt x="84" y="0"/>
                  <a:pt x="112" y="0"/>
                </a:cubicBezTo>
                <a:cubicBezTo>
                  <a:pt x="140" y="0"/>
                  <a:pt x="163" y="23"/>
                  <a:pt x="163" y="52"/>
                </a:cubicBezTo>
                <a:cubicBezTo>
                  <a:pt x="163" y="80"/>
                  <a:pt x="140" y="103"/>
                  <a:pt x="112" y="103"/>
                </a:cubicBezTo>
                <a:cubicBezTo>
                  <a:pt x="84" y="103"/>
                  <a:pt x="61" y="80"/>
                  <a:pt x="61" y="52"/>
                </a:cubicBezTo>
                <a:close/>
              </a:path>
            </a:pathLst>
          </a:custGeom>
          <a:noFill/>
          <a:ln w="12700" cap="rnd">
            <a:solidFill>
              <a:srgbClr val="1BA35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reeform 22">
            <a:extLst>
              <a:ext uri="{FF2B5EF4-FFF2-40B4-BE49-F238E27FC236}">
                <a16:creationId xmlns:a16="http://schemas.microsoft.com/office/drawing/2014/main" id="{550AB0A3-F4C9-4314-A8FA-00349E104A51}"/>
              </a:ext>
            </a:extLst>
          </p:cNvPr>
          <p:cNvSpPr>
            <a:spLocks noEditPoints="1"/>
          </p:cNvSpPr>
          <p:nvPr/>
        </p:nvSpPr>
        <p:spPr bwMode="auto">
          <a:xfrm>
            <a:off x="1852544" y="3723947"/>
            <a:ext cx="414293" cy="365593"/>
          </a:xfrm>
          <a:custGeom>
            <a:avLst/>
            <a:gdLst/>
            <a:ahLst/>
            <a:cxnLst>
              <a:cxn ang="0">
                <a:pos x="104" y="127"/>
              </a:cxn>
              <a:cxn ang="0">
                <a:pos x="103" y="124"/>
              </a:cxn>
              <a:cxn ang="0">
                <a:pos x="103" y="119"/>
              </a:cxn>
              <a:cxn ang="0">
                <a:pos x="106" y="115"/>
              </a:cxn>
              <a:cxn ang="0">
                <a:pos x="116" y="115"/>
              </a:cxn>
              <a:cxn ang="0">
                <a:pos x="120" y="119"/>
              </a:cxn>
              <a:cxn ang="0">
                <a:pos x="120" y="124"/>
              </a:cxn>
              <a:cxn ang="0">
                <a:pos x="119" y="127"/>
              </a:cxn>
              <a:cxn ang="0">
                <a:pos x="126" y="142"/>
              </a:cxn>
              <a:cxn ang="0">
                <a:pos x="112" y="177"/>
              </a:cxn>
              <a:cxn ang="0">
                <a:pos x="97" y="142"/>
              </a:cxn>
              <a:cxn ang="0">
                <a:pos x="104" y="127"/>
              </a:cxn>
              <a:cxn ang="0">
                <a:pos x="0" y="212"/>
              </a:cxn>
              <a:cxn ang="0">
                <a:pos x="70" y="106"/>
              </a:cxn>
              <a:cxn ang="0">
                <a:pos x="112" y="212"/>
              </a:cxn>
              <a:cxn ang="0">
                <a:pos x="153" y="106"/>
              </a:cxn>
              <a:cxn ang="0">
                <a:pos x="223" y="212"/>
              </a:cxn>
              <a:cxn ang="0">
                <a:pos x="61" y="52"/>
              </a:cxn>
              <a:cxn ang="0">
                <a:pos x="112" y="0"/>
              </a:cxn>
              <a:cxn ang="0">
                <a:pos x="163" y="52"/>
              </a:cxn>
              <a:cxn ang="0">
                <a:pos x="112" y="103"/>
              </a:cxn>
              <a:cxn ang="0">
                <a:pos x="61" y="52"/>
              </a:cxn>
            </a:cxnLst>
            <a:rect l="0" t="0" r="r" b="b"/>
            <a:pathLst>
              <a:path w="223" h="212">
                <a:moveTo>
                  <a:pt x="104" y="127"/>
                </a:move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3" y="117"/>
                  <a:pt x="104" y="115"/>
                  <a:pt x="106" y="115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5"/>
                  <a:pt x="120" y="117"/>
                  <a:pt x="120" y="119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120" y="125"/>
                  <a:pt x="120" y="126"/>
                  <a:pt x="119" y="127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12" y="177"/>
                  <a:pt x="112" y="177"/>
                  <a:pt x="112" y="177"/>
                </a:cubicBezTo>
                <a:cubicBezTo>
                  <a:pt x="97" y="142"/>
                  <a:pt x="97" y="142"/>
                  <a:pt x="97" y="142"/>
                </a:cubicBezTo>
                <a:lnTo>
                  <a:pt x="104" y="127"/>
                </a:lnTo>
                <a:close/>
                <a:moveTo>
                  <a:pt x="0" y="212"/>
                </a:moveTo>
                <a:cubicBezTo>
                  <a:pt x="8" y="163"/>
                  <a:pt x="29" y="122"/>
                  <a:pt x="70" y="106"/>
                </a:cubicBezTo>
                <a:cubicBezTo>
                  <a:pt x="112" y="212"/>
                  <a:pt x="112" y="212"/>
                  <a:pt x="112" y="212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94" y="122"/>
                  <a:pt x="215" y="163"/>
                  <a:pt x="223" y="212"/>
                </a:cubicBezTo>
                <a:moveTo>
                  <a:pt x="61" y="52"/>
                </a:moveTo>
                <a:cubicBezTo>
                  <a:pt x="61" y="23"/>
                  <a:pt x="84" y="0"/>
                  <a:pt x="112" y="0"/>
                </a:cubicBezTo>
                <a:cubicBezTo>
                  <a:pt x="140" y="0"/>
                  <a:pt x="163" y="23"/>
                  <a:pt x="163" y="52"/>
                </a:cubicBezTo>
                <a:cubicBezTo>
                  <a:pt x="163" y="80"/>
                  <a:pt x="140" y="103"/>
                  <a:pt x="112" y="103"/>
                </a:cubicBezTo>
                <a:cubicBezTo>
                  <a:pt x="84" y="103"/>
                  <a:pt x="61" y="80"/>
                  <a:pt x="61" y="52"/>
                </a:cubicBezTo>
                <a:close/>
              </a:path>
            </a:pathLst>
          </a:custGeom>
          <a:noFill/>
          <a:ln w="12700" cap="rnd">
            <a:solidFill>
              <a:srgbClr val="1BA35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Freeform 22">
            <a:extLst>
              <a:ext uri="{FF2B5EF4-FFF2-40B4-BE49-F238E27FC236}">
                <a16:creationId xmlns:a16="http://schemas.microsoft.com/office/drawing/2014/main" id="{DE8008B0-9D76-48B5-B7B7-248EA715E46F}"/>
              </a:ext>
            </a:extLst>
          </p:cNvPr>
          <p:cNvSpPr>
            <a:spLocks noEditPoints="1"/>
          </p:cNvSpPr>
          <p:nvPr/>
        </p:nvSpPr>
        <p:spPr bwMode="auto">
          <a:xfrm>
            <a:off x="5632279" y="3723946"/>
            <a:ext cx="414293" cy="365593"/>
          </a:xfrm>
          <a:custGeom>
            <a:avLst/>
            <a:gdLst/>
            <a:ahLst/>
            <a:cxnLst>
              <a:cxn ang="0">
                <a:pos x="104" y="127"/>
              </a:cxn>
              <a:cxn ang="0">
                <a:pos x="103" y="124"/>
              </a:cxn>
              <a:cxn ang="0">
                <a:pos x="103" y="119"/>
              </a:cxn>
              <a:cxn ang="0">
                <a:pos x="106" y="115"/>
              </a:cxn>
              <a:cxn ang="0">
                <a:pos x="116" y="115"/>
              </a:cxn>
              <a:cxn ang="0">
                <a:pos x="120" y="119"/>
              </a:cxn>
              <a:cxn ang="0">
                <a:pos x="120" y="124"/>
              </a:cxn>
              <a:cxn ang="0">
                <a:pos x="119" y="127"/>
              </a:cxn>
              <a:cxn ang="0">
                <a:pos x="126" y="142"/>
              </a:cxn>
              <a:cxn ang="0">
                <a:pos x="112" y="177"/>
              </a:cxn>
              <a:cxn ang="0">
                <a:pos x="97" y="142"/>
              </a:cxn>
              <a:cxn ang="0">
                <a:pos x="104" y="127"/>
              </a:cxn>
              <a:cxn ang="0">
                <a:pos x="0" y="212"/>
              </a:cxn>
              <a:cxn ang="0">
                <a:pos x="70" y="106"/>
              </a:cxn>
              <a:cxn ang="0">
                <a:pos x="112" y="212"/>
              </a:cxn>
              <a:cxn ang="0">
                <a:pos x="153" y="106"/>
              </a:cxn>
              <a:cxn ang="0">
                <a:pos x="223" y="212"/>
              </a:cxn>
              <a:cxn ang="0">
                <a:pos x="61" y="52"/>
              </a:cxn>
              <a:cxn ang="0">
                <a:pos x="112" y="0"/>
              </a:cxn>
              <a:cxn ang="0">
                <a:pos x="163" y="52"/>
              </a:cxn>
              <a:cxn ang="0">
                <a:pos x="112" y="103"/>
              </a:cxn>
              <a:cxn ang="0">
                <a:pos x="61" y="52"/>
              </a:cxn>
            </a:cxnLst>
            <a:rect l="0" t="0" r="r" b="b"/>
            <a:pathLst>
              <a:path w="223" h="212">
                <a:moveTo>
                  <a:pt x="104" y="127"/>
                </a:move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3" y="117"/>
                  <a:pt x="104" y="115"/>
                  <a:pt x="106" y="115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5"/>
                  <a:pt x="120" y="117"/>
                  <a:pt x="120" y="119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120" y="125"/>
                  <a:pt x="120" y="126"/>
                  <a:pt x="119" y="127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12" y="177"/>
                  <a:pt x="112" y="177"/>
                  <a:pt x="112" y="177"/>
                </a:cubicBezTo>
                <a:cubicBezTo>
                  <a:pt x="97" y="142"/>
                  <a:pt x="97" y="142"/>
                  <a:pt x="97" y="142"/>
                </a:cubicBezTo>
                <a:lnTo>
                  <a:pt x="104" y="127"/>
                </a:lnTo>
                <a:close/>
                <a:moveTo>
                  <a:pt x="0" y="212"/>
                </a:moveTo>
                <a:cubicBezTo>
                  <a:pt x="8" y="163"/>
                  <a:pt x="29" y="122"/>
                  <a:pt x="70" y="106"/>
                </a:cubicBezTo>
                <a:cubicBezTo>
                  <a:pt x="112" y="212"/>
                  <a:pt x="112" y="212"/>
                  <a:pt x="112" y="212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94" y="122"/>
                  <a:pt x="215" y="163"/>
                  <a:pt x="223" y="212"/>
                </a:cubicBezTo>
                <a:moveTo>
                  <a:pt x="61" y="52"/>
                </a:moveTo>
                <a:cubicBezTo>
                  <a:pt x="61" y="23"/>
                  <a:pt x="84" y="0"/>
                  <a:pt x="112" y="0"/>
                </a:cubicBezTo>
                <a:cubicBezTo>
                  <a:pt x="140" y="0"/>
                  <a:pt x="163" y="23"/>
                  <a:pt x="163" y="52"/>
                </a:cubicBezTo>
                <a:cubicBezTo>
                  <a:pt x="163" y="80"/>
                  <a:pt x="140" y="103"/>
                  <a:pt x="112" y="103"/>
                </a:cubicBezTo>
                <a:cubicBezTo>
                  <a:pt x="84" y="103"/>
                  <a:pt x="61" y="80"/>
                  <a:pt x="61" y="52"/>
                </a:cubicBezTo>
                <a:close/>
              </a:path>
            </a:pathLst>
          </a:custGeom>
          <a:noFill/>
          <a:ln w="12700" cap="rnd">
            <a:solidFill>
              <a:srgbClr val="1BA35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Freeform 22">
            <a:extLst>
              <a:ext uri="{FF2B5EF4-FFF2-40B4-BE49-F238E27FC236}">
                <a16:creationId xmlns:a16="http://schemas.microsoft.com/office/drawing/2014/main" id="{E6AE93EE-EFC7-42CE-9B51-C160F617ECE7}"/>
              </a:ext>
            </a:extLst>
          </p:cNvPr>
          <p:cNvSpPr>
            <a:spLocks noEditPoints="1"/>
          </p:cNvSpPr>
          <p:nvPr/>
        </p:nvSpPr>
        <p:spPr bwMode="auto">
          <a:xfrm>
            <a:off x="979745" y="4978569"/>
            <a:ext cx="414293" cy="365593"/>
          </a:xfrm>
          <a:custGeom>
            <a:avLst/>
            <a:gdLst/>
            <a:ahLst/>
            <a:cxnLst>
              <a:cxn ang="0">
                <a:pos x="104" y="127"/>
              </a:cxn>
              <a:cxn ang="0">
                <a:pos x="103" y="124"/>
              </a:cxn>
              <a:cxn ang="0">
                <a:pos x="103" y="119"/>
              </a:cxn>
              <a:cxn ang="0">
                <a:pos x="106" y="115"/>
              </a:cxn>
              <a:cxn ang="0">
                <a:pos x="116" y="115"/>
              </a:cxn>
              <a:cxn ang="0">
                <a:pos x="120" y="119"/>
              </a:cxn>
              <a:cxn ang="0">
                <a:pos x="120" y="124"/>
              </a:cxn>
              <a:cxn ang="0">
                <a:pos x="119" y="127"/>
              </a:cxn>
              <a:cxn ang="0">
                <a:pos x="126" y="142"/>
              </a:cxn>
              <a:cxn ang="0">
                <a:pos x="112" y="177"/>
              </a:cxn>
              <a:cxn ang="0">
                <a:pos x="97" y="142"/>
              </a:cxn>
              <a:cxn ang="0">
                <a:pos x="104" y="127"/>
              </a:cxn>
              <a:cxn ang="0">
                <a:pos x="0" y="212"/>
              </a:cxn>
              <a:cxn ang="0">
                <a:pos x="70" y="106"/>
              </a:cxn>
              <a:cxn ang="0">
                <a:pos x="112" y="212"/>
              </a:cxn>
              <a:cxn ang="0">
                <a:pos x="153" y="106"/>
              </a:cxn>
              <a:cxn ang="0">
                <a:pos x="223" y="212"/>
              </a:cxn>
              <a:cxn ang="0">
                <a:pos x="61" y="52"/>
              </a:cxn>
              <a:cxn ang="0">
                <a:pos x="112" y="0"/>
              </a:cxn>
              <a:cxn ang="0">
                <a:pos x="163" y="52"/>
              </a:cxn>
              <a:cxn ang="0">
                <a:pos x="112" y="103"/>
              </a:cxn>
              <a:cxn ang="0">
                <a:pos x="61" y="52"/>
              </a:cxn>
            </a:cxnLst>
            <a:rect l="0" t="0" r="r" b="b"/>
            <a:pathLst>
              <a:path w="223" h="212">
                <a:moveTo>
                  <a:pt x="104" y="127"/>
                </a:move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3" y="117"/>
                  <a:pt x="104" y="115"/>
                  <a:pt x="106" y="115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5"/>
                  <a:pt x="120" y="117"/>
                  <a:pt x="120" y="119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120" y="125"/>
                  <a:pt x="120" y="126"/>
                  <a:pt x="119" y="127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12" y="177"/>
                  <a:pt x="112" y="177"/>
                  <a:pt x="112" y="177"/>
                </a:cubicBezTo>
                <a:cubicBezTo>
                  <a:pt x="97" y="142"/>
                  <a:pt x="97" y="142"/>
                  <a:pt x="97" y="142"/>
                </a:cubicBezTo>
                <a:lnTo>
                  <a:pt x="104" y="127"/>
                </a:lnTo>
                <a:close/>
                <a:moveTo>
                  <a:pt x="0" y="212"/>
                </a:moveTo>
                <a:cubicBezTo>
                  <a:pt x="8" y="163"/>
                  <a:pt x="29" y="122"/>
                  <a:pt x="70" y="106"/>
                </a:cubicBezTo>
                <a:cubicBezTo>
                  <a:pt x="112" y="212"/>
                  <a:pt x="112" y="212"/>
                  <a:pt x="112" y="212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94" y="122"/>
                  <a:pt x="215" y="163"/>
                  <a:pt x="223" y="212"/>
                </a:cubicBezTo>
                <a:moveTo>
                  <a:pt x="61" y="52"/>
                </a:moveTo>
                <a:cubicBezTo>
                  <a:pt x="61" y="23"/>
                  <a:pt x="84" y="0"/>
                  <a:pt x="112" y="0"/>
                </a:cubicBezTo>
                <a:cubicBezTo>
                  <a:pt x="140" y="0"/>
                  <a:pt x="163" y="23"/>
                  <a:pt x="163" y="52"/>
                </a:cubicBezTo>
                <a:cubicBezTo>
                  <a:pt x="163" y="80"/>
                  <a:pt x="140" y="103"/>
                  <a:pt x="112" y="103"/>
                </a:cubicBezTo>
                <a:cubicBezTo>
                  <a:pt x="84" y="103"/>
                  <a:pt x="61" y="80"/>
                  <a:pt x="61" y="52"/>
                </a:cubicBezTo>
                <a:close/>
              </a:path>
            </a:pathLst>
          </a:custGeom>
          <a:noFill/>
          <a:ln w="12700" cap="rnd">
            <a:solidFill>
              <a:srgbClr val="1BA35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475E64BC-B7BB-41B1-AE4E-B054BB350730}"/>
              </a:ext>
            </a:extLst>
          </p:cNvPr>
          <p:cNvSpPr>
            <a:spLocks noEditPoints="1"/>
          </p:cNvSpPr>
          <p:nvPr/>
        </p:nvSpPr>
        <p:spPr bwMode="auto">
          <a:xfrm>
            <a:off x="4821627" y="4802357"/>
            <a:ext cx="374557" cy="365593"/>
          </a:xfrm>
          <a:custGeom>
            <a:avLst/>
            <a:gdLst/>
            <a:ahLst/>
            <a:cxnLst>
              <a:cxn ang="0">
                <a:pos x="104" y="127"/>
              </a:cxn>
              <a:cxn ang="0">
                <a:pos x="103" y="124"/>
              </a:cxn>
              <a:cxn ang="0">
                <a:pos x="103" y="119"/>
              </a:cxn>
              <a:cxn ang="0">
                <a:pos x="106" y="115"/>
              </a:cxn>
              <a:cxn ang="0">
                <a:pos x="116" y="115"/>
              </a:cxn>
              <a:cxn ang="0">
                <a:pos x="120" y="119"/>
              </a:cxn>
              <a:cxn ang="0">
                <a:pos x="120" y="124"/>
              </a:cxn>
              <a:cxn ang="0">
                <a:pos x="119" y="127"/>
              </a:cxn>
              <a:cxn ang="0">
                <a:pos x="126" y="142"/>
              </a:cxn>
              <a:cxn ang="0">
                <a:pos x="112" y="177"/>
              </a:cxn>
              <a:cxn ang="0">
                <a:pos x="97" y="142"/>
              </a:cxn>
              <a:cxn ang="0">
                <a:pos x="104" y="127"/>
              </a:cxn>
              <a:cxn ang="0">
                <a:pos x="0" y="212"/>
              </a:cxn>
              <a:cxn ang="0">
                <a:pos x="70" y="106"/>
              </a:cxn>
              <a:cxn ang="0">
                <a:pos x="112" y="212"/>
              </a:cxn>
              <a:cxn ang="0">
                <a:pos x="153" y="106"/>
              </a:cxn>
              <a:cxn ang="0">
                <a:pos x="223" y="212"/>
              </a:cxn>
              <a:cxn ang="0">
                <a:pos x="61" y="52"/>
              </a:cxn>
              <a:cxn ang="0">
                <a:pos x="112" y="0"/>
              </a:cxn>
              <a:cxn ang="0">
                <a:pos x="163" y="52"/>
              </a:cxn>
              <a:cxn ang="0">
                <a:pos x="112" y="103"/>
              </a:cxn>
              <a:cxn ang="0">
                <a:pos x="61" y="52"/>
              </a:cxn>
            </a:cxnLst>
            <a:rect l="0" t="0" r="r" b="b"/>
            <a:pathLst>
              <a:path w="223" h="212">
                <a:moveTo>
                  <a:pt x="104" y="127"/>
                </a:move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3" y="117"/>
                  <a:pt x="104" y="115"/>
                  <a:pt x="106" y="115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5"/>
                  <a:pt x="120" y="117"/>
                  <a:pt x="120" y="119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120" y="125"/>
                  <a:pt x="120" y="126"/>
                  <a:pt x="119" y="127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12" y="177"/>
                  <a:pt x="112" y="177"/>
                  <a:pt x="112" y="177"/>
                </a:cubicBezTo>
                <a:cubicBezTo>
                  <a:pt x="97" y="142"/>
                  <a:pt x="97" y="142"/>
                  <a:pt x="97" y="142"/>
                </a:cubicBezTo>
                <a:lnTo>
                  <a:pt x="104" y="127"/>
                </a:lnTo>
                <a:close/>
                <a:moveTo>
                  <a:pt x="0" y="212"/>
                </a:moveTo>
                <a:cubicBezTo>
                  <a:pt x="8" y="163"/>
                  <a:pt x="29" y="122"/>
                  <a:pt x="70" y="106"/>
                </a:cubicBezTo>
                <a:cubicBezTo>
                  <a:pt x="112" y="212"/>
                  <a:pt x="112" y="212"/>
                  <a:pt x="112" y="212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94" y="122"/>
                  <a:pt x="215" y="163"/>
                  <a:pt x="223" y="212"/>
                </a:cubicBezTo>
                <a:moveTo>
                  <a:pt x="61" y="52"/>
                </a:moveTo>
                <a:cubicBezTo>
                  <a:pt x="61" y="23"/>
                  <a:pt x="84" y="0"/>
                  <a:pt x="112" y="0"/>
                </a:cubicBezTo>
                <a:cubicBezTo>
                  <a:pt x="140" y="0"/>
                  <a:pt x="163" y="23"/>
                  <a:pt x="163" y="52"/>
                </a:cubicBezTo>
                <a:cubicBezTo>
                  <a:pt x="163" y="80"/>
                  <a:pt x="140" y="103"/>
                  <a:pt x="112" y="103"/>
                </a:cubicBezTo>
                <a:cubicBezTo>
                  <a:pt x="84" y="103"/>
                  <a:pt x="61" y="80"/>
                  <a:pt x="61" y="52"/>
                </a:cubicBezTo>
                <a:close/>
              </a:path>
            </a:pathLst>
          </a:custGeom>
          <a:noFill/>
          <a:ln w="12700" cap="rnd">
            <a:solidFill>
              <a:srgbClr val="1BA35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Freeform 22">
            <a:extLst>
              <a:ext uri="{FF2B5EF4-FFF2-40B4-BE49-F238E27FC236}">
                <a16:creationId xmlns:a16="http://schemas.microsoft.com/office/drawing/2014/main" id="{278D7112-E5D8-43A7-99FE-79A991E94907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799215" y="4947578"/>
            <a:ext cx="344133" cy="297661"/>
          </a:xfrm>
          <a:custGeom>
            <a:avLst/>
            <a:gdLst/>
            <a:ahLst/>
            <a:cxnLst>
              <a:cxn ang="0">
                <a:pos x="104" y="127"/>
              </a:cxn>
              <a:cxn ang="0">
                <a:pos x="103" y="124"/>
              </a:cxn>
              <a:cxn ang="0">
                <a:pos x="103" y="119"/>
              </a:cxn>
              <a:cxn ang="0">
                <a:pos x="106" y="115"/>
              </a:cxn>
              <a:cxn ang="0">
                <a:pos x="116" y="115"/>
              </a:cxn>
              <a:cxn ang="0">
                <a:pos x="120" y="119"/>
              </a:cxn>
              <a:cxn ang="0">
                <a:pos x="120" y="124"/>
              </a:cxn>
              <a:cxn ang="0">
                <a:pos x="119" y="127"/>
              </a:cxn>
              <a:cxn ang="0">
                <a:pos x="126" y="142"/>
              </a:cxn>
              <a:cxn ang="0">
                <a:pos x="112" y="177"/>
              </a:cxn>
              <a:cxn ang="0">
                <a:pos x="97" y="142"/>
              </a:cxn>
              <a:cxn ang="0">
                <a:pos x="104" y="127"/>
              </a:cxn>
              <a:cxn ang="0">
                <a:pos x="0" y="212"/>
              </a:cxn>
              <a:cxn ang="0">
                <a:pos x="70" y="106"/>
              </a:cxn>
              <a:cxn ang="0">
                <a:pos x="112" y="212"/>
              </a:cxn>
              <a:cxn ang="0">
                <a:pos x="153" y="106"/>
              </a:cxn>
              <a:cxn ang="0">
                <a:pos x="223" y="212"/>
              </a:cxn>
              <a:cxn ang="0">
                <a:pos x="61" y="52"/>
              </a:cxn>
              <a:cxn ang="0">
                <a:pos x="112" y="0"/>
              </a:cxn>
              <a:cxn ang="0">
                <a:pos x="163" y="52"/>
              </a:cxn>
              <a:cxn ang="0">
                <a:pos x="112" y="103"/>
              </a:cxn>
              <a:cxn ang="0">
                <a:pos x="61" y="52"/>
              </a:cxn>
            </a:cxnLst>
            <a:rect l="0" t="0" r="r" b="b"/>
            <a:pathLst>
              <a:path w="223" h="212">
                <a:moveTo>
                  <a:pt x="104" y="127"/>
                </a:move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3" y="117"/>
                  <a:pt x="104" y="115"/>
                  <a:pt x="106" y="115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5"/>
                  <a:pt x="120" y="117"/>
                  <a:pt x="120" y="119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120" y="125"/>
                  <a:pt x="120" y="126"/>
                  <a:pt x="119" y="127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12" y="177"/>
                  <a:pt x="112" y="177"/>
                  <a:pt x="112" y="177"/>
                </a:cubicBezTo>
                <a:cubicBezTo>
                  <a:pt x="97" y="142"/>
                  <a:pt x="97" y="142"/>
                  <a:pt x="97" y="142"/>
                </a:cubicBezTo>
                <a:lnTo>
                  <a:pt x="104" y="127"/>
                </a:lnTo>
                <a:close/>
                <a:moveTo>
                  <a:pt x="0" y="212"/>
                </a:moveTo>
                <a:cubicBezTo>
                  <a:pt x="8" y="163"/>
                  <a:pt x="29" y="122"/>
                  <a:pt x="70" y="106"/>
                </a:cubicBezTo>
                <a:cubicBezTo>
                  <a:pt x="112" y="212"/>
                  <a:pt x="112" y="212"/>
                  <a:pt x="112" y="212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94" y="122"/>
                  <a:pt x="215" y="163"/>
                  <a:pt x="223" y="212"/>
                </a:cubicBezTo>
                <a:moveTo>
                  <a:pt x="61" y="52"/>
                </a:moveTo>
                <a:cubicBezTo>
                  <a:pt x="61" y="23"/>
                  <a:pt x="84" y="0"/>
                  <a:pt x="112" y="0"/>
                </a:cubicBezTo>
                <a:cubicBezTo>
                  <a:pt x="140" y="0"/>
                  <a:pt x="163" y="23"/>
                  <a:pt x="163" y="52"/>
                </a:cubicBezTo>
                <a:cubicBezTo>
                  <a:pt x="163" y="80"/>
                  <a:pt x="140" y="103"/>
                  <a:pt x="112" y="103"/>
                </a:cubicBezTo>
                <a:cubicBezTo>
                  <a:pt x="84" y="103"/>
                  <a:pt x="61" y="80"/>
                  <a:pt x="61" y="52"/>
                </a:cubicBezTo>
                <a:close/>
              </a:path>
            </a:pathLst>
          </a:custGeom>
          <a:noFill/>
          <a:ln w="12700" cap="rnd">
            <a:solidFill>
              <a:srgbClr val="1BA35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368EBB-A06E-4F2C-83C9-BEDF00C017F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438" y="4641317"/>
            <a:ext cx="476636" cy="476636"/>
          </a:xfrm>
          <a:prstGeom prst="rect">
            <a:avLst/>
          </a:prstGeom>
        </p:spPr>
      </p:pic>
      <p:sp>
        <p:nvSpPr>
          <p:cNvPr id="14" name="Freeform 229">
            <a:extLst>
              <a:ext uri="{FF2B5EF4-FFF2-40B4-BE49-F238E27FC236}">
                <a16:creationId xmlns:a16="http://schemas.microsoft.com/office/drawing/2014/main" id="{1E0272F1-AFDA-4D90-A5DD-13CB7B4CE533}"/>
              </a:ext>
            </a:extLst>
          </p:cNvPr>
          <p:cNvSpPr>
            <a:spLocks noEditPoints="1"/>
          </p:cNvSpPr>
          <p:nvPr/>
        </p:nvSpPr>
        <p:spPr bwMode="gray">
          <a:xfrm flipH="1">
            <a:off x="5496135" y="2535697"/>
            <a:ext cx="383471" cy="778900"/>
          </a:xfrm>
          <a:custGeom>
            <a:avLst/>
            <a:gdLst>
              <a:gd name="T0" fmla="*/ 2147483647 w 259"/>
              <a:gd name="T1" fmla="*/ 2147483647 h 703"/>
              <a:gd name="T2" fmla="*/ 2147483647 w 259"/>
              <a:gd name="T3" fmla="*/ 2147483647 h 703"/>
              <a:gd name="T4" fmla="*/ 2147483647 w 259"/>
              <a:gd name="T5" fmla="*/ 2147483647 h 703"/>
              <a:gd name="T6" fmla="*/ 2147483647 w 259"/>
              <a:gd name="T7" fmla="*/ 2147483647 h 703"/>
              <a:gd name="T8" fmla="*/ 2147483647 w 259"/>
              <a:gd name="T9" fmla="*/ 2147483647 h 703"/>
              <a:gd name="T10" fmla="*/ 2147483647 w 259"/>
              <a:gd name="T11" fmla="*/ 2147483647 h 703"/>
              <a:gd name="T12" fmla="*/ 2147483647 w 259"/>
              <a:gd name="T13" fmla="*/ 2147483647 h 703"/>
              <a:gd name="T14" fmla="*/ 2147483647 w 259"/>
              <a:gd name="T15" fmla="*/ 2147483647 h 703"/>
              <a:gd name="T16" fmla="*/ 2147483647 w 259"/>
              <a:gd name="T17" fmla="*/ 2147483647 h 703"/>
              <a:gd name="T18" fmla="*/ 2147483647 w 259"/>
              <a:gd name="T19" fmla="*/ 2147483647 h 703"/>
              <a:gd name="T20" fmla="*/ 2147483647 w 259"/>
              <a:gd name="T21" fmla="*/ 2147483647 h 703"/>
              <a:gd name="T22" fmla="*/ 2147483647 w 259"/>
              <a:gd name="T23" fmla="*/ 2147483647 h 703"/>
              <a:gd name="T24" fmla="*/ 2147483647 w 259"/>
              <a:gd name="T25" fmla="*/ 2147483647 h 703"/>
              <a:gd name="T26" fmla="*/ 2147483647 w 259"/>
              <a:gd name="T27" fmla="*/ 2147483647 h 703"/>
              <a:gd name="T28" fmla="*/ 2147483647 w 259"/>
              <a:gd name="T29" fmla="*/ 2147483647 h 703"/>
              <a:gd name="T30" fmla="*/ 2147483647 w 259"/>
              <a:gd name="T31" fmla="*/ 2147483647 h 703"/>
              <a:gd name="T32" fmla="*/ 2147483647 w 259"/>
              <a:gd name="T33" fmla="*/ 2147483647 h 703"/>
              <a:gd name="T34" fmla="*/ 2147483647 w 259"/>
              <a:gd name="T35" fmla="*/ 2147483647 h 703"/>
              <a:gd name="T36" fmla="*/ 2147483647 w 259"/>
              <a:gd name="T37" fmla="*/ 2147483647 h 703"/>
              <a:gd name="T38" fmla="*/ 2147483647 w 259"/>
              <a:gd name="T39" fmla="*/ 2147483647 h 703"/>
              <a:gd name="T40" fmla="*/ 2147483647 w 259"/>
              <a:gd name="T41" fmla="*/ 2147483647 h 703"/>
              <a:gd name="T42" fmla="*/ 2147483647 w 259"/>
              <a:gd name="T43" fmla="*/ 2147483647 h 703"/>
              <a:gd name="T44" fmla="*/ 2147483647 w 259"/>
              <a:gd name="T45" fmla="*/ 2147483647 h 703"/>
              <a:gd name="T46" fmla="*/ 2147483647 w 259"/>
              <a:gd name="T47" fmla="*/ 2147483647 h 703"/>
              <a:gd name="T48" fmla="*/ 2147483647 w 259"/>
              <a:gd name="T49" fmla="*/ 2147483647 h 703"/>
              <a:gd name="T50" fmla="*/ 2147483647 w 259"/>
              <a:gd name="T51" fmla="*/ 2147483647 h 703"/>
              <a:gd name="T52" fmla="*/ 2147483647 w 259"/>
              <a:gd name="T53" fmla="*/ 2147483647 h 703"/>
              <a:gd name="T54" fmla="*/ 2147483647 w 259"/>
              <a:gd name="T55" fmla="*/ 2147483647 h 703"/>
              <a:gd name="T56" fmla="*/ 2147483647 w 259"/>
              <a:gd name="T57" fmla="*/ 2147483647 h 703"/>
              <a:gd name="T58" fmla="*/ 2147483647 w 259"/>
              <a:gd name="T59" fmla="*/ 2147483647 h 703"/>
              <a:gd name="T60" fmla="*/ 2147483647 w 259"/>
              <a:gd name="T61" fmla="*/ 2147483647 h 703"/>
              <a:gd name="T62" fmla="*/ 2147483647 w 259"/>
              <a:gd name="T63" fmla="*/ 2147483647 h 703"/>
              <a:gd name="T64" fmla="*/ 2147483647 w 259"/>
              <a:gd name="T65" fmla="*/ 2147483647 h 703"/>
              <a:gd name="T66" fmla="*/ 2147483647 w 259"/>
              <a:gd name="T67" fmla="*/ 2147483647 h 703"/>
              <a:gd name="T68" fmla="*/ 2147483647 w 259"/>
              <a:gd name="T69" fmla="*/ 2147483647 h 703"/>
              <a:gd name="T70" fmla="*/ 2147483647 w 259"/>
              <a:gd name="T71" fmla="*/ 2147483647 h 703"/>
              <a:gd name="T72" fmla="*/ 2147483647 w 259"/>
              <a:gd name="T73" fmla="*/ 2147483647 h 703"/>
              <a:gd name="T74" fmla="*/ 2147483647 w 259"/>
              <a:gd name="T75" fmla="*/ 2147483647 h 703"/>
              <a:gd name="T76" fmla="*/ 2147483647 w 259"/>
              <a:gd name="T77" fmla="*/ 2147483647 h 703"/>
              <a:gd name="T78" fmla="*/ 2147483647 w 259"/>
              <a:gd name="T79" fmla="*/ 2147483647 h 703"/>
              <a:gd name="T80" fmla="*/ 2147483647 w 259"/>
              <a:gd name="T81" fmla="*/ 2147483647 h 703"/>
              <a:gd name="T82" fmla="*/ 2147483647 w 259"/>
              <a:gd name="T83" fmla="*/ 2147483647 h 703"/>
              <a:gd name="T84" fmla="*/ 2147483647 w 259"/>
              <a:gd name="T85" fmla="*/ 2147483647 h 703"/>
              <a:gd name="T86" fmla="*/ 2147483647 w 259"/>
              <a:gd name="T87" fmla="*/ 2147483647 h 703"/>
              <a:gd name="T88" fmla="*/ 2147483647 w 259"/>
              <a:gd name="T89" fmla="*/ 2147483647 h 703"/>
              <a:gd name="T90" fmla="*/ 2147483647 w 259"/>
              <a:gd name="T91" fmla="*/ 2147483647 h 703"/>
              <a:gd name="T92" fmla="*/ 2147483647 w 259"/>
              <a:gd name="T93" fmla="*/ 2147483647 h 703"/>
              <a:gd name="T94" fmla="*/ 2147483647 w 259"/>
              <a:gd name="T95" fmla="*/ 2147483647 h 703"/>
              <a:gd name="T96" fmla="*/ 2147483647 w 259"/>
              <a:gd name="T97" fmla="*/ 2147483647 h 703"/>
              <a:gd name="T98" fmla="*/ 2147483647 w 259"/>
              <a:gd name="T99" fmla="*/ 2147483647 h 703"/>
              <a:gd name="T100" fmla="*/ 2147483647 w 259"/>
              <a:gd name="T101" fmla="*/ 2147483647 h 703"/>
              <a:gd name="T102" fmla="*/ 2147483647 w 259"/>
              <a:gd name="T103" fmla="*/ 2147483647 h 703"/>
              <a:gd name="T104" fmla="*/ 2147483647 w 259"/>
              <a:gd name="T105" fmla="*/ 2147483647 h 703"/>
              <a:gd name="T106" fmla="*/ 2147483647 w 259"/>
              <a:gd name="T107" fmla="*/ 2147483647 h 703"/>
              <a:gd name="T108" fmla="*/ 2147483647 w 259"/>
              <a:gd name="T109" fmla="*/ 2147483647 h 703"/>
              <a:gd name="T110" fmla="*/ 2147483647 w 259"/>
              <a:gd name="T111" fmla="*/ 2147483647 h 703"/>
              <a:gd name="T112" fmla="*/ 2147483647 w 259"/>
              <a:gd name="T113" fmla="*/ 2147483647 h 703"/>
              <a:gd name="T114" fmla="*/ 2147483647 w 259"/>
              <a:gd name="T115" fmla="*/ 2147483647 h 703"/>
              <a:gd name="T116" fmla="*/ 2147483647 w 259"/>
              <a:gd name="T117" fmla="*/ 2147483647 h 703"/>
              <a:gd name="T118" fmla="*/ 2147483647 w 259"/>
              <a:gd name="T119" fmla="*/ 2147483647 h 70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59"/>
              <a:gd name="T181" fmla="*/ 0 h 703"/>
              <a:gd name="T182" fmla="*/ 259 w 259"/>
              <a:gd name="T183" fmla="*/ 703 h 703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59" h="703">
                <a:moveTo>
                  <a:pt x="104" y="692"/>
                </a:moveTo>
                <a:cubicBezTo>
                  <a:pt x="104" y="693"/>
                  <a:pt x="103" y="694"/>
                  <a:pt x="102" y="694"/>
                </a:cubicBezTo>
                <a:cubicBezTo>
                  <a:pt x="95" y="698"/>
                  <a:pt x="87" y="700"/>
                  <a:pt x="79" y="700"/>
                </a:cubicBezTo>
                <a:cubicBezTo>
                  <a:pt x="70" y="701"/>
                  <a:pt x="61" y="703"/>
                  <a:pt x="52" y="699"/>
                </a:cubicBezTo>
                <a:cubicBezTo>
                  <a:pt x="50" y="698"/>
                  <a:pt x="48" y="697"/>
                  <a:pt x="46" y="696"/>
                </a:cubicBezTo>
                <a:cubicBezTo>
                  <a:pt x="44" y="696"/>
                  <a:pt x="43" y="696"/>
                  <a:pt x="42" y="697"/>
                </a:cubicBezTo>
                <a:cubicBezTo>
                  <a:pt x="41" y="699"/>
                  <a:pt x="40" y="699"/>
                  <a:pt x="39" y="698"/>
                </a:cubicBezTo>
                <a:cubicBezTo>
                  <a:pt x="36" y="697"/>
                  <a:pt x="33" y="695"/>
                  <a:pt x="31" y="694"/>
                </a:cubicBezTo>
                <a:cubicBezTo>
                  <a:pt x="26" y="691"/>
                  <a:pt x="26" y="691"/>
                  <a:pt x="26" y="686"/>
                </a:cubicBezTo>
                <a:cubicBezTo>
                  <a:pt x="26" y="685"/>
                  <a:pt x="26" y="683"/>
                  <a:pt x="27" y="682"/>
                </a:cubicBezTo>
                <a:cubicBezTo>
                  <a:pt x="27" y="680"/>
                  <a:pt x="27" y="677"/>
                  <a:pt x="27" y="674"/>
                </a:cubicBezTo>
                <a:cubicBezTo>
                  <a:pt x="27" y="673"/>
                  <a:pt x="27" y="672"/>
                  <a:pt x="27" y="671"/>
                </a:cubicBezTo>
                <a:cubicBezTo>
                  <a:pt x="27" y="664"/>
                  <a:pt x="26" y="657"/>
                  <a:pt x="25" y="650"/>
                </a:cubicBezTo>
                <a:cubicBezTo>
                  <a:pt x="25" y="646"/>
                  <a:pt x="25" y="643"/>
                  <a:pt x="26" y="639"/>
                </a:cubicBezTo>
                <a:cubicBezTo>
                  <a:pt x="27" y="636"/>
                  <a:pt x="27" y="632"/>
                  <a:pt x="27" y="628"/>
                </a:cubicBezTo>
                <a:cubicBezTo>
                  <a:pt x="26" y="619"/>
                  <a:pt x="24" y="609"/>
                  <a:pt x="23" y="599"/>
                </a:cubicBezTo>
                <a:cubicBezTo>
                  <a:pt x="23" y="587"/>
                  <a:pt x="24" y="574"/>
                  <a:pt x="24" y="561"/>
                </a:cubicBezTo>
                <a:cubicBezTo>
                  <a:pt x="25" y="550"/>
                  <a:pt x="26" y="539"/>
                  <a:pt x="27" y="528"/>
                </a:cubicBezTo>
                <a:cubicBezTo>
                  <a:pt x="27" y="522"/>
                  <a:pt x="28" y="517"/>
                  <a:pt x="29" y="512"/>
                </a:cubicBezTo>
                <a:cubicBezTo>
                  <a:pt x="31" y="506"/>
                  <a:pt x="33" y="501"/>
                  <a:pt x="34" y="496"/>
                </a:cubicBezTo>
                <a:cubicBezTo>
                  <a:pt x="35" y="493"/>
                  <a:pt x="35" y="490"/>
                  <a:pt x="36" y="488"/>
                </a:cubicBezTo>
                <a:cubicBezTo>
                  <a:pt x="36" y="484"/>
                  <a:pt x="35" y="481"/>
                  <a:pt x="36" y="478"/>
                </a:cubicBezTo>
                <a:cubicBezTo>
                  <a:pt x="36" y="466"/>
                  <a:pt x="38" y="454"/>
                  <a:pt x="42" y="443"/>
                </a:cubicBezTo>
                <a:cubicBezTo>
                  <a:pt x="44" y="439"/>
                  <a:pt x="45" y="436"/>
                  <a:pt x="44" y="431"/>
                </a:cubicBezTo>
                <a:cubicBezTo>
                  <a:pt x="44" y="429"/>
                  <a:pt x="44" y="428"/>
                  <a:pt x="44" y="426"/>
                </a:cubicBezTo>
                <a:cubicBezTo>
                  <a:pt x="44" y="422"/>
                  <a:pt x="44" y="418"/>
                  <a:pt x="43" y="414"/>
                </a:cubicBezTo>
                <a:cubicBezTo>
                  <a:pt x="40" y="403"/>
                  <a:pt x="42" y="393"/>
                  <a:pt x="41" y="382"/>
                </a:cubicBezTo>
                <a:cubicBezTo>
                  <a:pt x="41" y="380"/>
                  <a:pt x="41" y="377"/>
                  <a:pt x="40" y="375"/>
                </a:cubicBezTo>
                <a:cubicBezTo>
                  <a:pt x="39" y="374"/>
                  <a:pt x="39" y="373"/>
                  <a:pt x="39" y="373"/>
                </a:cubicBezTo>
                <a:cubicBezTo>
                  <a:pt x="37" y="367"/>
                  <a:pt x="37" y="361"/>
                  <a:pt x="34" y="356"/>
                </a:cubicBezTo>
                <a:cubicBezTo>
                  <a:pt x="33" y="355"/>
                  <a:pt x="33" y="353"/>
                  <a:pt x="33" y="352"/>
                </a:cubicBezTo>
                <a:cubicBezTo>
                  <a:pt x="32" y="344"/>
                  <a:pt x="32" y="335"/>
                  <a:pt x="32" y="326"/>
                </a:cubicBezTo>
                <a:cubicBezTo>
                  <a:pt x="32" y="322"/>
                  <a:pt x="34" y="318"/>
                  <a:pt x="35" y="313"/>
                </a:cubicBezTo>
                <a:cubicBezTo>
                  <a:pt x="35" y="310"/>
                  <a:pt x="35" y="307"/>
                  <a:pt x="36" y="304"/>
                </a:cubicBezTo>
                <a:cubicBezTo>
                  <a:pt x="36" y="301"/>
                  <a:pt x="36" y="298"/>
                  <a:pt x="36" y="294"/>
                </a:cubicBezTo>
                <a:cubicBezTo>
                  <a:pt x="37" y="292"/>
                  <a:pt x="37" y="289"/>
                  <a:pt x="37" y="286"/>
                </a:cubicBezTo>
                <a:cubicBezTo>
                  <a:pt x="35" y="281"/>
                  <a:pt x="36" y="276"/>
                  <a:pt x="38" y="271"/>
                </a:cubicBezTo>
                <a:cubicBezTo>
                  <a:pt x="39" y="270"/>
                  <a:pt x="39" y="269"/>
                  <a:pt x="38" y="268"/>
                </a:cubicBezTo>
                <a:cubicBezTo>
                  <a:pt x="35" y="261"/>
                  <a:pt x="31" y="254"/>
                  <a:pt x="29" y="247"/>
                </a:cubicBezTo>
                <a:cubicBezTo>
                  <a:pt x="27" y="241"/>
                  <a:pt x="26" y="235"/>
                  <a:pt x="25" y="229"/>
                </a:cubicBezTo>
                <a:cubicBezTo>
                  <a:pt x="23" y="225"/>
                  <a:pt x="22" y="220"/>
                  <a:pt x="20" y="216"/>
                </a:cubicBezTo>
                <a:cubicBezTo>
                  <a:pt x="17" y="209"/>
                  <a:pt x="14" y="203"/>
                  <a:pt x="11" y="196"/>
                </a:cubicBezTo>
                <a:cubicBezTo>
                  <a:pt x="10" y="193"/>
                  <a:pt x="8" y="190"/>
                  <a:pt x="7" y="187"/>
                </a:cubicBezTo>
                <a:cubicBezTo>
                  <a:pt x="4" y="181"/>
                  <a:pt x="4" y="175"/>
                  <a:pt x="3" y="169"/>
                </a:cubicBezTo>
                <a:cubicBezTo>
                  <a:pt x="1" y="161"/>
                  <a:pt x="0" y="152"/>
                  <a:pt x="2" y="144"/>
                </a:cubicBezTo>
                <a:cubicBezTo>
                  <a:pt x="4" y="132"/>
                  <a:pt x="10" y="123"/>
                  <a:pt x="20" y="115"/>
                </a:cubicBezTo>
                <a:cubicBezTo>
                  <a:pt x="23" y="113"/>
                  <a:pt x="25" y="110"/>
                  <a:pt x="28" y="108"/>
                </a:cubicBezTo>
                <a:cubicBezTo>
                  <a:pt x="30" y="106"/>
                  <a:pt x="31" y="104"/>
                  <a:pt x="33" y="103"/>
                </a:cubicBezTo>
                <a:cubicBezTo>
                  <a:pt x="35" y="102"/>
                  <a:pt x="37" y="101"/>
                  <a:pt x="39" y="100"/>
                </a:cubicBezTo>
                <a:cubicBezTo>
                  <a:pt x="39" y="100"/>
                  <a:pt x="40" y="99"/>
                  <a:pt x="40" y="98"/>
                </a:cubicBezTo>
                <a:cubicBezTo>
                  <a:pt x="42" y="95"/>
                  <a:pt x="43" y="91"/>
                  <a:pt x="45" y="88"/>
                </a:cubicBezTo>
                <a:cubicBezTo>
                  <a:pt x="46" y="84"/>
                  <a:pt x="48" y="81"/>
                  <a:pt x="45" y="76"/>
                </a:cubicBezTo>
                <a:cubicBezTo>
                  <a:pt x="43" y="74"/>
                  <a:pt x="43" y="71"/>
                  <a:pt x="43" y="68"/>
                </a:cubicBezTo>
                <a:cubicBezTo>
                  <a:pt x="42" y="65"/>
                  <a:pt x="41" y="62"/>
                  <a:pt x="40" y="59"/>
                </a:cubicBezTo>
                <a:cubicBezTo>
                  <a:pt x="39" y="52"/>
                  <a:pt x="39" y="46"/>
                  <a:pt x="40" y="39"/>
                </a:cubicBezTo>
                <a:cubicBezTo>
                  <a:pt x="41" y="37"/>
                  <a:pt x="41" y="36"/>
                  <a:pt x="41" y="34"/>
                </a:cubicBezTo>
                <a:cubicBezTo>
                  <a:pt x="41" y="32"/>
                  <a:pt x="41" y="30"/>
                  <a:pt x="42" y="28"/>
                </a:cubicBezTo>
                <a:cubicBezTo>
                  <a:pt x="42" y="26"/>
                  <a:pt x="43" y="25"/>
                  <a:pt x="43" y="23"/>
                </a:cubicBezTo>
                <a:cubicBezTo>
                  <a:pt x="43" y="21"/>
                  <a:pt x="45" y="19"/>
                  <a:pt x="47" y="18"/>
                </a:cubicBezTo>
                <a:cubicBezTo>
                  <a:pt x="50" y="17"/>
                  <a:pt x="50" y="17"/>
                  <a:pt x="49" y="15"/>
                </a:cubicBezTo>
                <a:cubicBezTo>
                  <a:pt x="51" y="14"/>
                  <a:pt x="52" y="14"/>
                  <a:pt x="55" y="13"/>
                </a:cubicBezTo>
                <a:cubicBezTo>
                  <a:pt x="56" y="11"/>
                  <a:pt x="58" y="9"/>
                  <a:pt x="60" y="7"/>
                </a:cubicBezTo>
                <a:cubicBezTo>
                  <a:pt x="65" y="2"/>
                  <a:pt x="73" y="0"/>
                  <a:pt x="80" y="2"/>
                </a:cubicBezTo>
                <a:cubicBezTo>
                  <a:pt x="81" y="2"/>
                  <a:pt x="82" y="2"/>
                  <a:pt x="84" y="2"/>
                </a:cubicBezTo>
                <a:cubicBezTo>
                  <a:pt x="85" y="3"/>
                  <a:pt x="87" y="4"/>
                  <a:pt x="89" y="3"/>
                </a:cubicBezTo>
                <a:cubicBezTo>
                  <a:pt x="92" y="3"/>
                  <a:pt x="95" y="4"/>
                  <a:pt x="97" y="6"/>
                </a:cubicBezTo>
                <a:cubicBezTo>
                  <a:pt x="98" y="7"/>
                  <a:pt x="99" y="7"/>
                  <a:pt x="100" y="7"/>
                </a:cubicBezTo>
                <a:cubicBezTo>
                  <a:pt x="101" y="7"/>
                  <a:pt x="102" y="7"/>
                  <a:pt x="103" y="7"/>
                </a:cubicBezTo>
                <a:cubicBezTo>
                  <a:pt x="105" y="8"/>
                  <a:pt x="108" y="9"/>
                  <a:pt x="110" y="11"/>
                </a:cubicBezTo>
                <a:cubicBezTo>
                  <a:pt x="112" y="11"/>
                  <a:pt x="114" y="12"/>
                  <a:pt x="115" y="13"/>
                </a:cubicBezTo>
                <a:cubicBezTo>
                  <a:pt x="118" y="16"/>
                  <a:pt x="118" y="21"/>
                  <a:pt x="115" y="23"/>
                </a:cubicBezTo>
                <a:cubicBezTo>
                  <a:pt x="112" y="24"/>
                  <a:pt x="112" y="26"/>
                  <a:pt x="113" y="28"/>
                </a:cubicBezTo>
                <a:cubicBezTo>
                  <a:pt x="114" y="31"/>
                  <a:pt x="115" y="33"/>
                  <a:pt x="116" y="36"/>
                </a:cubicBezTo>
                <a:cubicBezTo>
                  <a:pt x="117" y="39"/>
                  <a:pt x="118" y="42"/>
                  <a:pt x="119" y="44"/>
                </a:cubicBezTo>
                <a:cubicBezTo>
                  <a:pt x="119" y="46"/>
                  <a:pt x="120" y="48"/>
                  <a:pt x="119" y="49"/>
                </a:cubicBezTo>
                <a:cubicBezTo>
                  <a:pt x="117" y="51"/>
                  <a:pt x="118" y="52"/>
                  <a:pt x="119" y="54"/>
                </a:cubicBezTo>
                <a:cubicBezTo>
                  <a:pt x="121" y="57"/>
                  <a:pt x="123" y="60"/>
                  <a:pt x="124" y="64"/>
                </a:cubicBezTo>
                <a:cubicBezTo>
                  <a:pt x="127" y="68"/>
                  <a:pt x="125" y="71"/>
                  <a:pt x="121" y="71"/>
                </a:cubicBezTo>
                <a:cubicBezTo>
                  <a:pt x="118" y="71"/>
                  <a:pt x="117" y="72"/>
                  <a:pt x="118" y="74"/>
                </a:cubicBezTo>
                <a:cubicBezTo>
                  <a:pt x="118" y="78"/>
                  <a:pt x="114" y="80"/>
                  <a:pt x="115" y="83"/>
                </a:cubicBezTo>
                <a:cubicBezTo>
                  <a:pt x="116" y="84"/>
                  <a:pt x="115" y="84"/>
                  <a:pt x="115" y="84"/>
                </a:cubicBezTo>
                <a:cubicBezTo>
                  <a:pt x="112" y="86"/>
                  <a:pt x="113" y="89"/>
                  <a:pt x="114" y="92"/>
                </a:cubicBezTo>
                <a:cubicBezTo>
                  <a:pt x="115" y="95"/>
                  <a:pt x="112" y="99"/>
                  <a:pt x="109" y="99"/>
                </a:cubicBezTo>
                <a:cubicBezTo>
                  <a:pt x="105" y="99"/>
                  <a:pt x="102" y="99"/>
                  <a:pt x="99" y="98"/>
                </a:cubicBezTo>
                <a:cubicBezTo>
                  <a:pt x="89" y="97"/>
                  <a:pt x="86" y="105"/>
                  <a:pt x="87" y="112"/>
                </a:cubicBezTo>
                <a:cubicBezTo>
                  <a:pt x="88" y="114"/>
                  <a:pt x="88" y="115"/>
                  <a:pt x="87" y="117"/>
                </a:cubicBezTo>
                <a:cubicBezTo>
                  <a:pt x="87" y="118"/>
                  <a:pt x="87" y="120"/>
                  <a:pt x="87" y="121"/>
                </a:cubicBezTo>
                <a:cubicBezTo>
                  <a:pt x="90" y="123"/>
                  <a:pt x="93" y="126"/>
                  <a:pt x="96" y="127"/>
                </a:cubicBezTo>
                <a:cubicBezTo>
                  <a:pt x="99" y="129"/>
                  <a:pt x="103" y="129"/>
                  <a:pt x="106" y="131"/>
                </a:cubicBezTo>
                <a:cubicBezTo>
                  <a:pt x="112" y="133"/>
                  <a:pt x="116" y="139"/>
                  <a:pt x="120" y="145"/>
                </a:cubicBezTo>
                <a:cubicBezTo>
                  <a:pt x="123" y="151"/>
                  <a:pt x="125" y="157"/>
                  <a:pt x="127" y="164"/>
                </a:cubicBezTo>
                <a:cubicBezTo>
                  <a:pt x="129" y="169"/>
                  <a:pt x="131" y="174"/>
                  <a:pt x="133" y="179"/>
                </a:cubicBezTo>
                <a:cubicBezTo>
                  <a:pt x="134" y="180"/>
                  <a:pt x="134" y="181"/>
                  <a:pt x="134" y="181"/>
                </a:cubicBezTo>
                <a:cubicBezTo>
                  <a:pt x="134" y="182"/>
                  <a:pt x="134" y="184"/>
                  <a:pt x="134" y="185"/>
                </a:cubicBezTo>
                <a:cubicBezTo>
                  <a:pt x="135" y="187"/>
                  <a:pt x="137" y="189"/>
                  <a:pt x="138" y="191"/>
                </a:cubicBezTo>
                <a:cubicBezTo>
                  <a:pt x="138" y="192"/>
                  <a:pt x="139" y="193"/>
                  <a:pt x="140" y="193"/>
                </a:cubicBezTo>
                <a:cubicBezTo>
                  <a:pt x="142" y="193"/>
                  <a:pt x="144" y="193"/>
                  <a:pt x="145" y="193"/>
                </a:cubicBezTo>
                <a:cubicBezTo>
                  <a:pt x="150" y="192"/>
                  <a:pt x="154" y="190"/>
                  <a:pt x="159" y="188"/>
                </a:cubicBezTo>
                <a:cubicBezTo>
                  <a:pt x="167" y="185"/>
                  <a:pt x="174" y="180"/>
                  <a:pt x="182" y="176"/>
                </a:cubicBezTo>
                <a:cubicBezTo>
                  <a:pt x="184" y="175"/>
                  <a:pt x="185" y="175"/>
                  <a:pt x="186" y="176"/>
                </a:cubicBezTo>
                <a:cubicBezTo>
                  <a:pt x="188" y="178"/>
                  <a:pt x="189" y="179"/>
                  <a:pt x="191" y="179"/>
                </a:cubicBezTo>
                <a:cubicBezTo>
                  <a:pt x="193" y="179"/>
                  <a:pt x="195" y="179"/>
                  <a:pt x="196" y="179"/>
                </a:cubicBezTo>
                <a:cubicBezTo>
                  <a:pt x="201" y="181"/>
                  <a:pt x="206" y="182"/>
                  <a:pt x="210" y="183"/>
                </a:cubicBezTo>
                <a:cubicBezTo>
                  <a:pt x="212" y="184"/>
                  <a:pt x="214" y="184"/>
                  <a:pt x="215" y="182"/>
                </a:cubicBezTo>
                <a:cubicBezTo>
                  <a:pt x="224" y="172"/>
                  <a:pt x="233" y="162"/>
                  <a:pt x="242" y="152"/>
                </a:cubicBezTo>
                <a:cubicBezTo>
                  <a:pt x="244" y="150"/>
                  <a:pt x="245" y="147"/>
                  <a:pt x="248" y="145"/>
                </a:cubicBezTo>
                <a:cubicBezTo>
                  <a:pt x="251" y="149"/>
                  <a:pt x="255" y="153"/>
                  <a:pt x="259" y="157"/>
                </a:cubicBezTo>
                <a:cubicBezTo>
                  <a:pt x="255" y="161"/>
                  <a:pt x="253" y="165"/>
                  <a:pt x="249" y="169"/>
                </a:cubicBezTo>
                <a:cubicBezTo>
                  <a:pt x="243" y="175"/>
                  <a:pt x="241" y="182"/>
                  <a:pt x="240" y="190"/>
                </a:cubicBezTo>
                <a:cubicBezTo>
                  <a:pt x="239" y="195"/>
                  <a:pt x="235" y="199"/>
                  <a:pt x="234" y="204"/>
                </a:cubicBezTo>
                <a:cubicBezTo>
                  <a:pt x="233" y="208"/>
                  <a:pt x="231" y="212"/>
                  <a:pt x="229" y="215"/>
                </a:cubicBezTo>
                <a:cubicBezTo>
                  <a:pt x="228" y="219"/>
                  <a:pt x="227" y="224"/>
                  <a:pt x="223" y="226"/>
                </a:cubicBezTo>
                <a:cubicBezTo>
                  <a:pt x="220" y="227"/>
                  <a:pt x="217" y="229"/>
                  <a:pt x="214" y="231"/>
                </a:cubicBezTo>
                <a:cubicBezTo>
                  <a:pt x="210" y="234"/>
                  <a:pt x="205" y="236"/>
                  <a:pt x="200" y="239"/>
                </a:cubicBezTo>
                <a:cubicBezTo>
                  <a:pt x="191" y="244"/>
                  <a:pt x="183" y="249"/>
                  <a:pt x="173" y="251"/>
                </a:cubicBezTo>
                <a:cubicBezTo>
                  <a:pt x="168" y="252"/>
                  <a:pt x="164" y="254"/>
                  <a:pt x="159" y="255"/>
                </a:cubicBezTo>
                <a:cubicBezTo>
                  <a:pt x="152" y="256"/>
                  <a:pt x="146" y="258"/>
                  <a:pt x="139" y="261"/>
                </a:cubicBezTo>
                <a:cubicBezTo>
                  <a:pt x="139" y="261"/>
                  <a:pt x="138" y="263"/>
                  <a:pt x="138" y="264"/>
                </a:cubicBezTo>
                <a:cubicBezTo>
                  <a:pt x="138" y="266"/>
                  <a:pt x="138" y="268"/>
                  <a:pt x="138" y="270"/>
                </a:cubicBezTo>
                <a:cubicBezTo>
                  <a:pt x="139" y="279"/>
                  <a:pt x="140" y="287"/>
                  <a:pt x="143" y="296"/>
                </a:cubicBezTo>
                <a:cubicBezTo>
                  <a:pt x="144" y="298"/>
                  <a:pt x="145" y="301"/>
                  <a:pt x="146" y="304"/>
                </a:cubicBezTo>
                <a:cubicBezTo>
                  <a:pt x="146" y="306"/>
                  <a:pt x="146" y="307"/>
                  <a:pt x="147" y="309"/>
                </a:cubicBezTo>
                <a:cubicBezTo>
                  <a:pt x="148" y="311"/>
                  <a:pt x="148" y="312"/>
                  <a:pt x="149" y="314"/>
                </a:cubicBezTo>
                <a:cubicBezTo>
                  <a:pt x="149" y="315"/>
                  <a:pt x="149" y="317"/>
                  <a:pt x="149" y="319"/>
                </a:cubicBezTo>
                <a:cubicBezTo>
                  <a:pt x="148" y="319"/>
                  <a:pt x="147" y="319"/>
                  <a:pt x="147" y="320"/>
                </a:cubicBezTo>
                <a:cubicBezTo>
                  <a:pt x="146" y="320"/>
                  <a:pt x="145" y="321"/>
                  <a:pt x="145" y="322"/>
                </a:cubicBezTo>
                <a:cubicBezTo>
                  <a:pt x="144" y="324"/>
                  <a:pt x="144" y="326"/>
                  <a:pt x="144" y="329"/>
                </a:cubicBezTo>
                <a:cubicBezTo>
                  <a:pt x="146" y="338"/>
                  <a:pt x="146" y="346"/>
                  <a:pt x="146" y="355"/>
                </a:cubicBezTo>
                <a:cubicBezTo>
                  <a:pt x="146" y="365"/>
                  <a:pt x="146" y="374"/>
                  <a:pt x="145" y="383"/>
                </a:cubicBezTo>
                <a:cubicBezTo>
                  <a:pt x="145" y="387"/>
                  <a:pt x="145" y="390"/>
                  <a:pt x="144" y="394"/>
                </a:cubicBezTo>
                <a:cubicBezTo>
                  <a:pt x="143" y="403"/>
                  <a:pt x="141" y="413"/>
                  <a:pt x="139" y="423"/>
                </a:cubicBezTo>
                <a:cubicBezTo>
                  <a:pt x="137" y="435"/>
                  <a:pt x="135" y="448"/>
                  <a:pt x="133" y="461"/>
                </a:cubicBezTo>
                <a:cubicBezTo>
                  <a:pt x="131" y="470"/>
                  <a:pt x="128" y="480"/>
                  <a:pt x="126" y="490"/>
                </a:cubicBezTo>
                <a:cubicBezTo>
                  <a:pt x="125" y="497"/>
                  <a:pt x="123" y="504"/>
                  <a:pt x="116" y="508"/>
                </a:cubicBezTo>
                <a:cubicBezTo>
                  <a:pt x="116" y="508"/>
                  <a:pt x="116" y="508"/>
                  <a:pt x="116" y="509"/>
                </a:cubicBezTo>
                <a:cubicBezTo>
                  <a:pt x="115" y="512"/>
                  <a:pt x="114" y="515"/>
                  <a:pt x="114" y="518"/>
                </a:cubicBezTo>
                <a:cubicBezTo>
                  <a:pt x="113" y="533"/>
                  <a:pt x="112" y="548"/>
                  <a:pt x="111" y="563"/>
                </a:cubicBezTo>
                <a:cubicBezTo>
                  <a:pt x="111" y="568"/>
                  <a:pt x="111" y="574"/>
                  <a:pt x="110" y="579"/>
                </a:cubicBezTo>
                <a:cubicBezTo>
                  <a:pt x="109" y="586"/>
                  <a:pt x="112" y="593"/>
                  <a:pt x="112" y="600"/>
                </a:cubicBezTo>
                <a:cubicBezTo>
                  <a:pt x="112" y="602"/>
                  <a:pt x="113" y="605"/>
                  <a:pt x="113" y="608"/>
                </a:cubicBezTo>
                <a:cubicBezTo>
                  <a:pt x="114" y="615"/>
                  <a:pt x="115" y="621"/>
                  <a:pt x="119" y="627"/>
                </a:cubicBezTo>
                <a:cubicBezTo>
                  <a:pt x="122" y="632"/>
                  <a:pt x="125" y="638"/>
                  <a:pt x="128" y="644"/>
                </a:cubicBezTo>
                <a:cubicBezTo>
                  <a:pt x="130" y="646"/>
                  <a:pt x="130" y="650"/>
                  <a:pt x="133" y="651"/>
                </a:cubicBezTo>
                <a:cubicBezTo>
                  <a:pt x="135" y="652"/>
                  <a:pt x="136" y="654"/>
                  <a:pt x="137" y="655"/>
                </a:cubicBezTo>
                <a:cubicBezTo>
                  <a:pt x="140" y="662"/>
                  <a:pt x="147" y="665"/>
                  <a:pt x="153" y="667"/>
                </a:cubicBezTo>
                <a:cubicBezTo>
                  <a:pt x="157" y="669"/>
                  <a:pt x="162" y="667"/>
                  <a:pt x="166" y="667"/>
                </a:cubicBezTo>
                <a:cubicBezTo>
                  <a:pt x="171" y="667"/>
                  <a:pt x="175" y="667"/>
                  <a:pt x="178" y="671"/>
                </a:cubicBezTo>
                <a:cubicBezTo>
                  <a:pt x="178" y="671"/>
                  <a:pt x="179" y="673"/>
                  <a:pt x="179" y="674"/>
                </a:cubicBezTo>
                <a:cubicBezTo>
                  <a:pt x="178" y="677"/>
                  <a:pt x="175" y="681"/>
                  <a:pt x="171" y="682"/>
                </a:cubicBezTo>
                <a:cubicBezTo>
                  <a:pt x="170" y="682"/>
                  <a:pt x="169" y="681"/>
                  <a:pt x="167" y="682"/>
                </a:cubicBezTo>
                <a:cubicBezTo>
                  <a:pt x="160" y="682"/>
                  <a:pt x="153" y="683"/>
                  <a:pt x="146" y="683"/>
                </a:cubicBezTo>
                <a:cubicBezTo>
                  <a:pt x="136" y="684"/>
                  <a:pt x="126" y="685"/>
                  <a:pt x="117" y="683"/>
                </a:cubicBezTo>
                <a:cubicBezTo>
                  <a:pt x="113" y="682"/>
                  <a:pt x="108" y="682"/>
                  <a:pt x="104" y="681"/>
                </a:cubicBezTo>
                <a:cubicBezTo>
                  <a:pt x="104" y="685"/>
                  <a:pt x="104" y="688"/>
                  <a:pt x="104" y="692"/>
                </a:cubicBezTo>
                <a:close/>
                <a:moveTo>
                  <a:pt x="197" y="186"/>
                </a:moveTo>
                <a:cubicBezTo>
                  <a:pt x="197" y="187"/>
                  <a:pt x="197" y="187"/>
                  <a:pt x="197" y="187"/>
                </a:cubicBezTo>
                <a:cubicBezTo>
                  <a:pt x="198" y="189"/>
                  <a:pt x="201" y="191"/>
                  <a:pt x="200" y="193"/>
                </a:cubicBezTo>
                <a:cubicBezTo>
                  <a:pt x="198" y="196"/>
                  <a:pt x="196" y="200"/>
                  <a:pt x="193" y="203"/>
                </a:cubicBezTo>
                <a:cubicBezTo>
                  <a:pt x="191" y="204"/>
                  <a:pt x="188" y="204"/>
                  <a:pt x="185" y="204"/>
                </a:cubicBezTo>
                <a:cubicBezTo>
                  <a:pt x="184" y="204"/>
                  <a:pt x="184" y="203"/>
                  <a:pt x="184" y="203"/>
                </a:cubicBezTo>
                <a:cubicBezTo>
                  <a:pt x="182" y="200"/>
                  <a:pt x="179" y="200"/>
                  <a:pt x="177" y="202"/>
                </a:cubicBezTo>
                <a:cubicBezTo>
                  <a:pt x="173" y="205"/>
                  <a:pt x="170" y="206"/>
                  <a:pt x="166" y="205"/>
                </a:cubicBezTo>
                <a:cubicBezTo>
                  <a:pt x="162" y="205"/>
                  <a:pt x="160" y="205"/>
                  <a:pt x="157" y="207"/>
                </a:cubicBezTo>
                <a:cubicBezTo>
                  <a:pt x="153" y="210"/>
                  <a:pt x="150" y="212"/>
                  <a:pt x="146" y="215"/>
                </a:cubicBezTo>
                <a:cubicBezTo>
                  <a:pt x="148" y="218"/>
                  <a:pt x="150" y="221"/>
                  <a:pt x="152" y="224"/>
                </a:cubicBezTo>
                <a:cubicBezTo>
                  <a:pt x="152" y="224"/>
                  <a:pt x="153" y="225"/>
                  <a:pt x="153" y="225"/>
                </a:cubicBezTo>
                <a:cubicBezTo>
                  <a:pt x="164" y="224"/>
                  <a:pt x="175" y="223"/>
                  <a:pt x="186" y="221"/>
                </a:cubicBezTo>
                <a:cubicBezTo>
                  <a:pt x="189" y="221"/>
                  <a:pt x="192" y="220"/>
                  <a:pt x="195" y="220"/>
                </a:cubicBezTo>
                <a:cubicBezTo>
                  <a:pt x="195" y="217"/>
                  <a:pt x="195" y="215"/>
                  <a:pt x="195" y="212"/>
                </a:cubicBezTo>
                <a:cubicBezTo>
                  <a:pt x="195" y="212"/>
                  <a:pt x="195" y="211"/>
                  <a:pt x="194" y="211"/>
                </a:cubicBezTo>
                <a:cubicBezTo>
                  <a:pt x="194" y="211"/>
                  <a:pt x="193" y="211"/>
                  <a:pt x="193" y="211"/>
                </a:cubicBezTo>
                <a:cubicBezTo>
                  <a:pt x="191" y="213"/>
                  <a:pt x="190" y="214"/>
                  <a:pt x="186" y="213"/>
                </a:cubicBezTo>
                <a:cubicBezTo>
                  <a:pt x="194" y="205"/>
                  <a:pt x="201" y="197"/>
                  <a:pt x="209" y="188"/>
                </a:cubicBezTo>
                <a:cubicBezTo>
                  <a:pt x="205" y="187"/>
                  <a:pt x="201" y="187"/>
                  <a:pt x="197" y="186"/>
                </a:cubicBezTo>
                <a:close/>
                <a:moveTo>
                  <a:pt x="241" y="162"/>
                </a:moveTo>
                <a:cubicBezTo>
                  <a:pt x="242" y="162"/>
                  <a:pt x="243" y="162"/>
                  <a:pt x="244" y="162"/>
                </a:cubicBezTo>
                <a:cubicBezTo>
                  <a:pt x="245" y="162"/>
                  <a:pt x="245" y="163"/>
                  <a:pt x="246" y="164"/>
                </a:cubicBezTo>
                <a:cubicBezTo>
                  <a:pt x="247" y="165"/>
                  <a:pt x="248" y="165"/>
                  <a:pt x="249" y="166"/>
                </a:cubicBezTo>
                <a:cubicBezTo>
                  <a:pt x="251" y="163"/>
                  <a:pt x="254" y="160"/>
                  <a:pt x="256" y="157"/>
                </a:cubicBezTo>
                <a:cubicBezTo>
                  <a:pt x="254" y="154"/>
                  <a:pt x="252" y="151"/>
                  <a:pt x="249" y="148"/>
                </a:cubicBezTo>
                <a:cubicBezTo>
                  <a:pt x="244" y="153"/>
                  <a:pt x="239" y="158"/>
                  <a:pt x="235" y="164"/>
                </a:cubicBezTo>
                <a:cubicBezTo>
                  <a:pt x="238" y="164"/>
                  <a:pt x="240" y="165"/>
                  <a:pt x="241" y="162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lIns="91392" tIns="45697" rIns="91392" bIns="45697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kern="0">
              <a:solidFill>
                <a:srgbClr val="5F5F5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9F9B03BF-9BF5-4ACA-A14B-5FE8A802B396}"/>
              </a:ext>
            </a:extLst>
          </p:cNvPr>
          <p:cNvSpPr>
            <a:spLocks noEditPoints="1"/>
          </p:cNvSpPr>
          <p:nvPr/>
        </p:nvSpPr>
        <p:spPr bwMode="auto">
          <a:xfrm>
            <a:off x="4514404" y="3711041"/>
            <a:ext cx="414293" cy="365593"/>
          </a:xfrm>
          <a:custGeom>
            <a:avLst/>
            <a:gdLst/>
            <a:ahLst/>
            <a:cxnLst>
              <a:cxn ang="0">
                <a:pos x="104" y="127"/>
              </a:cxn>
              <a:cxn ang="0">
                <a:pos x="103" y="124"/>
              </a:cxn>
              <a:cxn ang="0">
                <a:pos x="103" y="119"/>
              </a:cxn>
              <a:cxn ang="0">
                <a:pos x="106" y="115"/>
              </a:cxn>
              <a:cxn ang="0">
                <a:pos x="116" y="115"/>
              </a:cxn>
              <a:cxn ang="0">
                <a:pos x="120" y="119"/>
              </a:cxn>
              <a:cxn ang="0">
                <a:pos x="120" y="124"/>
              </a:cxn>
              <a:cxn ang="0">
                <a:pos x="119" y="127"/>
              </a:cxn>
              <a:cxn ang="0">
                <a:pos x="126" y="142"/>
              </a:cxn>
              <a:cxn ang="0">
                <a:pos x="112" y="177"/>
              </a:cxn>
              <a:cxn ang="0">
                <a:pos x="97" y="142"/>
              </a:cxn>
              <a:cxn ang="0">
                <a:pos x="104" y="127"/>
              </a:cxn>
              <a:cxn ang="0">
                <a:pos x="0" y="212"/>
              </a:cxn>
              <a:cxn ang="0">
                <a:pos x="70" y="106"/>
              </a:cxn>
              <a:cxn ang="0">
                <a:pos x="112" y="212"/>
              </a:cxn>
              <a:cxn ang="0">
                <a:pos x="153" y="106"/>
              </a:cxn>
              <a:cxn ang="0">
                <a:pos x="223" y="212"/>
              </a:cxn>
              <a:cxn ang="0">
                <a:pos x="61" y="52"/>
              </a:cxn>
              <a:cxn ang="0">
                <a:pos x="112" y="0"/>
              </a:cxn>
              <a:cxn ang="0">
                <a:pos x="163" y="52"/>
              </a:cxn>
              <a:cxn ang="0">
                <a:pos x="112" y="103"/>
              </a:cxn>
              <a:cxn ang="0">
                <a:pos x="61" y="52"/>
              </a:cxn>
            </a:cxnLst>
            <a:rect l="0" t="0" r="r" b="b"/>
            <a:pathLst>
              <a:path w="223" h="212">
                <a:moveTo>
                  <a:pt x="104" y="127"/>
                </a:move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3" y="117"/>
                  <a:pt x="104" y="115"/>
                  <a:pt x="106" y="115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5"/>
                  <a:pt x="120" y="117"/>
                  <a:pt x="120" y="119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120" y="125"/>
                  <a:pt x="120" y="126"/>
                  <a:pt x="119" y="127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12" y="177"/>
                  <a:pt x="112" y="177"/>
                  <a:pt x="112" y="177"/>
                </a:cubicBezTo>
                <a:cubicBezTo>
                  <a:pt x="97" y="142"/>
                  <a:pt x="97" y="142"/>
                  <a:pt x="97" y="142"/>
                </a:cubicBezTo>
                <a:lnTo>
                  <a:pt x="104" y="127"/>
                </a:lnTo>
                <a:close/>
                <a:moveTo>
                  <a:pt x="0" y="212"/>
                </a:moveTo>
                <a:cubicBezTo>
                  <a:pt x="8" y="163"/>
                  <a:pt x="29" y="122"/>
                  <a:pt x="70" y="106"/>
                </a:cubicBezTo>
                <a:cubicBezTo>
                  <a:pt x="112" y="212"/>
                  <a:pt x="112" y="212"/>
                  <a:pt x="112" y="212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94" y="122"/>
                  <a:pt x="215" y="163"/>
                  <a:pt x="223" y="212"/>
                </a:cubicBezTo>
                <a:moveTo>
                  <a:pt x="61" y="52"/>
                </a:moveTo>
                <a:cubicBezTo>
                  <a:pt x="61" y="23"/>
                  <a:pt x="84" y="0"/>
                  <a:pt x="112" y="0"/>
                </a:cubicBezTo>
                <a:cubicBezTo>
                  <a:pt x="140" y="0"/>
                  <a:pt x="163" y="23"/>
                  <a:pt x="163" y="52"/>
                </a:cubicBezTo>
                <a:cubicBezTo>
                  <a:pt x="163" y="80"/>
                  <a:pt x="140" y="103"/>
                  <a:pt x="112" y="103"/>
                </a:cubicBezTo>
                <a:cubicBezTo>
                  <a:pt x="84" y="103"/>
                  <a:pt x="61" y="80"/>
                  <a:pt x="61" y="52"/>
                </a:cubicBezTo>
                <a:close/>
              </a:path>
            </a:pathLst>
          </a:custGeom>
          <a:noFill/>
          <a:ln w="12700" cap="rnd">
            <a:solidFill>
              <a:srgbClr val="1BA35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E53E91-3E26-4B12-8244-62BFA68DDDCC}"/>
              </a:ext>
            </a:extLst>
          </p:cNvPr>
          <p:cNvGrpSpPr/>
          <p:nvPr/>
        </p:nvGrpSpPr>
        <p:grpSpPr>
          <a:xfrm>
            <a:off x="8391603" y="2388156"/>
            <a:ext cx="3296012" cy="1166556"/>
            <a:chOff x="3531" y="2593"/>
            <a:chExt cx="6159232" cy="1166556"/>
          </a:xfrm>
          <a:solidFill>
            <a:srgbClr val="FF6600"/>
          </a:soli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F669100-7307-4B2C-95EF-7DBAA9914D71}"/>
                </a:ext>
              </a:extLst>
            </p:cNvPr>
            <p:cNvSpPr/>
            <p:nvPr/>
          </p:nvSpPr>
          <p:spPr>
            <a:xfrm>
              <a:off x="3531" y="2593"/>
              <a:ext cx="6159232" cy="11665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6BA71E97-9B8C-48A2-B46A-FF9F29649253}"/>
                </a:ext>
              </a:extLst>
            </p:cNvPr>
            <p:cNvSpPr txBox="1"/>
            <p:nvPr/>
          </p:nvSpPr>
          <p:spPr>
            <a:xfrm>
              <a:off x="37698" y="36760"/>
              <a:ext cx="6090898" cy="10982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Client IT Applications Manager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1E1B9C-68AE-4BA1-A867-2068F01B8B02}"/>
              </a:ext>
            </a:extLst>
          </p:cNvPr>
          <p:cNvGrpSpPr/>
          <p:nvPr/>
        </p:nvGrpSpPr>
        <p:grpSpPr>
          <a:xfrm>
            <a:off x="8373319" y="3665553"/>
            <a:ext cx="3296012" cy="1166556"/>
            <a:chOff x="3531" y="2593"/>
            <a:chExt cx="6159232" cy="116655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2A4BD40-8DEC-4BB4-AC06-BB3BD946228D}"/>
                </a:ext>
              </a:extLst>
            </p:cNvPr>
            <p:cNvSpPr/>
            <p:nvPr/>
          </p:nvSpPr>
          <p:spPr>
            <a:xfrm>
              <a:off x="3531" y="2593"/>
              <a:ext cx="6159232" cy="11665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84A6D05B-78A6-41B2-843F-E61A1DE0BE44}"/>
                </a:ext>
              </a:extLst>
            </p:cNvPr>
            <p:cNvSpPr txBox="1"/>
            <p:nvPr/>
          </p:nvSpPr>
          <p:spPr>
            <a:xfrm>
              <a:off x="37698" y="36760"/>
              <a:ext cx="6090898" cy="10982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Client Business Analysts (Optional)</a:t>
              </a: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C1706C17-6613-4015-8B79-B81801EB6744}"/>
              </a:ext>
            </a:extLst>
          </p:cNvPr>
          <p:cNvSpPr>
            <a:spLocks noEditPoints="1"/>
          </p:cNvSpPr>
          <p:nvPr/>
        </p:nvSpPr>
        <p:spPr bwMode="auto">
          <a:xfrm>
            <a:off x="11165020" y="3711040"/>
            <a:ext cx="414293" cy="365593"/>
          </a:xfrm>
          <a:custGeom>
            <a:avLst/>
            <a:gdLst/>
            <a:ahLst/>
            <a:cxnLst>
              <a:cxn ang="0">
                <a:pos x="104" y="127"/>
              </a:cxn>
              <a:cxn ang="0">
                <a:pos x="103" y="124"/>
              </a:cxn>
              <a:cxn ang="0">
                <a:pos x="103" y="119"/>
              </a:cxn>
              <a:cxn ang="0">
                <a:pos x="106" y="115"/>
              </a:cxn>
              <a:cxn ang="0">
                <a:pos x="116" y="115"/>
              </a:cxn>
              <a:cxn ang="0">
                <a:pos x="120" y="119"/>
              </a:cxn>
              <a:cxn ang="0">
                <a:pos x="120" y="124"/>
              </a:cxn>
              <a:cxn ang="0">
                <a:pos x="119" y="127"/>
              </a:cxn>
              <a:cxn ang="0">
                <a:pos x="126" y="142"/>
              </a:cxn>
              <a:cxn ang="0">
                <a:pos x="112" y="177"/>
              </a:cxn>
              <a:cxn ang="0">
                <a:pos x="97" y="142"/>
              </a:cxn>
              <a:cxn ang="0">
                <a:pos x="104" y="127"/>
              </a:cxn>
              <a:cxn ang="0">
                <a:pos x="0" y="212"/>
              </a:cxn>
              <a:cxn ang="0">
                <a:pos x="70" y="106"/>
              </a:cxn>
              <a:cxn ang="0">
                <a:pos x="112" y="212"/>
              </a:cxn>
              <a:cxn ang="0">
                <a:pos x="153" y="106"/>
              </a:cxn>
              <a:cxn ang="0">
                <a:pos x="223" y="212"/>
              </a:cxn>
              <a:cxn ang="0">
                <a:pos x="61" y="52"/>
              </a:cxn>
              <a:cxn ang="0">
                <a:pos x="112" y="0"/>
              </a:cxn>
              <a:cxn ang="0">
                <a:pos x="163" y="52"/>
              </a:cxn>
              <a:cxn ang="0">
                <a:pos x="112" y="103"/>
              </a:cxn>
              <a:cxn ang="0">
                <a:pos x="61" y="52"/>
              </a:cxn>
            </a:cxnLst>
            <a:rect l="0" t="0" r="r" b="b"/>
            <a:pathLst>
              <a:path w="223" h="212">
                <a:moveTo>
                  <a:pt x="104" y="127"/>
                </a:move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3" y="117"/>
                  <a:pt x="104" y="115"/>
                  <a:pt x="106" y="115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5"/>
                  <a:pt x="120" y="117"/>
                  <a:pt x="120" y="119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120" y="125"/>
                  <a:pt x="120" y="126"/>
                  <a:pt x="119" y="127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12" y="177"/>
                  <a:pt x="112" y="177"/>
                  <a:pt x="112" y="177"/>
                </a:cubicBezTo>
                <a:cubicBezTo>
                  <a:pt x="97" y="142"/>
                  <a:pt x="97" y="142"/>
                  <a:pt x="97" y="142"/>
                </a:cubicBezTo>
                <a:lnTo>
                  <a:pt x="104" y="127"/>
                </a:lnTo>
                <a:close/>
                <a:moveTo>
                  <a:pt x="0" y="212"/>
                </a:moveTo>
                <a:cubicBezTo>
                  <a:pt x="8" y="163"/>
                  <a:pt x="29" y="122"/>
                  <a:pt x="70" y="106"/>
                </a:cubicBezTo>
                <a:cubicBezTo>
                  <a:pt x="112" y="212"/>
                  <a:pt x="112" y="212"/>
                  <a:pt x="112" y="212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94" y="122"/>
                  <a:pt x="215" y="163"/>
                  <a:pt x="223" y="212"/>
                </a:cubicBezTo>
                <a:moveTo>
                  <a:pt x="61" y="52"/>
                </a:moveTo>
                <a:cubicBezTo>
                  <a:pt x="61" y="23"/>
                  <a:pt x="84" y="0"/>
                  <a:pt x="112" y="0"/>
                </a:cubicBezTo>
                <a:cubicBezTo>
                  <a:pt x="140" y="0"/>
                  <a:pt x="163" y="23"/>
                  <a:pt x="163" y="52"/>
                </a:cubicBezTo>
                <a:cubicBezTo>
                  <a:pt x="163" y="80"/>
                  <a:pt x="140" y="103"/>
                  <a:pt x="112" y="103"/>
                </a:cubicBezTo>
                <a:cubicBezTo>
                  <a:pt x="84" y="103"/>
                  <a:pt x="61" y="80"/>
                  <a:pt x="61" y="52"/>
                </a:cubicBezTo>
                <a:close/>
              </a:path>
            </a:pathLst>
          </a:custGeom>
          <a:solidFill>
            <a:srgbClr val="FF6600"/>
          </a:solidFill>
          <a:ln w="12700" cap="rnd">
            <a:solidFill>
              <a:srgbClr val="1BA35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1CD55C-B1E3-460B-AF17-509629EE2485}"/>
              </a:ext>
            </a:extLst>
          </p:cNvPr>
          <p:cNvCxnSpPr>
            <a:cxnSpLocks/>
          </p:cNvCxnSpPr>
          <p:nvPr/>
        </p:nvCxnSpPr>
        <p:spPr>
          <a:xfrm>
            <a:off x="7476426" y="3156939"/>
            <a:ext cx="30005" cy="29165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Freeform 229">
            <a:extLst>
              <a:ext uri="{FF2B5EF4-FFF2-40B4-BE49-F238E27FC236}">
                <a16:creationId xmlns:a16="http://schemas.microsoft.com/office/drawing/2014/main" id="{41F89FE3-4977-4D43-B060-8A98AC4F1D3E}"/>
              </a:ext>
            </a:extLst>
          </p:cNvPr>
          <p:cNvSpPr>
            <a:spLocks noEditPoints="1"/>
          </p:cNvSpPr>
          <p:nvPr/>
        </p:nvSpPr>
        <p:spPr bwMode="gray">
          <a:xfrm flipH="1">
            <a:off x="11651047" y="2741645"/>
            <a:ext cx="383471" cy="778900"/>
          </a:xfrm>
          <a:custGeom>
            <a:avLst/>
            <a:gdLst>
              <a:gd name="T0" fmla="*/ 2147483647 w 259"/>
              <a:gd name="T1" fmla="*/ 2147483647 h 703"/>
              <a:gd name="T2" fmla="*/ 2147483647 w 259"/>
              <a:gd name="T3" fmla="*/ 2147483647 h 703"/>
              <a:gd name="T4" fmla="*/ 2147483647 w 259"/>
              <a:gd name="T5" fmla="*/ 2147483647 h 703"/>
              <a:gd name="T6" fmla="*/ 2147483647 w 259"/>
              <a:gd name="T7" fmla="*/ 2147483647 h 703"/>
              <a:gd name="T8" fmla="*/ 2147483647 w 259"/>
              <a:gd name="T9" fmla="*/ 2147483647 h 703"/>
              <a:gd name="T10" fmla="*/ 2147483647 w 259"/>
              <a:gd name="T11" fmla="*/ 2147483647 h 703"/>
              <a:gd name="T12" fmla="*/ 2147483647 w 259"/>
              <a:gd name="T13" fmla="*/ 2147483647 h 703"/>
              <a:gd name="T14" fmla="*/ 2147483647 w 259"/>
              <a:gd name="T15" fmla="*/ 2147483647 h 703"/>
              <a:gd name="T16" fmla="*/ 2147483647 w 259"/>
              <a:gd name="T17" fmla="*/ 2147483647 h 703"/>
              <a:gd name="T18" fmla="*/ 2147483647 w 259"/>
              <a:gd name="T19" fmla="*/ 2147483647 h 703"/>
              <a:gd name="T20" fmla="*/ 2147483647 w 259"/>
              <a:gd name="T21" fmla="*/ 2147483647 h 703"/>
              <a:gd name="T22" fmla="*/ 2147483647 w 259"/>
              <a:gd name="T23" fmla="*/ 2147483647 h 703"/>
              <a:gd name="T24" fmla="*/ 2147483647 w 259"/>
              <a:gd name="T25" fmla="*/ 2147483647 h 703"/>
              <a:gd name="T26" fmla="*/ 2147483647 w 259"/>
              <a:gd name="T27" fmla="*/ 2147483647 h 703"/>
              <a:gd name="T28" fmla="*/ 2147483647 w 259"/>
              <a:gd name="T29" fmla="*/ 2147483647 h 703"/>
              <a:gd name="T30" fmla="*/ 2147483647 w 259"/>
              <a:gd name="T31" fmla="*/ 2147483647 h 703"/>
              <a:gd name="T32" fmla="*/ 2147483647 w 259"/>
              <a:gd name="T33" fmla="*/ 2147483647 h 703"/>
              <a:gd name="T34" fmla="*/ 2147483647 w 259"/>
              <a:gd name="T35" fmla="*/ 2147483647 h 703"/>
              <a:gd name="T36" fmla="*/ 2147483647 w 259"/>
              <a:gd name="T37" fmla="*/ 2147483647 h 703"/>
              <a:gd name="T38" fmla="*/ 2147483647 w 259"/>
              <a:gd name="T39" fmla="*/ 2147483647 h 703"/>
              <a:gd name="T40" fmla="*/ 2147483647 w 259"/>
              <a:gd name="T41" fmla="*/ 2147483647 h 703"/>
              <a:gd name="T42" fmla="*/ 2147483647 w 259"/>
              <a:gd name="T43" fmla="*/ 2147483647 h 703"/>
              <a:gd name="T44" fmla="*/ 2147483647 w 259"/>
              <a:gd name="T45" fmla="*/ 2147483647 h 703"/>
              <a:gd name="T46" fmla="*/ 2147483647 w 259"/>
              <a:gd name="T47" fmla="*/ 2147483647 h 703"/>
              <a:gd name="T48" fmla="*/ 2147483647 w 259"/>
              <a:gd name="T49" fmla="*/ 2147483647 h 703"/>
              <a:gd name="T50" fmla="*/ 2147483647 w 259"/>
              <a:gd name="T51" fmla="*/ 2147483647 h 703"/>
              <a:gd name="T52" fmla="*/ 2147483647 w 259"/>
              <a:gd name="T53" fmla="*/ 2147483647 h 703"/>
              <a:gd name="T54" fmla="*/ 2147483647 w 259"/>
              <a:gd name="T55" fmla="*/ 2147483647 h 703"/>
              <a:gd name="T56" fmla="*/ 2147483647 w 259"/>
              <a:gd name="T57" fmla="*/ 2147483647 h 703"/>
              <a:gd name="T58" fmla="*/ 2147483647 w 259"/>
              <a:gd name="T59" fmla="*/ 2147483647 h 703"/>
              <a:gd name="T60" fmla="*/ 2147483647 w 259"/>
              <a:gd name="T61" fmla="*/ 2147483647 h 703"/>
              <a:gd name="T62" fmla="*/ 2147483647 w 259"/>
              <a:gd name="T63" fmla="*/ 2147483647 h 703"/>
              <a:gd name="T64" fmla="*/ 2147483647 w 259"/>
              <a:gd name="T65" fmla="*/ 2147483647 h 703"/>
              <a:gd name="T66" fmla="*/ 2147483647 w 259"/>
              <a:gd name="T67" fmla="*/ 2147483647 h 703"/>
              <a:gd name="T68" fmla="*/ 2147483647 w 259"/>
              <a:gd name="T69" fmla="*/ 2147483647 h 703"/>
              <a:gd name="T70" fmla="*/ 2147483647 w 259"/>
              <a:gd name="T71" fmla="*/ 2147483647 h 703"/>
              <a:gd name="T72" fmla="*/ 2147483647 w 259"/>
              <a:gd name="T73" fmla="*/ 2147483647 h 703"/>
              <a:gd name="T74" fmla="*/ 2147483647 w 259"/>
              <a:gd name="T75" fmla="*/ 2147483647 h 703"/>
              <a:gd name="T76" fmla="*/ 2147483647 w 259"/>
              <a:gd name="T77" fmla="*/ 2147483647 h 703"/>
              <a:gd name="T78" fmla="*/ 2147483647 w 259"/>
              <a:gd name="T79" fmla="*/ 2147483647 h 703"/>
              <a:gd name="T80" fmla="*/ 2147483647 w 259"/>
              <a:gd name="T81" fmla="*/ 2147483647 h 703"/>
              <a:gd name="T82" fmla="*/ 2147483647 w 259"/>
              <a:gd name="T83" fmla="*/ 2147483647 h 703"/>
              <a:gd name="T84" fmla="*/ 2147483647 w 259"/>
              <a:gd name="T85" fmla="*/ 2147483647 h 703"/>
              <a:gd name="T86" fmla="*/ 2147483647 w 259"/>
              <a:gd name="T87" fmla="*/ 2147483647 h 703"/>
              <a:gd name="T88" fmla="*/ 2147483647 w 259"/>
              <a:gd name="T89" fmla="*/ 2147483647 h 703"/>
              <a:gd name="T90" fmla="*/ 2147483647 w 259"/>
              <a:gd name="T91" fmla="*/ 2147483647 h 703"/>
              <a:gd name="T92" fmla="*/ 2147483647 w 259"/>
              <a:gd name="T93" fmla="*/ 2147483647 h 703"/>
              <a:gd name="T94" fmla="*/ 2147483647 w 259"/>
              <a:gd name="T95" fmla="*/ 2147483647 h 703"/>
              <a:gd name="T96" fmla="*/ 2147483647 w 259"/>
              <a:gd name="T97" fmla="*/ 2147483647 h 703"/>
              <a:gd name="T98" fmla="*/ 2147483647 w 259"/>
              <a:gd name="T99" fmla="*/ 2147483647 h 703"/>
              <a:gd name="T100" fmla="*/ 2147483647 w 259"/>
              <a:gd name="T101" fmla="*/ 2147483647 h 703"/>
              <a:gd name="T102" fmla="*/ 2147483647 w 259"/>
              <a:gd name="T103" fmla="*/ 2147483647 h 703"/>
              <a:gd name="T104" fmla="*/ 2147483647 w 259"/>
              <a:gd name="T105" fmla="*/ 2147483647 h 703"/>
              <a:gd name="T106" fmla="*/ 2147483647 w 259"/>
              <a:gd name="T107" fmla="*/ 2147483647 h 703"/>
              <a:gd name="T108" fmla="*/ 2147483647 w 259"/>
              <a:gd name="T109" fmla="*/ 2147483647 h 703"/>
              <a:gd name="T110" fmla="*/ 2147483647 w 259"/>
              <a:gd name="T111" fmla="*/ 2147483647 h 703"/>
              <a:gd name="T112" fmla="*/ 2147483647 w 259"/>
              <a:gd name="T113" fmla="*/ 2147483647 h 703"/>
              <a:gd name="T114" fmla="*/ 2147483647 w 259"/>
              <a:gd name="T115" fmla="*/ 2147483647 h 703"/>
              <a:gd name="T116" fmla="*/ 2147483647 w 259"/>
              <a:gd name="T117" fmla="*/ 2147483647 h 703"/>
              <a:gd name="T118" fmla="*/ 2147483647 w 259"/>
              <a:gd name="T119" fmla="*/ 2147483647 h 70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59"/>
              <a:gd name="T181" fmla="*/ 0 h 703"/>
              <a:gd name="T182" fmla="*/ 259 w 259"/>
              <a:gd name="T183" fmla="*/ 703 h 703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59" h="703">
                <a:moveTo>
                  <a:pt x="104" y="692"/>
                </a:moveTo>
                <a:cubicBezTo>
                  <a:pt x="104" y="693"/>
                  <a:pt x="103" y="694"/>
                  <a:pt x="102" y="694"/>
                </a:cubicBezTo>
                <a:cubicBezTo>
                  <a:pt x="95" y="698"/>
                  <a:pt x="87" y="700"/>
                  <a:pt x="79" y="700"/>
                </a:cubicBezTo>
                <a:cubicBezTo>
                  <a:pt x="70" y="701"/>
                  <a:pt x="61" y="703"/>
                  <a:pt x="52" y="699"/>
                </a:cubicBezTo>
                <a:cubicBezTo>
                  <a:pt x="50" y="698"/>
                  <a:pt x="48" y="697"/>
                  <a:pt x="46" y="696"/>
                </a:cubicBezTo>
                <a:cubicBezTo>
                  <a:pt x="44" y="696"/>
                  <a:pt x="43" y="696"/>
                  <a:pt x="42" y="697"/>
                </a:cubicBezTo>
                <a:cubicBezTo>
                  <a:pt x="41" y="699"/>
                  <a:pt x="40" y="699"/>
                  <a:pt x="39" y="698"/>
                </a:cubicBezTo>
                <a:cubicBezTo>
                  <a:pt x="36" y="697"/>
                  <a:pt x="33" y="695"/>
                  <a:pt x="31" y="694"/>
                </a:cubicBezTo>
                <a:cubicBezTo>
                  <a:pt x="26" y="691"/>
                  <a:pt x="26" y="691"/>
                  <a:pt x="26" y="686"/>
                </a:cubicBezTo>
                <a:cubicBezTo>
                  <a:pt x="26" y="685"/>
                  <a:pt x="26" y="683"/>
                  <a:pt x="27" y="682"/>
                </a:cubicBezTo>
                <a:cubicBezTo>
                  <a:pt x="27" y="680"/>
                  <a:pt x="27" y="677"/>
                  <a:pt x="27" y="674"/>
                </a:cubicBezTo>
                <a:cubicBezTo>
                  <a:pt x="27" y="673"/>
                  <a:pt x="27" y="672"/>
                  <a:pt x="27" y="671"/>
                </a:cubicBezTo>
                <a:cubicBezTo>
                  <a:pt x="27" y="664"/>
                  <a:pt x="26" y="657"/>
                  <a:pt x="25" y="650"/>
                </a:cubicBezTo>
                <a:cubicBezTo>
                  <a:pt x="25" y="646"/>
                  <a:pt x="25" y="643"/>
                  <a:pt x="26" y="639"/>
                </a:cubicBezTo>
                <a:cubicBezTo>
                  <a:pt x="27" y="636"/>
                  <a:pt x="27" y="632"/>
                  <a:pt x="27" y="628"/>
                </a:cubicBezTo>
                <a:cubicBezTo>
                  <a:pt x="26" y="619"/>
                  <a:pt x="24" y="609"/>
                  <a:pt x="23" y="599"/>
                </a:cubicBezTo>
                <a:cubicBezTo>
                  <a:pt x="23" y="587"/>
                  <a:pt x="24" y="574"/>
                  <a:pt x="24" y="561"/>
                </a:cubicBezTo>
                <a:cubicBezTo>
                  <a:pt x="25" y="550"/>
                  <a:pt x="26" y="539"/>
                  <a:pt x="27" y="528"/>
                </a:cubicBezTo>
                <a:cubicBezTo>
                  <a:pt x="27" y="522"/>
                  <a:pt x="28" y="517"/>
                  <a:pt x="29" y="512"/>
                </a:cubicBezTo>
                <a:cubicBezTo>
                  <a:pt x="31" y="506"/>
                  <a:pt x="33" y="501"/>
                  <a:pt x="34" y="496"/>
                </a:cubicBezTo>
                <a:cubicBezTo>
                  <a:pt x="35" y="493"/>
                  <a:pt x="35" y="490"/>
                  <a:pt x="36" y="488"/>
                </a:cubicBezTo>
                <a:cubicBezTo>
                  <a:pt x="36" y="484"/>
                  <a:pt x="35" y="481"/>
                  <a:pt x="36" y="478"/>
                </a:cubicBezTo>
                <a:cubicBezTo>
                  <a:pt x="36" y="466"/>
                  <a:pt x="38" y="454"/>
                  <a:pt x="42" y="443"/>
                </a:cubicBezTo>
                <a:cubicBezTo>
                  <a:pt x="44" y="439"/>
                  <a:pt x="45" y="436"/>
                  <a:pt x="44" y="431"/>
                </a:cubicBezTo>
                <a:cubicBezTo>
                  <a:pt x="44" y="429"/>
                  <a:pt x="44" y="428"/>
                  <a:pt x="44" y="426"/>
                </a:cubicBezTo>
                <a:cubicBezTo>
                  <a:pt x="44" y="422"/>
                  <a:pt x="44" y="418"/>
                  <a:pt x="43" y="414"/>
                </a:cubicBezTo>
                <a:cubicBezTo>
                  <a:pt x="40" y="403"/>
                  <a:pt x="42" y="393"/>
                  <a:pt x="41" y="382"/>
                </a:cubicBezTo>
                <a:cubicBezTo>
                  <a:pt x="41" y="380"/>
                  <a:pt x="41" y="377"/>
                  <a:pt x="40" y="375"/>
                </a:cubicBezTo>
                <a:cubicBezTo>
                  <a:pt x="39" y="374"/>
                  <a:pt x="39" y="373"/>
                  <a:pt x="39" y="373"/>
                </a:cubicBezTo>
                <a:cubicBezTo>
                  <a:pt x="37" y="367"/>
                  <a:pt x="37" y="361"/>
                  <a:pt x="34" y="356"/>
                </a:cubicBezTo>
                <a:cubicBezTo>
                  <a:pt x="33" y="355"/>
                  <a:pt x="33" y="353"/>
                  <a:pt x="33" y="352"/>
                </a:cubicBezTo>
                <a:cubicBezTo>
                  <a:pt x="32" y="344"/>
                  <a:pt x="32" y="335"/>
                  <a:pt x="32" y="326"/>
                </a:cubicBezTo>
                <a:cubicBezTo>
                  <a:pt x="32" y="322"/>
                  <a:pt x="34" y="318"/>
                  <a:pt x="35" y="313"/>
                </a:cubicBezTo>
                <a:cubicBezTo>
                  <a:pt x="35" y="310"/>
                  <a:pt x="35" y="307"/>
                  <a:pt x="36" y="304"/>
                </a:cubicBezTo>
                <a:cubicBezTo>
                  <a:pt x="36" y="301"/>
                  <a:pt x="36" y="298"/>
                  <a:pt x="36" y="294"/>
                </a:cubicBezTo>
                <a:cubicBezTo>
                  <a:pt x="37" y="292"/>
                  <a:pt x="37" y="289"/>
                  <a:pt x="37" y="286"/>
                </a:cubicBezTo>
                <a:cubicBezTo>
                  <a:pt x="35" y="281"/>
                  <a:pt x="36" y="276"/>
                  <a:pt x="38" y="271"/>
                </a:cubicBezTo>
                <a:cubicBezTo>
                  <a:pt x="39" y="270"/>
                  <a:pt x="39" y="269"/>
                  <a:pt x="38" y="268"/>
                </a:cubicBezTo>
                <a:cubicBezTo>
                  <a:pt x="35" y="261"/>
                  <a:pt x="31" y="254"/>
                  <a:pt x="29" y="247"/>
                </a:cubicBezTo>
                <a:cubicBezTo>
                  <a:pt x="27" y="241"/>
                  <a:pt x="26" y="235"/>
                  <a:pt x="25" y="229"/>
                </a:cubicBezTo>
                <a:cubicBezTo>
                  <a:pt x="23" y="225"/>
                  <a:pt x="22" y="220"/>
                  <a:pt x="20" y="216"/>
                </a:cubicBezTo>
                <a:cubicBezTo>
                  <a:pt x="17" y="209"/>
                  <a:pt x="14" y="203"/>
                  <a:pt x="11" y="196"/>
                </a:cubicBezTo>
                <a:cubicBezTo>
                  <a:pt x="10" y="193"/>
                  <a:pt x="8" y="190"/>
                  <a:pt x="7" y="187"/>
                </a:cubicBezTo>
                <a:cubicBezTo>
                  <a:pt x="4" y="181"/>
                  <a:pt x="4" y="175"/>
                  <a:pt x="3" y="169"/>
                </a:cubicBezTo>
                <a:cubicBezTo>
                  <a:pt x="1" y="161"/>
                  <a:pt x="0" y="152"/>
                  <a:pt x="2" y="144"/>
                </a:cubicBezTo>
                <a:cubicBezTo>
                  <a:pt x="4" y="132"/>
                  <a:pt x="10" y="123"/>
                  <a:pt x="20" y="115"/>
                </a:cubicBezTo>
                <a:cubicBezTo>
                  <a:pt x="23" y="113"/>
                  <a:pt x="25" y="110"/>
                  <a:pt x="28" y="108"/>
                </a:cubicBezTo>
                <a:cubicBezTo>
                  <a:pt x="30" y="106"/>
                  <a:pt x="31" y="104"/>
                  <a:pt x="33" y="103"/>
                </a:cubicBezTo>
                <a:cubicBezTo>
                  <a:pt x="35" y="102"/>
                  <a:pt x="37" y="101"/>
                  <a:pt x="39" y="100"/>
                </a:cubicBezTo>
                <a:cubicBezTo>
                  <a:pt x="39" y="100"/>
                  <a:pt x="40" y="99"/>
                  <a:pt x="40" y="98"/>
                </a:cubicBezTo>
                <a:cubicBezTo>
                  <a:pt x="42" y="95"/>
                  <a:pt x="43" y="91"/>
                  <a:pt x="45" y="88"/>
                </a:cubicBezTo>
                <a:cubicBezTo>
                  <a:pt x="46" y="84"/>
                  <a:pt x="48" y="81"/>
                  <a:pt x="45" y="76"/>
                </a:cubicBezTo>
                <a:cubicBezTo>
                  <a:pt x="43" y="74"/>
                  <a:pt x="43" y="71"/>
                  <a:pt x="43" y="68"/>
                </a:cubicBezTo>
                <a:cubicBezTo>
                  <a:pt x="42" y="65"/>
                  <a:pt x="41" y="62"/>
                  <a:pt x="40" y="59"/>
                </a:cubicBezTo>
                <a:cubicBezTo>
                  <a:pt x="39" y="52"/>
                  <a:pt x="39" y="46"/>
                  <a:pt x="40" y="39"/>
                </a:cubicBezTo>
                <a:cubicBezTo>
                  <a:pt x="41" y="37"/>
                  <a:pt x="41" y="36"/>
                  <a:pt x="41" y="34"/>
                </a:cubicBezTo>
                <a:cubicBezTo>
                  <a:pt x="41" y="32"/>
                  <a:pt x="41" y="30"/>
                  <a:pt x="42" y="28"/>
                </a:cubicBezTo>
                <a:cubicBezTo>
                  <a:pt x="42" y="26"/>
                  <a:pt x="43" y="25"/>
                  <a:pt x="43" y="23"/>
                </a:cubicBezTo>
                <a:cubicBezTo>
                  <a:pt x="43" y="21"/>
                  <a:pt x="45" y="19"/>
                  <a:pt x="47" y="18"/>
                </a:cubicBezTo>
                <a:cubicBezTo>
                  <a:pt x="50" y="17"/>
                  <a:pt x="50" y="17"/>
                  <a:pt x="49" y="15"/>
                </a:cubicBezTo>
                <a:cubicBezTo>
                  <a:pt x="51" y="14"/>
                  <a:pt x="52" y="14"/>
                  <a:pt x="55" y="13"/>
                </a:cubicBezTo>
                <a:cubicBezTo>
                  <a:pt x="56" y="11"/>
                  <a:pt x="58" y="9"/>
                  <a:pt x="60" y="7"/>
                </a:cubicBezTo>
                <a:cubicBezTo>
                  <a:pt x="65" y="2"/>
                  <a:pt x="73" y="0"/>
                  <a:pt x="80" y="2"/>
                </a:cubicBezTo>
                <a:cubicBezTo>
                  <a:pt x="81" y="2"/>
                  <a:pt x="82" y="2"/>
                  <a:pt x="84" y="2"/>
                </a:cubicBezTo>
                <a:cubicBezTo>
                  <a:pt x="85" y="3"/>
                  <a:pt x="87" y="4"/>
                  <a:pt x="89" y="3"/>
                </a:cubicBezTo>
                <a:cubicBezTo>
                  <a:pt x="92" y="3"/>
                  <a:pt x="95" y="4"/>
                  <a:pt x="97" y="6"/>
                </a:cubicBezTo>
                <a:cubicBezTo>
                  <a:pt x="98" y="7"/>
                  <a:pt x="99" y="7"/>
                  <a:pt x="100" y="7"/>
                </a:cubicBezTo>
                <a:cubicBezTo>
                  <a:pt x="101" y="7"/>
                  <a:pt x="102" y="7"/>
                  <a:pt x="103" y="7"/>
                </a:cubicBezTo>
                <a:cubicBezTo>
                  <a:pt x="105" y="8"/>
                  <a:pt x="108" y="9"/>
                  <a:pt x="110" y="11"/>
                </a:cubicBezTo>
                <a:cubicBezTo>
                  <a:pt x="112" y="11"/>
                  <a:pt x="114" y="12"/>
                  <a:pt x="115" y="13"/>
                </a:cubicBezTo>
                <a:cubicBezTo>
                  <a:pt x="118" y="16"/>
                  <a:pt x="118" y="21"/>
                  <a:pt x="115" y="23"/>
                </a:cubicBezTo>
                <a:cubicBezTo>
                  <a:pt x="112" y="24"/>
                  <a:pt x="112" y="26"/>
                  <a:pt x="113" y="28"/>
                </a:cubicBezTo>
                <a:cubicBezTo>
                  <a:pt x="114" y="31"/>
                  <a:pt x="115" y="33"/>
                  <a:pt x="116" y="36"/>
                </a:cubicBezTo>
                <a:cubicBezTo>
                  <a:pt x="117" y="39"/>
                  <a:pt x="118" y="42"/>
                  <a:pt x="119" y="44"/>
                </a:cubicBezTo>
                <a:cubicBezTo>
                  <a:pt x="119" y="46"/>
                  <a:pt x="120" y="48"/>
                  <a:pt x="119" y="49"/>
                </a:cubicBezTo>
                <a:cubicBezTo>
                  <a:pt x="117" y="51"/>
                  <a:pt x="118" y="52"/>
                  <a:pt x="119" y="54"/>
                </a:cubicBezTo>
                <a:cubicBezTo>
                  <a:pt x="121" y="57"/>
                  <a:pt x="123" y="60"/>
                  <a:pt x="124" y="64"/>
                </a:cubicBezTo>
                <a:cubicBezTo>
                  <a:pt x="127" y="68"/>
                  <a:pt x="125" y="71"/>
                  <a:pt x="121" y="71"/>
                </a:cubicBezTo>
                <a:cubicBezTo>
                  <a:pt x="118" y="71"/>
                  <a:pt x="117" y="72"/>
                  <a:pt x="118" y="74"/>
                </a:cubicBezTo>
                <a:cubicBezTo>
                  <a:pt x="118" y="78"/>
                  <a:pt x="114" y="80"/>
                  <a:pt x="115" y="83"/>
                </a:cubicBezTo>
                <a:cubicBezTo>
                  <a:pt x="116" y="84"/>
                  <a:pt x="115" y="84"/>
                  <a:pt x="115" y="84"/>
                </a:cubicBezTo>
                <a:cubicBezTo>
                  <a:pt x="112" y="86"/>
                  <a:pt x="113" y="89"/>
                  <a:pt x="114" y="92"/>
                </a:cubicBezTo>
                <a:cubicBezTo>
                  <a:pt x="115" y="95"/>
                  <a:pt x="112" y="99"/>
                  <a:pt x="109" y="99"/>
                </a:cubicBezTo>
                <a:cubicBezTo>
                  <a:pt x="105" y="99"/>
                  <a:pt x="102" y="99"/>
                  <a:pt x="99" y="98"/>
                </a:cubicBezTo>
                <a:cubicBezTo>
                  <a:pt x="89" y="97"/>
                  <a:pt x="86" y="105"/>
                  <a:pt x="87" y="112"/>
                </a:cubicBezTo>
                <a:cubicBezTo>
                  <a:pt x="88" y="114"/>
                  <a:pt x="88" y="115"/>
                  <a:pt x="87" y="117"/>
                </a:cubicBezTo>
                <a:cubicBezTo>
                  <a:pt x="87" y="118"/>
                  <a:pt x="87" y="120"/>
                  <a:pt x="87" y="121"/>
                </a:cubicBezTo>
                <a:cubicBezTo>
                  <a:pt x="90" y="123"/>
                  <a:pt x="93" y="126"/>
                  <a:pt x="96" y="127"/>
                </a:cubicBezTo>
                <a:cubicBezTo>
                  <a:pt x="99" y="129"/>
                  <a:pt x="103" y="129"/>
                  <a:pt x="106" y="131"/>
                </a:cubicBezTo>
                <a:cubicBezTo>
                  <a:pt x="112" y="133"/>
                  <a:pt x="116" y="139"/>
                  <a:pt x="120" y="145"/>
                </a:cubicBezTo>
                <a:cubicBezTo>
                  <a:pt x="123" y="151"/>
                  <a:pt x="125" y="157"/>
                  <a:pt x="127" y="164"/>
                </a:cubicBezTo>
                <a:cubicBezTo>
                  <a:pt x="129" y="169"/>
                  <a:pt x="131" y="174"/>
                  <a:pt x="133" y="179"/>
                </a:cubicBezTo>
                <a:cubicBezTo>
                  <a:pt x="134" y="180"/>
                  <a:pt x="134" y="181"/>
                  <a:pt x="134" y="181"/>
                </a:cubicBezTo>
                <a:cubicBezTo>
                  <a:pt x="134" y="182"/>
                  <a:pt x="134" y="184"/>
                  <a:pt x="134" y="185"/>
                </a:cubicBezTo>
                <a:cubicBezTo>
                  <a:pt x="135" y="187"/>
                  <a:pt x="137" y="189"/>
                  <a:pt x="138" y="191"/>
                </a:cubicBezTo>
                <a:cubicBezTo>
                  <a:pt x="138" y="192"/>
                  <a:pt x="139" y="193"/>
                  <a:pt x="140" y="193"/>
                </a:cubicBezTo>
                <a:cubicBezTo>
                  <a:pt x="142" y="193"/>
                  <a:pt x="144" y="193"/>
                  <a:pt x="145" y="193"/>
                </a:cubicBezTo>
                <a:cubicBezTo>
                  <a:pt x="150" y="192"/>
                  <a:pt x="154" y="190"/>
                  <a:pt x="159" y="188"/>
                </a:cubicBezTo>
                <a:cubicBezTo>
                  <a:pt x="167" y="185"/>
                  <a:pt x="174" y="180"/>
                  <a:pt x="182" y="176"/>
                </a:cubicBezTo>
                <a:cubicBezTo>
                  <a:pt x="184" y="175"/>
                  <a:pt x="185" y="175"/>
                  <a:pt x="186" y="176"/>
                </a:cubicBezTo>
                <a:cubicBezTo>
                  <a:pt x="188" y="178"/>
                  <a:pt x="189" y="179"/>
                  <a:pt x="191" y="179"/>
                </a:cubicBezTo>
                <a:cubicBezTo>
                  <a:pt x="193" y="179"/>
                  <a:pt x="195" y="179"/>
                  <a:pt x="196" y="179"/>
                </a:cubicBezTo>
                <a:cubicBezTo>
                  <a:pt x="201" y="181"/>
                  <a:pt x="206" y="182"/>
                  <a:pt x="210" y="183"/>
                </a:cubicBezTo>
                <a:cubicBezTo>
                  <a:pt x="212" y="184"/>
                  <a:pt x="214" y="184"/>
                  <a:pt x="215" y="182"/>
                </a:cubicBezTo>
                <a:cubicBezTo>
                  <a:pt x="224" y="172"/>
                  <a:pt x="233" y="162"/>
                  <a:pt x="242" y="152"/>
                </a:cubicBezTo>
                <a:cubicBezTo>
                  <a:pt x="244" y="150"/>
                  <a:pt x="245" y="147"/>
                  <a:pt x="248" y="145"/>
                </a:cubicBezTo>
                <a:cubicBezTo>
                  <a:pt x="251" y="149"/>
                  <a:pt x="255" y="153"/>
                  <a:pt x="259" y="157"/>
                </a:cubicBezTo>
                <a:cubicBezTo>
                  <a:pt x="255" y="161"/>
                  <a:pt x="253" y="165"/>
                  <a:pt x="249" y="169"/>
                </a:cubicBezTo>
                <a:cubicBezTo>
                  <a:pt x="243" y="175"/>
                  <a:pt x="241" y="182"/>
                  <a:pt x="240" y="190"/>
                </a:cubicBezTo>
                <a:cubicBezTo>
                  <a:pt x="239" y="195"/>
                  <a:pt x="235" y="199"/>
                  <a:pt x="234" y="204"/>
                </a:cubicBezTo>
                <a:cubicBezTo>
                  <a:pt x="233" y="208"/>
                  <a:pt x="231" y="212"/>
                  <a:pt x="229" y="215"/>
                </a:cubicBezTo>
                <a:cubicBezTo>
                  <a:pt x="228" y="219"/>
                  <a:pt x="227" y="224"/>
                  <a:pt x="223" y="226"/>
                </a:cubicBezTo>
                <a:cubicBezTo>
                  <a:pt x="220" y="227"/>
                  <a:pt x="217" y="229"/>
                  <a:pt x="214" y="231"/>
                </a:cubicBezTo>
                <a:cubicBezTo>
                  <a:pt x="210" y="234"/>
                  <a:pt x="205" y="236"/>
                  <a:pt x="200" y="239"/>
                </a:cubicBezTo>
                <a:cubicBezTo>
                  <a:pt x="191" y="244"/>
                  <a:pt x="183" y="249"/>
                  <a:pt x="173" y="251"/>
                </a:cubicBezTo>
                <a:cubicBezTo>
                  <a:pt x="168" y="252"/>
                  <a:pt x="164" y="254"/>
                  <a:pt x="159" y="255"/>
                </a:cubicBezTo>
                <a:cubicBezTo>
                  <a:pt x="152" y="256"/>
                  <a:pt x="146" y="258"/>
                  <a:pt x="139" y="261"/>
                </a:cubicBezTo>
                <a:cubicBezTo>
                  <a:pt x="139" y="261"/>
                  <a:pt x="138" y="263"/>
                  <a:pt x="138" y="264"/>
                </a:cubicBezTo>
                <a:cubicBezTo>
                  <a:pt x="138" y="266"/>
                  <a:pt x="138" y="268"/>
                  <a:pt x="138" y="270"/>
                </a:cubicBezTo>
                <a:cubicBezTo>
                  <a:pt x="139" y="279"/>
                  <a:pt x="140" y="287"/>
                  <a:pt x="143" y="296"/>
                </a:cubicBezTo>
                <a:cubicBezTo>
                  <a:pt x="144" y="298"/>
                  <a:pt x="145" y="301"/>
                  <a:pt x="146" y="304"/>
                </a:cubicBezTo>
                <a:cubicBezTo>
                  <a:pt x="146" y="306"/>
                  <a:pt x="146" y="307"/>
                  <a:pt x="147" y="309"/>
                </a:cubicBezTo>
                <a:cubicBezTo>
                  <a:pt x="148" y="311"/>
                  <a:pt x="148" y="312"/>
                  <a:pt x="149" y="314"/>
                </a:cubicBezTo>
                <a:cubicBezTo>
                  <a:pt x="149" y="315"/>
                  <a:pt x="149" y="317"/>
                  <a:pt x="149" y="319"/>
                </a:cubicBezTo>
                <a:cubicBezTo>
                  <a:pt x="148" y="319"/>
                  <a:pt x="147" y="319"/>
                  <a:pt x="147" y="320"/>
                </a:cubicBezTo>
                <a:cubicBezTo>
                  <a:pt x="146" y="320"/>
                  <a:pt x="145" y="321"/>
                  <a:pt x="145" y="322"/>
                </a:cubicBezTo>
                <a:cubicBezTo>
                  <a:pt x="144" y="324"/>
                  <a:pt x="144" y="326"/>
                  <a:pt x="144" y="329"/>
                </a:cubicBezTo>
                <a:cubicBezTo>
                  <a:pt x="146" y="338"/>
                  <a:pt x="146" y="346"/>
                  <a:pt x="146" y="355"/>
                </a:cubicBezTo>
                <a:cubicBezTo>
                  <a:pt x="146" y="365"/>
                  <a:pt x="146" y="374"/>
                  <a:pt x="145" y="383"/>
                </a:cubicBezTo>
                <a:cubicBezTo>
                  <a:pt x="145" y="387"/>
                  <a:pt x="145" y="390"/>
                  <a:pt x="144" y="394"/>
                </a:cubicBezTo>
                <a:cubicBezTo>
                  <a:pt x="143" y="403"/>
                  <a:pt x="141" y="413"/>
                  <a:pt x="139" y="423"/>
                </a:cubicBezTo>
                <a:cubicBezTo>
                  <a:pt x="137" y="435"/>
                  <a:pt x="135" y="448"/>
                  <a:pt x="133" y="461"/>
                </a:cubicBezTo>
                <a:cubicBezTo>
                  <a:pt x="131" y="470"/>
                  <a:pt x="128" y="480"/>
                  <a:pt x="126" y="490"/>
                </a:cubicBezTo>
                <a:cubicBezTo>
                  <a:pt x="125" y="497"/>
                  <a:pt x="123" y="504"/>
                  <a:pt x="116" y="508"/>
                </a:cubicBezTo>
                <a:cubicBezTo>
                  <a:pt x="116" y="508"/>
                  <a:pt x="116" y="508"/>
                  <a:pt x="116" y="509"/>
                </a:cubicBezTo>
                <a:cubicBezTo>
                  <a:pt x="115" y="512"/>
                  <a:pt x="114" y="515"/>
                  <a:pt x="114" y="518"/>
                </a:cubicBezTo>
                <a:cubicBezTo>
                  <a:pt x="113" y="533"/>
                  <a:pt x="112" y="548"/>
                  <a:pt x="111" y="563"/>
                </a:cubicBezTo>
                <a:cubicBezTo>
                  <a:pt x="111" y="568"/>
                  <a:pt x="111" y="574"/>
                  <a:pt x="110" y="579"/>
                </a:cubicBezTo>
                <a:cubicBezTo>
                  <a:pt x="109" y="586"/>
                  <a:pt x="112" y="593"/>
                  <a:pt x="112" y="600"/>
                </a:cubicBezTo>
                <a:cubicBezTo>
                  <a:pt x="112" y="602"/>
                  <a:pt x="113" y="605"/>
                  <a:pt x="113" y="608"/>
                </a:cubicBezTo>
                <a:cubicBezTo>
                  <a:pt x="114" y="615"/>
                  <a:pt x="115" y="621"/>
                  <a:pt x="119" y="627"/>
                </a:cubicBezTo>
                <a:cubicBezTo>
                  <a:pt x="122" y="632"/>
                  <a:pt x="125" y="638"/>
                  <a:pt x="128" y="644"/>
                </a:cubicBezTo>
                <a:cubicBezTo>
                  <a:pt x="130" y="646"/>
                  <a:pt x="130" y="650"/>
                  <a:pt x="133" y="651"/>
                </a:cubicBezTo>
                <a:cubicBezTo>
                  <a:pt x="135" y="652"/>
                  <a:pt x="136" y="654"/>
                  <a:pt x="137" y="655"/>
                </a:cubicBezTo>
                <a:cubicBezTo>
                  <a:pt x="140" y="662"/>
                  <a:pt x="147" y="665"/>
                  <a:pt x="153" y="667"/>
                </a:cubicBezTo>
                <a:cubicBezTo>
                  <a:pt x="157" y="669"/>
                  <a:pt x="162" y="667"/>
                  <a:pt x="166" y="667"/>
                </a:cubicBezTo>
                <a:cubicBezTo>
                  <a:pt x="171" y="667"/>
                  <a:pt x="175" y="667"/>
                  <a:pt x="178" y="671"/>
                </a:cubicBezTo>
                <a:cubicBezTo>
                  <a:pt x="178" y="671"/>
                  <a:pt x="179" y="673"/>
                  <a:pt x="179" y="674"/>
                </a:cubicBezTo>
                <a:cubicBezTo>
                  <a:pt x="178" y="677"/>
                  <a:pt x="175" y="681"/>
                  <a:pt x="171" y="682"/>
                </a:cubicBezTo>
                <a:cubicBezTo>
                  <a:pt x="170" y="682"/>
                  <a:pt x="169" y="681"/>
                  <a:pt x="167" y="682"/>
                </a:cubicBezTo>
                <a:cubicBezTo>
                  <a:pt x="160" y="682"/>
                  <a:pt x="153" y="683"/>
                  <a:pt x="146" y="683"/>
                </a:cubicBezTo>
                <a:cubicBezTo>
                  <a:pt x="136" y="684"/>
                  <a:pt x="126" y="685"/>
                  <a:pt x="117" y="683"/>
                </a:cubicBezTo>
                <a:cubicBezTo>
                  <a:pt x="113" y="682"/>
                  <a:pt x="108" y="682"/>
                  <a:pt x="104" y="681"/>
                </a:cubicBezTo>
                <a:cubicBezTo>
                  <a:pt x="104" y="685"/>
                  <a:pt x="104" y="688"/>
                  <a:pt x="104" y="692"/>
                </a:cubicBezTo>
                <a:close/>
                <a:moveTo>
                  <a:pt x="197" y="186"/>
                </a:moveTo>
                <a:cubicBezTo>
                  <a:pt x="197" y="187"/>
                  <a:pt x="197" y="187"/>
                  <a:pt x="197" y="187"/>
                </a:cubicBezTo>
                <a:cubicBezTo>
                  <a:pt x="198" y="189"/>
                  <a:pt x="201" y="191"/>
                  <a:pt x="200" y="193"/>
                </a:cubicBezTo>
                <a:cubicBezTo>
                  <a:pt x="198" y="196"/>
                  <a:pt x="196" y="200"/>
                  <a:pt x="193" y="203"/>
                </a:cubicBezTo>
                <a:cubicBezTo>
                  <a:pt x="191" y="204"/>
                  <a:pt x="188" y="204"/>
                  <a:pt x="185" y="204"/>
                </a:cubicBezTo>
                <a:cubicBezTo>
                  <a:pt x="184" y="204"/>
                  <a:pt x="184" y="203"/>
                  <a:pt x="184" y="203"/>
                </a:cubicBezTo>
                <a:cubicBezTo>
                  <a:pt x="182" y="200"/>
                  <a:pt x="179" y="200"/>
                  <a:pt x="177" y="202"/>
                </a:cubicBezTo>
                <a:cubicBezTo>
                  <a:pt x="173" y="205"/>
                  <a:pt x="170" y="206"/>
                  <a:pt x="166" y="205"/>
                </a:cubicBezTo>
                <a:cubicBezTo>
                  <a:pt x="162" y="205"/>
                  <a:pt x="160" y="205"/>
                  <a:pt x="157" y="207"/>
                </a:cubicBezTo>
                <a:cubicBezTo>
                  <a:pt x="153" y="210"/>
                  <a:pt x="150" y="212"/>
                  <a:pt x="146" y="215"/>
                </a:cubicBezTo>
                <a:cubicBezTo>
                  <a:pt x="148" y="218"/>
                  <a:pt x="150" y="221"/>
                  <a:pt x="152" y="224"/>
                </a:cubicBezTo>
                <a:cubicBezTo>
                  <a:pt x="152" y="224"/>
                  <a:pt x="153" y="225"/>
                  <a:pt x="153" y="225"/>
                </a:cubicBezTo>
                <a:cubicBezTo>
                  <a:pt x="164" y="224"/>
                  <a:pt x="175" y="223"/>
                  <a:pt x="186" y="221"/>
                </a:cubicBezTo>
                <a:cubicBezTo>
                  <a:pt x="189" y="221"/>
                  <a:pt x="192" y="220"/>
                  <a:pt x="195" y="220"/>
                </a:cubicBezTo>
                <a:cubicBezTo>
                  <a:pt x="195" y="217"/>
                  <a:pt x="195" y="215"/>
                  <a:pt x="195" y="212"/>
                </a:cubicBezTo>
                <a:cubicBezTo>
                  <a:pt x="195" y="212"/>
                  <a:pt x="195" y="211"/>
                  <a:pt x="194" y="211"/>
                </a:cubicBezTo>
                <a:cubicBezTo>
                  <a:pt x="194" y="211"/>
                  <a:pt x="193" y="211"/>
                  <a:pt x="193" y="211"/>
                </a:cubicBezTo>
                <a:cubicBezTo>
                  <a:pt x="191" y="213"/>
                  <a:pt x="190" y="214"/>
                  <a:pt x="186" y="213"/>
                </a:cubicBezTo>
                <a:cubicBezTo>
                  <a:pt x="194" y="205"/>
                  <a:pt x="201" y="197"/>
                  <a:pt x="209" y="188"/>
                </a:cubicBezTo>
                <a:cubicBezTo>
                  <a:pt x="205" y="187"/>
                  <a:pt x="201" y="187"/>
                  <a:pt x="197" y="186"/>
                </a:cubicBezTo>
                <a:close/>
                <a:moveTo>
                  <a:pt x="241" y="162"/>
                </a:moveTo>
                <a:cubicBezTo>
                  <a:pt x="242" y="162"/>
                  <a:pt x="243" y="162"/>
                  <a:pt x="244" y="162"/>
                </a:cubicBezTo>
                <a:cubicBezTo>
                  <a:pt x="245" y="162"/>
                  <a:pt x="245" y="163"/>
                  <a:pt x="246" y="164"/>
                </a:cubicBezTo>
                <a:cubicBezTo>
                  <a:pt x="247" y="165"/>
                  <a:pt x="248" y="165"/>
                  <a:pt x="249" y="166"/>
                </a:cubicBezTo>
                <a:cubicBezTo>
                  <a:pt x="251" y="163"/>
                  <a:pt x="254" y="160"/>
                  <a:pt x="256" y="157"/>
                </a:cubicBezTo>
                <a:cubicBezTo>
                  <a:pt x="254" y="154"/>
                  <a:pt x="252" y="151"/>
                  <a:pt x="249" y="148"/>
                </a:cubicBezTo>
                <a:cubicBezTo>
                  <a:pt x="244" y="153"/>
                  <a:pt x="239" y="158"/>
                  <a:pt x="235" y="164"/>
                </a:cubicBezTo>
                <a:cubicBezTo>
                  <a:pt x="238" y="164"/>
                  <a:pt x="240" y="165"/>
                  <a:pt x="241" y="162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lIns="91392" tIns="45697" rIns="91392" bIns="45697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kern="0">
              <a:solidFill>
                <a:srgbClr val="5F5F5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0D04882-8970-4FD2-9EBC-7A5D4362729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40" y="2369593"/>
            <a:ext cx="944721" cy="94472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4D9AD4-FC1E-4B5B-A1BB-89ABA94C47E7}"/>
              </a:ext>
            </a:extLst>
          </p:cNvPr>
          <p:cNvSpPr txBox="1"/>
          <p:nvPr/>
        </p:nvSpPr>
        <p:spPr>
          <a:xfrm>
            <a:off x="504385" y="2876810"/>
            <a:ext cx="499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We act as an extension of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your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team.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Provides service oversight, client advocacy &amp; planning.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5C7B91-85CF-46C5-9A1E-5022CEFE0BB5}"/>
              </a:ext>
            </a:extLst>
          </p:cNvPr>
          <p:cNvSpPr txBox="1"/>
          <p:nvPr/>
        </p:nvSpPr>
        <p:spPr>
          <a:xfrm>
            <a:off x="587214" y="1160785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 behalf of </a:t>
            </a:r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6786409E-DA15-45BB-B8DD-EF2051F04B8C}"/>
              </a:ext>
            </a:extLst>
          </p:cNvPr>
          <p:cNvSpPr>
            <a:spLocks noEditPoints="1"/>
          </p:cNvSpPr>
          <p:nvPr/>
        </p:nvSpPr>
        <p:spPr bwMode="auto">
          <a:xfrm>
            <a:off x="1468544" y="4968301"/>
            <a:ext cx="414293" cy="365593"/>
          </a:xfrm>
          <a:custGeom>
            <a:avLst/>
            <a:gdLst/>
            <a:ahLst/>
            <a:cxnLst>
              <a:cxn ang="0">
                <a:pos x="104" y="127"/>
              </a:cxn>
              <a:cxn ang="0">
                <a:pos x="103" y="124"/>
              </a:cxn>
              <a:cxn ang="0">
                <a:pos x="103" y="119"/>
              </a:cxn>
              <a:cxn ang="0">
                <a:pos x="106" y="115"/>
              </a:cxn>
              <a:cxn ang="0">
                <a:pos x="116" y="115"/>
              </a:cxn>
              <a:cxn ang="0">
                <a:pos x="120" y="119"/>
              </a:cxn>
              <a:cxn ang="0">
                <a:pos x="120" y="124"/>
              </a:cxn>
              <a:cxn ang="0">
                <a:pos x="119" y="127"/>
              </a:cxn>
              <a:cxn ang="0">
                <a:pos x="126" y="142"/>
              </a:cxn>
              <a:cxn ang="0">
                <a:pos x="112" y="177"/>
              </a:cxn>
              <a:cxn ang="0">
                <a:pos x="97" y="142"/>
              </a:cxn>
              <a:cxn ang="0">
                <a:pos x="104" y="127"/>
              </a:cxn>
              <a:cxn ang="0">
                <a:pos x="0" y="212"/>
              </a:cxn>
              <a:cxn ang="0">
                <a:pos x="70" y="106"/>
              </a:cxn>
              <a:cxn ang="0">
                <a:pos x="112" y="212"/>
              </a:cxn>
              <a:cxn ang="0">
                <a:pos x="153" y="106"/>
              </a:cxn>
              <a:cxn ang="0">
                <a:pos x="223" y="212"/>
              </a:cxn>
              <a:cxn ang="0">
                <a:pos x="61" y="52"/>
              </a:cxn>
              <a:cxn ang="0">
                <a:pos x="112" y="0"/>
              </a:cxn>
              <a:cxn ang="0">
                <a:pos x="163" y="52"/>
              </a:cxn>
              <a:cxn ang="0">
                <a:pos x="112" y="103"/>
              </a:cxn>
              <a:cxn ang="0">
                <a:pos x="61" y="52"/>
              </a:cxn>
            </a:cxnLst>
            <a:rect l="0" t="0" r="r" b="b"/>
            <a:pathLst>
              <a:path w="223" h="212">
                <a:moveTo>
                  <a:pt x="104" y="127"/>
                </a:move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3" y="117"/>
                  <a:pt x="104" y="115"/>
                  <a:pt x="106" y="115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5"/>
                  <a:pt x="120" y="117"/>
                  <a:pt x="120" y="119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120" y="125"/>
                  <a:pt x="120" y="126"/>
                  <a:pt x="119" y="127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12" y="177"/>
                  <a:pt x="112" y="177"/>
                  <a:pt x="112" y="177"/>
                </a:cubicBezTo>
                <a:cubicBezTo>
                  <a:pt x="97" y="142"/>
                  <a:pt x="97" y="142"/>
                  <a:pt x="97" y="142"/>
                </a:cubicBezTo>
                <a:lnTo>
                  <a:pt x="104" y="127"/>
                </a:lnTo>
                <a:close/>
                <a:moveTo>
                  <a:pt x="0" y="212"/>
                </a:moveTo>
                <a:cubicBezTo>
                  <a:pt x="8" y="163"/>
                  <a:pt x="29" y="122"/>
                  <a:pt x="70" y="106"/>
                </a:cubicBezTo>
                <a:cubicBezTo>
                  <a:pt x="112" y="212"/>
                  <a:pt x="112" y="212"/>
                  <a:pt x="112" y="212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94" y="122"/>
                  <a:pt x="215" y="163"/>
                  <a:pt x="223" y="212"/>
                </a:cubicBezTo>
                <a:moveTo>
                  <a:pt x="61" y="52"/>
                </a:moveTo>
                <a:cubicBezTo>
                  <a:pt x="61" y="23"/>
                  <a:pt x="84" y="0"/>
                  <a:pt x="112" y="0"/>
                </a:cubicBezTo>
                <a:cubicBezTo>
                  <a:pt x="140" y="0"/>
                  <a:pt x="163" y="23"/>
                  <a:pt x="163" y="52"/>
                </a:cubicBezTo>
                <a:cubicBezTo>
                  <a:pt x="163" y="80"/>
                  <a:pt x="140" y="103"/>
                  <a:pt x="112" y="103"/>
                </a:cubicBezTo>
                <a:cubicBezTo>
                  <a:pt x="84" y="103"/>
                  <a:pt x="61" y="80"/>
                  <a:pt x="61" y="52"/>
                </a:cubicBezTo>
                <a:close/>
              </a:path>
            </a:pathLst>
          </a:custGeom>
          <a:noFill/>
          <a:ln w="12700" cap="rnd">
            <a:solidFill>
              <a:srgbClr val="1BA35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F260DC95-9493-4E39-A180-6C37522552BE}"/>
              </a:ext>
            </a:extLst>
          </p:cNvPr>
          <p:cNvSpPr>
            <a:spLocks noEditPoints="1"/>
          </p:cNvSpPr>
          <p:nvPr/>
        </p:nvSpPr>
        <p:spPr bwMode="auto">
          <a:xfrm>
            <a:off x="2059609" y="4968302"/>
            <a:ext cx="414293" cy="365593"/>
          </a:xfrm>
          <a:custGeom>
            <a:avLst/>
            <a:gdLst/>
            <a:ahLst/>
            <a:cxnLst>
              <a:cxn ang="0">
                <a:pos x="104" y="127"/>
              </a:cxn>
              <a:cxn ang="0">
                <a:pos x="103" y="124"/>
              </a:cxn>
              <a:cxn ang="0">
                <a:pos x="103" y="119"/>
              </a:cxn>
              <a:cxn ang="0">
                <a:pos x="106" y="115"/>
              </a:cxn>
              <a:cxn ang="0">
                <a:pos x="116" y="115"/>
              </a:cxn>
              <a:cxn ang="0">
                <a:pos x="120" y="119"/>
              </a:cxn>
              <a:cxn ang="0">
                <a:pos x="120" y="124"/>
              </a:cxn>
              <a:cxn ang="0">
                <a:pos x="119" y="127"/>
              </a:cxn>
              <a:cxn ang="0">
                <a:pos x="126" y="142"/>
              </a:cxn>
              <a:cxn ang="0">
                <a:pos x="112" y="177"/>
              </a:cxn>
              <a:cxn ang="0">
                <a:pos x="97" y="142"/>
              </a:cxn>
              <a:cxn ang="0">
                <a:pos x="104" y="127"/>
              </a:cxn>
              <a:cxn ang="0">
                <a:pos x="0" y="212"/>
              </a:cxn>
              <a:cxn ang="0">
                <a:pos x="70" y="106"/>
              </a:cxn>
              <a:cxn ang="0">
                <a:pos x="112" y="212"/>
              </a:cxn>
              <a:cxn ang="0">
                <a:pos x="153" y="106"/>
              </a:cxn>
              <a:cxn ang="0">
                <a:pos x="223" y="212"/>
              </a:cxn>
              <a:cxn ang="0">
                <a:pos x="61" y="52"/>
              </a:cxn>
              <a:cxn ang="0">
                <a:pos x="112" y="0"/>
              </a:cxn>
              <a:cxn ang="0">
                <a:pos x="163" y="52"/>
              </a:cxn>
              <a:cxn ang="0">
                <a:pos x="112" y="103"/>
              </a:cxn>
              <a:cxn ang="0">
                <a:pos x="61" y="52"/>
              </a:cxn>
            </a:cxnLst>
            <a:rect l="0" t="0" r="r" b="b"/>
            <a:pathLst>
              <a:path w="223" h="212">
                <a:moveTo>
                  <a:pt x="104" y="127"/>
                </a:move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3" y="117"/>
                  <a:pt x="104" y="115"/>
                  <a:pt x="106" y="115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5"/>
                  <a:pt x="120" y="117"/>
                  <a:pt x="120" y="119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120" y="125"/>
                  <a:pt x="120" y="126"/>
                  <a:pt x="119" y="127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12" y="177"/>
                  <a:pt x="112" y="177"/>
                  <a:pt x="112" y="177"/>
                </a:cubicBezTo>
                <a:cubicBezTo>
                  <a:pt x="97" y="142"/>
                  <a:pt x="97" y="142"/>
                  <a:pt x="97" y="142"/>
                </a:cubicBezTo>
                <a:lnTo>
                  <a:pt x="104" y="127"/>
                </a:lnTo>
                <a:close/>
                <a:moveTo>
                  <a:pt x="0" y="212"/>
                </a:moveTo>
                <a:cubicBezTo>
                  <a:pt x="8" y="163"/>
                  <a:pt x="29" y="122"/>
                  <a:pt x="70" y="106"/>
                </a:cubicBezTo>
                <a:cubicBezTo>
                  <a:pt x="112" y="212"/>
                  <a:pt x="112" y="212"/>
                  <a:pt x="112" y="212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94" y="122"/>
                  <a:pt x="215" y="163"/>
                  <a:pt x="223" y="212"/>
                </a:cubicBezTo>
                <a:moveTo>
                  <a:pt x="61" y="52"/>
                </a:moveTo>
                <a:cubicBezTo>
                  <a:pt x="61" y="23"/>
                  <a:pt x="84" y="0"/>
                  <a:pt x="112" y="0"/>
                </a:cubicBezTo>
                <a:cubicBezTo>
                  <a:pt x="140" y="0"/>
                  <a:pt x="163" y="23"/>
                  <a:pt x="163" y="52"/>
                </a:cubicBezTo>
                <a:cubicBezTo>
                  <a:pt x="163" y="80"/>
                  <a:pt x="140" y="103"/>
                  <a:pt x="112" y="103"/>
                </a:cubicBezTo>
                <a:cubicBezTo>
                  <a:pt x="84" y="103"/>
                  <a:pt x="61" y="80"/>
                  <a:pt x="61" y="52"/>
                </a:cubicBezTo>
                <a:close/>
              </a:path>
            </a:pathLst>
          </a:custGeom>
          <a:noFill/>
          <a:ln w="12700" cap="rnd">
            <a:solidFill>
              <a:srgbClr val="1BA35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6746" y="1740023"/>
            <a:ext cx="388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Ventiv</a:t>
            </a:r>
            <a:r>
              <a:rPr lang="en-US" dirty="0"/>
              <a:t> Risk Services Pvt. Ltd</a:t>
            </a:r>
          </a:p>
        </p:txBody>
      </p:sp>
    </p:spTree>
    <p:extLst>
      <p:ext uri="{BB962C8B-B14F-4D97-AF65-F5344CB8AC3E}">
        <p14:creationId xmlns:p14="http://schemas.microsoft.com/office/powerpoint/2010/main" val="77410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Ticketing Process – </a:t>
            </a:r>
            <a:r>
              <a:rPr lang="en-US" b="1" dirty="0">
                <a:solidFill>
                  <a:srgbClr val="FF6600"/>
                </a:solidFill>
              </a:rPr>
              <a:t>Client</a:t>
            </a:r>
            <a:r>
              <a:rPr lang="en-US" dirty="0"/>
              <a:t> Managed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AB0CF-CF24-420F-AB3A-0547A6219030}"/>
              </a:ext>
            </a:extLst>
          </p:cNvPr>
          <p:cNvSpPr txBox="1"/>
          <p:nvPr/>
        </p:nvSpPr>
        <p:spPr>
          <a:xfrm rot="16200000">
            <a:off x="-314230" y="2771306"/>
            <a:ext cx="1264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8600"/>
                </a:solidFill>
                <a:latin typeface="Bahnschrift SemiBol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F7D8D3-FBFC-48B5-BCE9-4AA37048B30F}"/>
              </a:ext>
            </a:extLst>
          </p:cNvPr>
          <p:cNvSpPr/>
          <p:nvPr/>
        </p:nvSpPr>
        <p:spPr>
          <a:xfrm>
            <a:off x="492472" y="1296687"/>
            <a:ext cx="45719" cy="3288004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B7DF05-A9CE-48BD-B3F6-67F452BABDB0}"/>
              </a:ext>
            </a:extLst>
          </p:cNvPr>
          <p:cNvSpPr/>
          <p:nvPr/>
        </p:nvSpPr>
        <p:spPr>
          <a:xfrm>
            <a:off x="476784" y="4839678"/>
            <a:ext cx="61407" cy="1463449"/>
          </a:xfrm>
          <a:prstGeom prst="rect">
            <a:avLst/>
          </a:prstGeom>
          <a:solidFill>
            <a:srgbClr val="31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A303E4-96D3-41C3-9159-E6B6839A16EF}"/>
              </a:ext>
            </a:extLst>
          </p:cNvPr>
          <p:cNvSpPr txBox="1"/>
          <p:nvPr/>
        </p:nvSpPr>
        <p:spPr>
          <a:xfrm rot="16200000">
            <a:off x="-408949" y="5421238"/>
            <a:ext cx="146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3176BC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SumPositive</a:t>
            </a:r>
            <a:endParaRPr lang="en-US" sz="1600" b="1" dirty="0">
              <a:solidFill>
                <a:srgbClr val="3176BC"/>
              </a:solidFill>
              <a:latin typeface="Agency FB" panose="020B0503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1C6A68-B939-4D45-8356-B24E930FCB25}"/>
              </a:ext>
            </a:extLst>
          </p:cNvPr>
          <p:cNvSpPr/>
          <p:nvPr/>
        </p:nvSpPr>
        <p:spPr>
          <a:xfrm>
            <a:off x="5617620" y="3360195"/>
            <a:ext cx="1012985" cy="1060149"/>
          </a:xfrm>
          <a:prstGeom prst="ellipse">
            <a:avLst/>
          </a:pr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232D17-5F89-4F6C-99BA-B8FB91F0FE17}"/>
              </a:ext>
            </a:extLst>
          </p:cNvPr>
          <p:cNvSpPr/>
          <p:nvPr/>
        </p:nvSpPr>
        <p:spPr>
          <a:xfrm>
            <a:off x="2444726" y="4929128"/>
            <a:ext cx="1012986" cy="968733"/>
          </a:xfrm>
          <a:prstGeom prst="ellipse">
            <a:avLst/>
          </a:prstGeom>
          <a:noFill/>
          <a:ln w="57150">
            <a:solidFill>
              <a:srgbClr val="637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3F5C50-7406-4F3C-A606-78E8B1FCD98E}"/>
              </a:ext>
            </a:extLst>
          </p:cNvPr>
          <p:cNvSpPr/>
          <p:nvPr/>
        </p:nvSpPr>
        <p:spPr>
          <a:xfrm>
            <a:off x="9233195" y="4902036"/>
            <a:ext cx="1012985" cy="1060149"/>
          </a:xfrm>
          <a:prstGeom prst="ellipse">
            <a:avLst/>
          </a:prstGeom>
          <a:noFill/>
          <a:ln w="57150">
            <a:solidFill>
              <a:srgbClr val="637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DBFC99-321E-466D-966D-FE777A0C6708}"/>
              </a:ext>
            </a:extLst>
          </p:cNvPr>
          <p:cNvSpPr txBox="1"/>
          <p:nvPr/>
        </p:nvSpPr>
        <p:spPr>
          <a:xfrm>
            <a:off x="3627690" y="4146109"/>
            <a:ext cx="138789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Ticket Created</a:t>
            </a:r>
          </a:p>
          <a:p>
            <a:pPr algn="ctr"/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(Auto/Manual)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23D35F-AFBB-456D-A5BA-B019D312B3C9}"/>
              </a:ext>
            </a:extLst>
          </p:cNvPr>
          <p:cNvSpPr txBox="1"/>
          <p:nvPr/>
        </p:nvSpPr>
        <p:spPr>
          <a:xfrm>
            <a:off x="2387570" y="5916312"/>
            <a:ext cx="112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37FA5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 </a:t>
            </a:r>
          </a:p>
          <a:p>
            <a:pPr algn="ctr"/>
            <a:r>
              <a:rPr lang="en-US" sz="1200" b="1" dirty="0">
                <a:solidFill>
                  <a:srgbClr val="637FA5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E7303D-DEE0-4A6E-A960-8E5AF764B099}"/>
              </a:ext>
            </a:extLst>
          </p:cNvPr>
          <p:cNvSpPr/>
          <p:nvPr/>
        </p:nvSpPr>
        <p:spPr>
          <a:xfrm>
            <a:off x="5836993" y="4907190"/>
            <a:ext cx="1057419" cy="1044635"/>
          </a:xfrm>
          <a:prstGeom prst="ellipse">
            <a:avLst/>
          </a:prstGeom>
          <a:noFill/>
          <a:ln w="57150">
            <a:solidFill>
              <a:srgbClr val="637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EC8E3A8-F6DC-4CBE-997A-A04EFADC508F}"/>
              </a:ext>
            </a:extLst>
          </p:cNvPr>
          <p:cNvCxnSpPr>
            <a:cxnSpLocks/>
          </p:cNvCxnSpPr>
          <p:nvPr/>
        </p:nvCxnSpPr>
        <p:spPr>
          <a:xfrm>
            <a:off x="483931" y="4824914"/>
            <a:ext cx="11430585" cy="19140"/>
          </a:xfrm>
          <a:prstGeom prst="bentConnector3">
            <a:avLst>
              <a:gd name="adj1" fmla="val 50001"/>
            </a:avLst>
          </a:prstGeom>
          <a:ln w="38100" cap="rnd">
            <a:solidFill>
              <a:srgbClr val="FF8000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mage result for work order icon transparent">
            <a:extLst>
              <a:ext uri="{FF2B5EF4-FFF2-40B4-BE49-F238E27FC236}">
                <a16:creationId xmlns:a16="http://schemas.microsoft.com/office/drawing/2014/main" id="{953750E8-4A79-469C-936A-6B681934F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" y="1449618"/>
            <a:ext cx="682514" cy="77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578B28D7-9716-44BF-BCDF-E61E44FADD54}"/>
              </a:ext>
            </a:extLst>
          </p:cNvPr>
          <p:cNvSpPr/>
          <p:nvPr/>
        </p:nvSpPr>
        <p:spPr>
          <a:xfrm>
            <a:off x="663357" y="1318734"/>
            <a:ext cx="1012985" cy="1060149"/>
          </a:xfrm>
          <a:prstGeom prst="ellipse">
            <a:avLst/>
          </a:prstGeom>
          <a:noFill/>
          <a:ln w="57150">
            <a:solidFill>
              <a:srgbClr val="C365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9184F5-3379-4DBF-8E48-CB50230858C3}"/>
              </a:ext>
            </a:extLst>
          </p:cNvPr>
          <p:cNvSpPr txBox="1"/>
          <p:nvPr/>
        </p:nvSpPr>
        <p:spPr>
          <a:xfrm>
            <a:off x="609996" y="2374605"/>
            <a:ext cx="109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Client Email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73F5EF5-56DF-4184-BDD8-7B8EBCCB352B}"/>
              </a:ext>
            </a:extLst>
          </p:cNvPr>
          <p:cNvSpPr/>
          <p:nvPr/>
        </p:nvSpPr>
        <p:spPr>
          <a:xfrm>
            <a:off x="5599783" y="1311725"/>
            <a:ext cx="1012985" cy="1060149"/>
          </a:xfrm>
          <a:prstGeom prst="ellipse">
            <a:avLst/>
          </a:prstGeom>
          <a:noFill/>
          <a:ln w="57150">
            <a:solidFill>
              <a:srgbClr val="C365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10" descr="Related image">
            <a:extLst>
              <a:ext uri="{FF2B5EF4-FFF2-40B4-BE49-F238E27FC236}">
                <a16:creationId xmlns:a16="http://schemas.microsoft.com/office/drawing/2014/main" id="{955939ED-14DF-4D1D-999C-369E9B357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305" y="1488796"/>
            <a:ext cx="655163" cy="65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193DAE84-EA54-4C83-AE79-CA452623958B}"/>
              </a:ext>
            </a:extLst>
          </p:cNvPr>
          <p:cNvSpPr/>
          <p:nvPr/>
        </p:nvSpPr>
        <p:spPr>
          <a:xfrm>
            <a:off x="10615394" y="1304784"/>
            <a:ext cx="1012985" cy="1060149"/>
          </a:xfrm>
          <a:prstGeom prst="ellipse">
            <a:avLst/>
          </a:prstGeom>
          <a:noFill/>
          <a:ln w="57150">
            <a:solidFill>
              <a:srgbClr val="C365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32ED4E-C160-4382-91CC-9577835AEDE3}"/>
              </a:ext>
            </a:extLst>
          </p:cNvPr>
          <p:cNvSpPr txBox="1"/>
          <p:nvPr/>
        </p:nvSpPr>
        <p:spPr>
          <a:xfrm>
            <a:off x="5389338" y="2365747"/>
            <a:ext cx="141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Updated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E50E27-8DE7-4348-9C65-84E7F9D22EBC}"/>
              </a:ext>
            </a:extLst>
          </p:cNvPr>
          <p:cNvSpPr txBox="1"/>
          <p:nvPr/>
        </p:nvSpPr>
        <p:spPr>
          <a:xfrm>
            <a:off x="10415224" y="2363614"/>
            <a:ext cx="1413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Ticket Resolved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0A1D7D0-ACD8-4945-9FA5-98026E07C7CD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676342" y="1848809"/>
            <a:ext cx="4024568" cy="1688682"/>
          </a:xfrm>
          <a:prstGeom prst="bentConnector3">
            <a:avLst>
              <a:gd name="adj1" fmla="val 50000"/>
            </a:avLst>
          </a:prstGeom>
          <a:ln w="22225" cap="rnd">
            <a:solidFill>
              <a:schemeClr val="bg1">
                <a:lumMod val="50000"/>
              </a:schemeClr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6DC2414-614D-4AF6-83E5-D997B2CFE95D}"/>
              </a:ext>
            </a:extLst>
          </p:cNvPr>
          <p:cNvCxnSpPr>
            <a:cxnSpLocks/>
            <a:stCxn id="24" idx="0"/>
            <a:endCxn id="1028" idx="3"/>
          </p:cNvCxnSpPr>
          <p:nvPr/>
        </p:nvCxnSpPr>
        <p:spPr>
          <a:xfrm rot="5400000" flipH="1" flipV="1">
            <a:off x="5971623" y="4266046"/>
            <a:ext cx="1035225" cy="247065"/>
          </a:xfrm>
          <a:prstGeom prst="bentConnector4">
            <a:avLst>
              <a:gd name="adj1" fmla="val 30924"/>
              <a:gd name="adj2" fmla="val 192526"/>
            </a:avLst>
          </a:prstGeom>
          <a:ln w="22225" cap="rnd">
            <a:solidFill>
              <a:schemeClr val="bg1">
                <a:lumMod val="50000"/>
              </a:schemeClr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2D366C0-7675-4BD0-91E8-A07ADB6DD0AE}"/>
              </a:ext>
            </a:extLst>
          </p:cNvPr>
          <p:cNvCxnSpPr>
            <a:cxnSpLocks/>
            <a:stCxn id="1028" idx="3"/>
            <a:endCxn id="1034" idx="3"/>
          </p:cNvCxnSpPr>
          <p:nvPr/>
        </p:nvCxnSpPr>
        <p:spPr>
          <a:xfrm flipH="1" flipV="1">
            <a:off x="6545307" y="1818972"/>
            <a:ext cx="67461" cy="2052993"/>
          </a:xfrm>
          <a:prstGeom prst="bentConnector3">
            <a:avLst>
              <a:gd name="adj1" fmla="val -338862"/>
            </a:avLst>
          </a:prstGeom>
          <a:ln w="22225" cap="rnd">
            <a:solidFill>
              <a:schemeClr val="bg1">
                <a:lumMod val="50000"/>
              </a:schemeClr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CD63EB9-9C4F-4A30-A4AC-21F2E35F0A46}"/>
              </a:ext>
            </a:extLst>
          </p:cNvPr>
          <p:cNvCxnSpPr>
            <a:cxnSpLocks/>
            <a:stCxn id="18" idx="0"/>
            <a:endCxn id="49" idx="2"/>
          </p:cNvCxnSpPr>
          <p:nvPr/>
        </p:nvCxnSpPr>
        <p:spPr>
          <a:xfrm rot="5400000" flipH="1" flipV="1">
            <a:off x="9300076" y="3080226"/>
            <a:ext cx="2261423" cy="1382198"/>
          </a:xfrm>
          <a:prstGeom prst="bentConnector3">
            <a:avLst>
              <a:gd name="adj1" fmla="val 50000"/>
            </a:avLst>
          </a:prstGeom>
          <a:ln w="22225" cap="rnd">
            <a:solidFill>
              <a:schemeClr val="bg1">
                <a:lumMod val="50000"/>
              </a:schemeClr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TICKETING SYSTEM ICON TRANSPARENT">
            <a:extLst>
              <a:ext uri="{FF2B5EF4-FFF2-40B4-BE49-F238E27FC236}">
                <a16:creationId xmlns:a16="http://schemas.microsoft.com/office/drawing/2014/main" id="{61E7A2CC-479D-417A-ABE5-BD9EA4DC9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328" y="3477004"/>
            <a:ext cx="951440" cy="78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ssigned ICON TRANSPARENT">
            <a:extLst>
              <a:ext uri="{FF2B5EF4-FFF2-40B4-BE49-F238E27FC236}">
                <a16:creationId xmlns:a16="http://schemas.microsoft.com/office/drawing/2014/main" id="{18DF1B9D-0D8F-4443-926A-76101512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694" y="5068706"/>
            <a:ext cx="626261" cy="6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DD7B87B-F421-4FA5-A533-353861A7D49F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2951219" y="3890936"/>
            <a:ext cx="2541354" cy="1038192"/>
          </a:xfrm>
          <a:prstGeom prst="bentConnector2">
            <a:avLst/>
          </a:prstGeom>
          <a:ln w="22225" cap="rnd">
            <a:solidFill>
              <a:schemeClr val="bg1">
                <a:lumMod val="50000"/>
              </a:schemeClr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6E4FB4C-6F3A-4D81-A3DB-74CFDD803DEB}"/>
              </a:ext>
            </a:extLst>
          </p:cNvPr>
          <p:cNvSpPr txBox="1"/>
          <p:nvPr/>
        </p:nvSpPr>
        <p:spPr>
          <a:xfrm>
            <a:off x="5675829" y="5951825"/>
            <a:ext cx="149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37FA5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 </a:t>
            </a:r>
          </a:p>
          <a:p>
            <a:pPr algn="ctr"/>
            <a:r>
              <a:rPr lang="en-US" sz="1200" b="1" dirty="0">
                <a:solidFill>
                  <a:srgbClr val="637FA5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Communication</a:t>
            </a:r>
          </a:p>
        </p:txBody>
      </p:sp>
      <p:pic>
        <p:nvPicPr>
          <p:cNvPr id="1032" name="Picture 8" descr="Image result for update ICON TRANSPARENT">
            <a:extLst>
              <a:ext uri="{FF2B5EF4-FFF2-40B4-BE49-F238E27FC236}">
                <a16:creationId xmlns:a16="http://schemas.microsoft.com/office/drawing/2014/main" id="{21F289B0-5A7F-4718-9B72-B79F3A7D1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51" y="5056218"/>
            <a:ext cx="746579" cy="74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27053094-0462-4935-AED8-E0CA7E473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478" y="1394557"/>
            <a:ext cx="848829" cy="84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059A699F-D6A1-4557-A358-275AB418B759}"/>
              </a:ext>
            </a:extLst>
          </p:cNvPr>
          <p:cNvSpPr txBox="1"/>
          <p:nvPr/>
        </p:nvSpPr>
        <p:spPr>
          <a:xfrm>
            <a:off x="8990993" y="5970564"/>
            <a:ext cx="149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37FA5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Issue</a:t>
            </a:r>
          </a:p>
          <a:p>
            <a:pPr algn="ctr"/>
            <a:r>
              <a:rPr lang="en-US" sz="1200" b="1" dirty="0">
                <a:solidFill>
                  <a:srgbClr val="637FA5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resolved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4ACB3FA-9620-4F33-9749-0EDEA46CC23C}"/>
              </a:ext>
            </a:extLst>
          </p:cNvPr>
          <p:cNvSpPr txBox="1"/>
          <p:nvPr/>
        </p:nvSpPr>
        <p:spPr>
          <a:xfrm>
            <a:off x="6823213" y="2018115"/>
            <a:ext cx="1413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Ticketing System</a:t>
            </a:r>
          </a:p>
          <a:p>
            <a:pPr algn="ctr"/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automatically sends updates</a:t>
            </a:r>
          </a:p>
        </p:txBody>
      </p:sp>
      <p:pic>
        <p:nvPicPr>
          <p:cNvPr id="84" name="Picture 10" descr="Related image">
            <a:extLst>
              <a:ext uri="{FF2B5EF4-FFF2-40B4-BE49-F238E27FC236}">
                <a16:creationId xmlns:a16="http://schemas.microsoft.com/office/drawing/2014/main" id="{B310E745-B429-4F80-A370-9B17E5344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604" y="5085912"/>
            <a:ext cx="655163" cy="65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C635B49-DCB9-4424-AD74-D08241B918E1}"/>
              </a:ext>
            </a:extLst>
          </p:cNvPr>
          <p:cNvSpPr txBox="1"/>
          <p:nvPr/>
        </p:nvSpPr>
        <p:spPr>
          <a:xfrm>
            <a:off x="1600895" y="1467976"/>
            <a:ext cx="4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0B93E87-4991-4B1C-9815-3569B022D42E}"/>
              </a:ext>
            </a:extLst>
          </p:cNvPr>
          <p:cNvSpPr txBox="1"/>
          <p:nvPr/>
        </p:nvSpPr>
        <p:spPr>
          <a:xfrm>
            <a:off x="4058933" y="3861914"/>
            <a:ext cx="4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F95BB9-11B3-4D0E-A3AC-BF31BB117595}"/>
              </a:ext>
            </a:extLst>
          </p:cNvPr>
          <p:cNvSpPr txBox="1"/>
          <p:nvPr/>
        </p:nvSpPr>
        <p:spPr>
          <a:xfrm>
            <a:off x="1977088" y="5256202"/>
            <a:ext cx="4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❸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90B622F-2B7C-419B-9C72-9B5BF9A7B0AE}"/>
              </a:ext>
            </a:extLst>
          </p:cNvPr>
          <p:cNvSpPr txBox="1"/>
          <p:nvPr/>
        </p:nvSpPr>
        <p:spPr>
          <a:xfrm>
            <a:off x="5420872" y="5241916"/>
            <a:ext cx="4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❹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412E44-38C5-44E0-9EC5-E7BC436DA3C9}"/>
              </a:ext>
            </a:extLst>
          </p:cNvPr>
          <p:cNvSpPr txBox="1"/>
          <p:nvPr/>
        </p:nvSpPr>
        <p:spPr>
          <a:xfrm>
            <a:off x="7190459" y="3318758"/>
            <a:ext cx="4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❺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CDFB6B-159C-406F-B076-F2D1608EBDE8}"/>
              </a:ext>
            </a:extLst>
          </p:cNvPr>
          <p:cNvSpPr txBox="1"/>
          <p:nvPr/>
        </p:nvSpPr>
        <p:spPr>
          <a:xfrm>
            <a:off x="5114669" y="1468769"/>
            <a:ext cx="4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❻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AE71EBF-39C7-48F0-ABC9-FE764F4997E9}"/>
              </a:ext>
            </a:extLst>
          </p:cNvPr>
          <p:cNvSpPr txBox="1"/>
          <p:nvPr/>
        </p:nvSpPr>
        <p:spPr>
          <a:xfrm>
            <a:off x="8792801" y="5256202"/>
            <a:ext cx="4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❼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4B61F4-AB38-42CA-BD31-B2612A54C60C}"/>
              </a:ext>
            </a:extLst>
          </p:cNvPr>
          <p:cNvSpPr txBox="1"/>
          <p:nvPr/>
        </p:nvSpPr>
        <p:spPr>
          <a:xfrm>
            <a:off x="10175000" y="1664142"/>
            <a:ext cx="4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❽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A665097-93C2-4D11-A9D6-66B96B287527}"/>
              </a:ext>
            </a:extLst>
          </p:cNvPr>
          <p:cNvCxnSpPr>
            <a:cxnSpLocks/>
            <a:stCxn id="18" idx="0"/>
            <a:endCxn id="1028" idx="3"/>
          </p:cNvCxnSpPr>
          <p:nvPr/>
        </p:nvCxnSpPr>
        <p:spPr>
          <a:xfrm rot="16200000" flipV="1">
            <a:off x="7661193" y="2823541"/>
            <a:ext cx="1030071" cy="3126920"/>
          </a:xfrm>
          <a:prstGeom prst="bentConnector2">
            <a:avLst/>
          </a:prstGeom>
          <a:ln w="22225" cap="rnd">
            <a:solidFill>
              <a:schemeClr val="bg1">
                <a:lumMod val="50000"/>
              </a:schemeClr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E6EFCE7-2435-4BE6-B7ED-E26FB6221B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740" y="-3232"/>
            <a:ext cx="3137282" cy="98824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0E1F1E2E-03B3-4007-8310-9F7BA6B6EC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28658" y="5360547"/>
            <a:ext cx="1472995" cy="41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2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Ticketing Process – </a:t>
            </a:r>
            <a:r>
              <a:rPr lang="en-US" b="1" dirty="0">
                <a:solidFill>
                  <a:srgbClr val="FF6600"/>
                </a:solidFill>
              </a:rPr>
              <a:t>Client</a:t>
            </a:r>
            <a:r>
              <a:rPr lang="en-US" dirty="0"/>
              <a:t> Managed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E1144-A640-466D-B21A-E8843928A880}"/>
              </a:ext>
            </a:extLst>
          </p:cNvPr>
          <p:cNvSpPr txBox="1"/>
          <p:nvPr/>
        </p:nvSpPr>
        <p:spPr>
          <a:xfrm>
            <a:off x="316752" y="1290917"/>
            <a:ext cx="11612880" cy="441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dirty="0"/>
              <a:t>All our employees will have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 Positive</a:t>
            </a:r>
            <a:r>
              <a:rPr lang="en-US" dirty="0" smtClean="0"/>
              <a:t> </a:t>
            </a:r>
            <a:r>
              <a:rPr lang="en-US" dirty="0"/>
              <a:t>Email addresses.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dirty="0"/>
              <a:t>Our employees will use </a:t>
            </a:r>
            <a:r>
              <a:rPr lang="en-US" dirty="0" smtClean="0"/>
              <a:t>our </a:t>
            </a:r>
            <a:r>
              <a:rPr lang="en-US" dirty="0"/>
              <a:t>email address </a:t>
            </a:r>
            <a:r>
              <a:rPr lang="en-US" dirty="0" smtClean="0"/>
              <a:t>for all </a:t>
            </a:r>
            <a:r>
              <a:rPr lang="en-US" dirty="0"/>
              <a:t>client/external </a:t>
            </a:r>
            <a:r>
              <a:rPr lang="en-US" dirty="0" smtClean="0"/>
              <a:t>communications related to Project.</a:t>
            </a:r>
            <a:endParaRPr lang="en-US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dirty="0" err="1"/>
              <a:t>Ventiv</a:t>
            </a:r>
            <a:r>
              <a:rPr lang="en-US" dirty="0"/>
              <a:t> Risk Services Pvt. </a:t>
            </a:r>
            <a:r>
              <a:rPr lang="en-US" dirty="0" smtClean="0"/>
              <a:t>Ltd </a:t>
            </a:r>
            <a:r>
              <a:rPr lang="en-US" dirty="0"/>
              <a:t>may employee an onsite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Business Analyst </a:t>
            </a:r>
            <a:r>
              <a:rPr lang="en-US" dirty="0"/>
              <a:t>and will work with our employees.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dirty="0"/>
              <a:t>We will assign our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Client Partner </a:t>
            </a:r>
            <a:r>
              <a:rPr lang="en-US" dirty="0"/>
              <a:t>for </a:t>
            </a:r>
            <a:r>
              <a:rPr lang="en-US" dirty="0" err="1"/>
              <a:t>Ventiv</a:t>
            </a:r>
            <a:r>
              <a:rPr lang="en-US" dirty="0"/>
              <a:t> Risk Services Pvt. Ltd</a:t>
            </a:r>
            <a:r>
              <a:rPr lang="en-US" dirty="0" smtClean="0"/>
              <a:t> </a:t>
            </a:r>
            <a:r>
              <a:rPr lang="en-US" dirty="0"/>
              <a:t>who will manage all logistical relationship.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dirty="0"/>
              <a:t>We will use </a:t>
            </a:r>
            <a:r>
              <a:rPr lang="en-US" dirty="0" smtClean="0"/>
              <a:t>Sum Positive </a:t>
            </a:r>
            <a:r>
              <a:rPr lang="en-US" dirty="0"/>
              <a:t>Email addresses to login to client managed ticketing systems such as:</a:t>
            </a: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AutoNum type="arabicPeriod"/>
            </a:pPr>
            <a:r>
              <a:rPr lang="en-US" dirty="0"/>
              <a:t>Jira Cloud</a:t>
            </a: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AutoNum type="arabicPeriod"/>
            </a:pPr>
            <a:r>
              <a:rPr lang="en-US" dirty="0"/>
              <a:t>Remedy On Demand</a:t>
            </a: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AutoNum type="arabicPeriod"/>
            </a:pPr>
            <a:r>
              <a:rPr lang="en-US" dirty="0"/>
              <a:t>Manage Engine</a:t>
            </a: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AutoNum type="arabicPeriod"/>
            </a:pPr>
            <a:r>
              <a:rPr lang="en-US" dirty="0"/>
              <a:t>Zoho Service Desk</a:t>
            </a:r>
          </a:p>
        </p:txBody>
      </p:sp>
    </p:spTree>
    <p:extLst>
      <p:ext uri="{BB962C8B-B14F-4D97-AF65-F5344CB8AC3E}">
        <p14:creationId xmlns:p14="http://schemas.microsoft.com/office/powerpoint/2010/main" val="416950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E1144-A640-466D-B21A-E8843928A880}"/>
              </a:ext>
            </a:extLst>
          </p:cNvPr>
          <p:cNvSpPr txBox="1"/>
          <p:nvPr/>
        </p:nvSpPr>
        <p:spPr>
          <a:xfrm>
            <a:off x="191022" y="1908137"/>
            <a:ext cx="116128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3600" b="1" dirty="0"/>
              <a:t>We already have key resources immediately to get started 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3600" b="1" dirty="0"/>
              <a:t>Typical onboarding time for new resources is 3-4 weeks. </a:t>
            </a:r>
          </a:p>
        </p:txBody>
      </p:sp>
    </p:spTree>
    <p:extLst>
      <p:ext uri="{BB962C8B-B14F-4D97-AF65-F5344CB8AC3E}">
        <p14:creationId xmlns:p14="http://schemas.microsoft.com/office/powerpoint/2010/main" val="4034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E32A4D-B729-4C83-AEB5-667A34A70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5CF5FF0-0519-4511-A789-DD306C729770}"/>
              </a:ext>
            </a:extLst>
          </p:cNvPr>
          <p:cNvSpPr txBox="1">
            <a:spLocks/>
          </p:cNvSpPr>
          <p:nvPr/>
        </p:nvSpPr>
        <p:spPr bwMode="auto">
          <a:xfrm>
            <a:off x="74428" y="4866823"/>
            <a:ext cx="10363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3038" indent="0" algn="l" rtl="0" fontAlgn="base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Selected Staff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72ADD0-A25F-415B-9178-C252AD922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361" y="96054"/>
            <a:ext cx="3632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644"/>
            <a:ext cx="12192000" cy="987425"/>
          </a:xfrm>
        </p:spPr>
        <p:txBody>
          <a:bodyPr/>
          <a:lstStyle/>
          <a:p>
            <a:r>
              <a:rPr lang="en-US" dirty="0" smtClean="0"/>
              <a:t>DevOps Team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7A52E-3F9C-4D70-A1C5-990828DA1FF0}"/>
              </a:ext>
            </a:extLst>
          </p:cNvPr>
          <p:cNvSpPr/>
          <p:nvPr/>
        </p:nvSpPr>
        <p:spPr>
          <a:xfrm>
            <a:off x="339577" y="3156403"/>
            <a:ext cx="5670420" cy="400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Project Lead Cloud &amp; DevOps–Rama Krishna</a:t>
            </a:r>
            <a:endParaRPr 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AF91C0-F59B-4067-9817-8A6BDFFD4394}"/>
              </a:ext>
            </a:extLst>
          </p:cNvPr>
          <p:cNvSpPr/>
          <p:nvPr/>
        </p:nvSpPr>
        <p:spPr>
          <a:xfrm>
            <a:off x="6040009" y="3156403"/>
            <a:ext cx="6011583" cy="400110"/>
          </a:xfrm>
          <a:prstGeom prst="rect">
            <a:avLst/>
          </a:prstGeom>
          <a:solidFill>
            <a:srgbClr val="E95F43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Technical consultant – Samantha Changal</a:t>
            </a:r>
            <a:endParaRPr 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F275C-AEA6-42BD-A85B-DB11511B5ECC}"/>
              </a:ext>
            </a:extLst>
          </p:cNvPr>
          <p:cNvSpPr txBox="1"/>
          <p:nvPr/>
        </p:nvSpPr>
        <p:spPr>
          <a:xfrm>
            <a:off x="339577" y="3690344"/>
            <a:ext cx="5670420" cy="25083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Overall 10+ years of experience in developing and maintaining Enterprise </a:t>
            </a:r>
            <a:r>
              <a:rPr lang="en-US" sz="1400" dirty="0" smtClean="0"/>
              <a:t>applications with Agile 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Managed End-to-End </a:t>
            </a:r>
            <a:r>
              <a:rPr lang="en-US" sz="1400" dirty="0"/>
              <a:t>solution with </a:t>
            </a:r>
            <a:r>
              <a:rPr lang="en-US" sz="1400" dirty="0" err="1"/>
              <a:t>Ansible</a:t>
            </a:r>
            <a:r>
              <a:rPr lang="en-US" sz="1400" dirty="0"/>
              <a:t> for configuration </a:t>
            </a:r>
            <a:r>
              <a:rPr lang="en-US" sz="1400" dirty="0" smtClean="0"/>
              <a:t>management – IaaS, </a:t>
            </a:r>
            <a:r>
              <a:rPr lang="en-IN" sz="1400" dirty="0" smtClean="0"/>
              <a:t>Expertise tools </a:t>
            </a:r>
            <a:r>
              <a:rPr lang="en-IN" sz="1400" dirty="0"/>
              <a:t>Jenkins, SCM, </a:t>
            </a:r>
            <a:r>
              <a:rPr lang="en-IN" sz="1400" dirty="0" err="1" smtClean="0"/>
              <a:t>Artifactory</a:t>
            </a:r>
            <a:r>
              <a:rPr lang="en-IN" sz="1400" dirty="0"/>
              <a:t>, </a:t>
            </a:r>
            <a:r>
              <a:rPr lang="en-IN" sz="1400" dirty="0" smtClean="0"/>
              <a:t>Python</a:t>
            </a:r>
            <a:r>
              <a:rPr lang="en-IN" sz="1400" dirty="0"/>
              <a:t>, </a:t>
            </a:r>
            <a:r>
              <a:rPr lang="en-IN" sz="1400" dirty="0" smtClean="0"/>
              <a:t>Coordinator </a:t>
            </a:r>
            <a:r>
              <a:rPr lang="en-IN" sz="1400" dirty="0"/>
              <a:t>Kubernetes, </a:t>
            </a:r>
            <a:r>
              <a:rPr lang="en-IN" sz="1400" dirty="0" err="1"/>
              <a:t>Openshift</a:t>
            </a:r>
            <a:r>
              <a:rPr lang="en-IN" sz="1400" dirty="0"/>
              <a:t>, Google </a:t>
            </a:r>
            <a:r>
              <a:rPr lang="en-IN" sz="1400" dirty="0" smtClean="0"/>
              <a:t>Anthos.</a:t>
            </a:r>
            <a:endParaRPr lang="en-IN" sz="1400" dirty="0"/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400" dirty="0" smtClean="0"/>
              <a:t>Frameworks </a:t>
            </a:r>
            <a:r>
              <a:rPr lang="en-IN" sz="1400" dirty="0"/>
              <a:t>like Spring Boot, Netflix OSS, </a:t>
            </a:r>
            <a:r>
              <a:rPr lang="en-IN" sz="1400" dirty="0" smtClean="0"/>
              <a:t>Angular.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400" dirty="0" smtClean="0"/>
              <a:t>Industry </a:t>
            </a:r>
            <a:r>
              <a:rPr lang="en-US" sz="1400" dirty="0"/>
              <a:t>Telecom, Health Care, </a:t>
            </a:r>
            <a:r>
              <a:rPr lang="en-US" sz="1400" dirty="0" smtClean="0"/>
              <a:t>Banking &amp; </a:t>
            </a:r>
            <a:r>
              <a:rPr lang="en-US" sz="1400" dirty="0"/>
              <a:t>Finance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3E0302-FFB4-464C-A53B-6DBE6B266C09}"/>
              </a:ext>
            </a:extLst>
          </p:cNvPr>
          <p:cNvSpPr txBox="1"/>
          <p:nvPr/>
        </p:nvSpPr>
        <p:spPr>
          <a:xfrm>
            <a:off x="6089340" y="3604085"/>
            <a:ext cx="5962252" cy="2457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Technical consultant with diverse operational experience in both IT Digital transformation and Engineering.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Over 15+ experience Design, build and configure applications to meet business process and application requirements in a large digital transformation program.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Development of IT Application core project management tools &amp; integrating business applications and configuring Productivity tools</a:t>
            </a:r>
            <a:r>
              <a:rPr lang="en-US" sz="1400" dirty="0" smtClean="0"/>
              <a:t>. 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7A52E-3F9C-4D70-A1C5-990828DA1FF0}"/>
              </a:ext>
            </a:extLst>
          </p:cNvPr>
          <p:cNvSpPr/>
          <p:nvPr/>
        </p:nvSpPr>
        <p:spPr>
          <a:xfrm>
            <a:off x="375240" y="1178734"/>
            <a:ext cx="11676353" cy="400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Program Manager : - Ravi </a:t>
            </a:r>
            <a:r>
              <a:rPr lang="en-US" sz="20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kumar</a:t>
            </a:r>
            <a:endParaRPr 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F275C-AEA6-42BD-A85B-DB11511B5ECC}"/>
              </a:ext>
            </a:extLst>
          </p:cNvPr>
          <p:cNvSpPr txBox="1"/>
          <p:nvPr/>
        </p:nvSpPr>
        <p:spPr>
          <a:xfrm>
            <a:off x="375241" y="1712675"/>
            <a:ext cx="11676352" cy="1124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Overall </a:t>
            </a:r>
            <a:r>
              <a:rPr lang="en-US" sz="1400" dirty="0" smtClean="0"/>
              <a:t>18+ </a:t>
            </a:r>
            <a:r>
              <a:rPr lang="en-US" sz="1400" dirty="0"/>
              <a:t>years of experience in developing and maintaining Enterprise applications with Agile 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Ex- Oracle Project Manager with 15+ Years of overseas experience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Completed 4.7 million USD project with in a span of 1.4 years as Project </a:t>
            </a:r>
            <a:r>
              <a:rPr lang="en-US" sz="1400" dirty="0"/>
              <a:t>Manager </a:t>
            </a:r>
            <a:r>
              <a:rPr lang="en-US" sz="1400" dirty="0" smtClean="0"/>
              <a:t>with high quality Delivery</a:t>
            </a:r>
          </a:p>
        </p:txBody>
      </p:sp>
    </p:spTree>
    <p:extLst>
      <p:ext uri="{BB962C8B-B14F-4D97-AF65-F5344CB8AC3E}">
        <p14:creationId xmlns:p14="http://schemas.microsoft.com/office/powerpoint/2010/main" val="261631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4616028"/>
            <a:ext cx="12192000" cy="987425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3A0BB-6C86-462C-AFDB-B9BA3865BB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10" y="907416"/>
            <a:ext cx="6740435" cy="3276600"/>
          </a:xfrm>
          <a:prstGeom prst="rect">
            <a:avLst/>
          </a:prstGeom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8DF12A2D-EC43-4E02-A653-BD43FE25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907415"/>
            <a:ext cx="54768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63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430" y="923544"/>
            <a:ext cx="11692128" cy="54223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SumPositive</a:t>
            </a:r>
            <a:r>
              <a:rPr lang="en-US" sz="2400" dirty="0"/>
              <a:t> Offshore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Devops</a:t>
            </a:r>
            <a:r>
              <a:rPr lang="en-US" sz="2400" dirty="0" smtClean="0"/>
              <a:t> Offering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Devops</a:t>
            </a:r>
            <a:r>
              <a:rPr lang="en-US" sz="2400" dirty="0" smtClean="0"/>
              <a:t> Strategy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Co-ordination </a:t>
            </a:r>
            <a:r>
              <a:rPr lang="en-US" sz="2400" dirty="0"/>
              <a:t>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Ticketing System Options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Rate Card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Selected Staff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696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3EF2-F1BF-49DD-82A4-8C1EA528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About </a:t>
            </a:r>
            <a:r>
              <a:rPr lang="en-US" sz="2800" dirty="0" err="1"/>
              <a:t>SumPositive</a:t>
            </a:r>
            <a:r>
              <a:rPr lang="en-US" sz="2800" dirty="0"/>
              <a:t> Offshore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22FC2-085E-46B2-80AD-CB77307CB2BD}"/>
              </a:ext>
            </a:extLst>
          </p:cNvPr>
          <p:cNvSpPr txBox="1"/>
          <p:nvPr/>
        </p:nvSpPr>
        <p:spPr>
          <a:xfrm>
            <a:off x="150812" y="1531473"/>
            <a:ext cx="11890375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Offshore offices in: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Hyderabad , India (1 Corporate Office , 2 Development Centers)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Offshore India Staff of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250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technology Implementation with focus on Oracle Technologies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24/7 (round the clock) active office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D4968-EAC7-449E-8B86-6FB5608715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612" y="1321818"/>
            <a:ext cx="1076694" cy="1129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3BD2A-8C62-4D80-9553-7200F558A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870" y="3251186"/>
            <a:ext cx="1280178" cy="1280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4A4608-5FE2-4C9A-8164-D928DA60AA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345" y="5107470"/>
            <a:ext cx="1152703" cy="1152703"/>
          </a:xfrm>
          <a:prstGeom prst="rect">
            <a:avLst/>
          </a:prstGeom>
        </p:spPr>
      </p:pic>
      <p:pic>
        <p:nvPicPr>
          <p:cNvPr id="19463" name="Picture 3">
            <a:extLst>
              <a:ext uri="{FF2B5EF4-FFF2-40B4-BE49-F238E27FC236}">
                <a16:creationId xmlns:a16="http://schemas.microsoft.com/office/drawing/2014/main" id="{261098D2-1A65-4951-96CB-CA30E01AF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863" y="6419850"/>
            <a:ext cx="18478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Hours of Operation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62982-54CC-4400-9553-12998F16B5A1}"/>
              </a:ext>
            </a:extLst>
          </p:cNvPr>
          <p:cNvSpPr/>
          <p:nvPr/>
        </p:nvSpPr>
        <p:spPr>
          <a:xfrm>
            <a:off x="254516" y="1747979"/>
            <a:ext cx="5670420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Hours of 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33F62-A025-4249-94D1-1D0509CDD816}"/>
              </a:ext>
            </a:extLst>
          </p:cNvPr>
          <p:cNvSpPr txBox="1"/>
          <p:nvPr/>
        </p:nvSpPr>
        <p:spPr>
          <a:xfrm>
            <a:off x="254516" y="2389695"/>
            <a:ext cx="5670420" cy="3416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Europe Support Timings: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 USA Support Timings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856F71-4E6F-4BCC-A230-42AA9809B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14460"/>
              </p:ext>
            </p:extLst>
          </p:nvPr>
        </p:nvGraphicFramePr>
        <p:xfrm>
          <a:off x="728573" y="2773175"/>
          <a:ext cx="314820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4102">
                  <a:extLst>
                    <a:ext uri="{9D8B030D-6E8A-4147-A177-3AD203B41FA5}">
                      <a16:colId xmlns:a16="http://schemas.microsoft.com/office/drawing/2014/main" val="1962743671"/>
                    </a:ext>
                  </a:extLst>
                </a:gridCol>
                <a:gridCol w="1574102">
                  <a:extLst>
                    <a:ext uri="{9D8B030D-6E8A-4147-A177-3AD203B41FA5}">
                      <a16:colId xmlns:a16="http://schemas.microsoft.com/office/drawing/2014/main" val="1784097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4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11.30 AM</a:t>
                      </a:r>
                    </a:p>
                    <a:p>
                      <a:r>
                        <a:rPr lang="en-US" dirty="0"/>
                        <a:t>8.30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6.00 AM</a:t>
                      </a:r>
                    </a:p>
                    <a:p>
                      <a:r>
                        <a:rPr lang="en-US" dirty="0"/>
                        <a:t>3.00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00701"/>
                  </a:ext>
                </a:extLst>
              </a:tr>
            </a:tbl>
          </a:graphicData>
        </a:graphic>
      </p:graphicFrame>
      <p:pic>
        <p:nvPicPr>
          <p:cNvPr id="1028" name="Picture 4" descr="Horizontal tricolor flag bearing, from top to bottom, deep saffron, white, and green horizontal bands. In the centre of the white band is a navy-blue wheel with 24 spokes.">
            <a:extLst>
              <a:ext uri="{FF2B5EF4-FFF2-40B4-BE49-F238E27FC236}">
                <a16:creationId xmlns:a16="http://schemas.microsoft.com/office/drawing/2014/main" id="{9196E7F2-74E3-439F-9B81-AB3CB246D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920" y="2795896"/>
            <a:ext cx="364611" cy="24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756CE8-9806-4632-83FC-97673B77C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62746"/>
              </p:ext>
            </p:extLst>
          </p:nvPr>
        </p:nvGraphicFramePr>
        <p:xfrm>
          <a:off x="728573" y="4542271"/>
          <a:ext cx="4722306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4102">
                  <a:extLst>
                    <a:ext uri="{9D8B030D-6E8A-4147-A177-3AD203B41FA5}">
                      <a16:colId xmlns:a16="http://schemas.microsoft.com/office/drawing/2014/main" val="1962743671"/>
                    </a:ext>
                  </a:extLst>
                </a:gridCol>
                <a:gridCol w="1574102">
                  <a:extLst>
                    <a:ext uri="{9D8B030D-6E8A-4147-A177-3AD203B41FA5}">
                      <a16:colId xmlns:a16="http://schemas.microsoft.com/office/drawing/2014/main" val="1784097138"/>
                    </a:ext>
                  </a:extLst>
                </a:gridCol>
                <a:gridCol w="1574102">
                  <a:extLst>
                    <a:ext uri="{9D8B030D-6E8A-4147-A177-3AD203B41FA5}">
                      <a16:colId xmlns:a16="http://schemas.microsoft.com/office/drawing/2014/main" val="237921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4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5.30 PM</a:t>
                      </a:r>
                    </a:p>
                    <a:p>
                      <a:r>
                        <a:rPr lang="en-US" dirty="0"/>
                        <a:t>2.30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8.00 AM</a:t>
                      </a:r>
                    </a:p>
                    <a:p>
                      <a:r>
                        <a:rPr lang="en-US" dirty="0"/>
                        <a:t>5.00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5.00 AM</a:t>
                      </a:r>
                    </a:p>
                    <a:p>
                      <a:r>
                        <a:rPr lang="en-US" dirty="0"/>
                        <a:t>2.00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00701"/>
                  </a:ext>
                </a:extLst>
              </a:tr>
            </a:tbl>
          </a:graphicData>
        </a:graphic>
      </p:graphicFrame>
      <p:pic>
        <p:nvPicPr>
          <p:cNvPr id="14" name="Picture 2" descr="Flag of the United States">
            <a:extLst>
              <a:ext uri="{FF2B5EF4-FFF2-40B4-BE49-F238E27FC236}">
                <a16:creationId xmlns:a16="http://schemas.microsoft.com/office/drawing/2014/main" id="{4DAA772B-1305-4A8E-9CE9-203D77CE6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78" y="4561123"/>
            <a:ext cx="362794" cy="19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lag of the United States">
            <a:extLst>
              <a:ext uri="{FF2B5EF4-FFF2-40B4-BE49-F238E27FC236}">
                <a16:creationId xmlns:a16="http://schemas.microsoft.com/office/drawing/2014/main" id="{F38FA59E-4FD7-436D-9ACF-FFAE7C2B5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13" y="4561123"/>
            <a:ext cx="362794" cy="19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orizontal tricolor flag bearing, from top to bottom, deep saffron, white, and green horizontal bands. In the centre of the white band is a navy-blue wheel with 24 spokes.">
            <a:extLst>
              <a:ext uri="{FF2B5EF4-FFF2-40B4-BE49-F238E27FC236}">
                <a16:creationId xmlns:a16="http://schemas.microsoft.com/office/drawing/2014/main" id="{30DA5B4E-7771-4B8D-A238-9145F268D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920" y="4564992"/>
            <a:ext cx="364611" cy="24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lated image">
            <a:extLst>
              <a:ext uri="{FF2B5EF4-FFF2-40B4-BE49-F238E27FC236}">
                <a16:creationId xmlns:a16="http://schemas.microsoft.com/office/drawing/2014/main" id="{6616C8E0-3D17-4896-A079-9CE9C2B55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7790" y="2699331"/>
            <a:ext cx="448882" cy="44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34D5D9-11A9-4427-8D79-F438E4F59F10}"/>
              </a:ext>
            </a:extLst>
          </p:cNvPr>
          <p:cNvSpPr/>
          <p:nvPr/>
        </p:nvSpPr>
        <p:spPr>
          <a:xfrm>
            <a:off x="6267066" y="3278635"/>
            <a:ext cx="6099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We can provide extended hour support based </a:t>
            </a:r>
          </a:p>
          <a:p>
            <a:r>
              <a:rPr lang="en-US" dirty="0"/>
              <a:t>on </a:t>
            </a:r>
            <a:r>
              <a:rPr lang="en-US" dirty="0" smtClean="0"/>
              <a:t>Timex client </a:t>
            </a:r>
            <a:r>
              <a:rPr lang="en-US" dirty="0"/>
              <a:t>requirement .We have staff in other regions that we would leverage for 24/7 coverage.</a:t>
            </a:r>
          </a:p>
        </p:txBody>
      </p:sp>
    </p:spTree>
    <p:extLst>
      <p:ext uri="{BB962C8B-B14F-4D97-AF65-F5344CB8AC3E}">
        <p14:creationId xmlns:p14="http://schemas.microsoft.com/office/powerpoint/2010/main" val="234022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644"/>
            <a:ext cx="12192000" cy="987425"/>
          </a:xfrm>
        </p:spPr>
        <p:txBody>
          <a:bodyPr/>
          <a:lstStyle/>
          <a:p>
            <a:r>
              <a:rPr lang="en-US" dirty="0" smtClean="0"/>
              <a:t>DevOps Offering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7A52E-3F9C-4D70-A1C5-990828DA1FF0}"/>
              </a:ext>
            </a:extLst>
          </p:cNvPr>
          <p:cNvSpPr/>
          <p:nvPr/>
        </p:nvSpPr>
        <p:spPr>
          <a:xfrm>
            <a:off x="339577" y="1347341"/>
            <a:ext cx="5670420" cy="400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Support Services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AF91C0-F59B-4067-9817-8A6BDFFD4394}"/>
              </a:ext>
            </a:extLst>
          </p:cNvPr>
          <p:cNvSpPr/>
          <p:nvPr/>
        </p:nvSpPr>
        <p:spPr>
          <a:xfrm>
            <a:off x="6331844" y="1347341"/>
            <a:ext cx="5719750" cy="400110"/>
          </a:xfrm>
          <a:prstGeom prst="rect">
            <a:avLst/>
          </a:prstGeom>
          <a:solidFill>
            <a:srgbClr val="E95F43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Imlementation</a:t>
            </a: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/Delivery 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F275C-AEA6-42BD-A85B-DB11511B5ECC}"/>
              </a:ext>
            </a:extLst>
          </p:cNvPr>
          <p:cNvSpPr txBox="1"/>
          <p:nvPr/>
        </p:nvSpPr>
        <p:spPr>
          <a:xfrm>
            <a:off x="339577" y="1988288"/>
            <a:ext cx="5670420" cy="1769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dirty="0" smtClean="0"/>
              <a:t>Agile Development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API data solution </a:t>
            </a:r>
            <a:r>
              <a:rPr lang="en-US" dirty="0"/>
              <a:t>for continuous data </a:t>
            </a:r>
            <a:r>
              <a:rPr lang="en-US" dirty="0" smtClean="0"/>
              <a:t>testing.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DevOps </a:t>
            </a:r>
            <a:r>
              <a:rPr lang="en-US" dirty="0"/>
              <a:t>process automation </a:t>
            </a:r>
            <a:r>
              <a:rPr lang="en-US" dirty="0" smtClean="0"/>
              <a:t>service.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DevOps Implementation </a:t>
            </a:r>
            <a:r>
              <a:rPr lang="en-US" dirty="0" smtClean="0"/>
              <a:t>Services.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3E0302-FFB4-464C-A53B-6DBE6B266C09}"/>
              </a:ext>
            </a:extLst>
          </p:cNvPr>
          <p:cNvSpPr txBox="1"/>
          <p:nvPr/>
        </p:nvSpPr>
        <p:spPr>
          <a:xfrm>
            <a:off x="6381174" y="1795023"/>
            <a:ext cx="5670420" cy="4637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dirty="0" smtClean="0"/>
              <a:t>API :</a:t>
            </a:r>
            <a:endParaRPr lang="en-US" b="1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dirty="0"/>
              <a:t>S</a:t>
            </a:r>
            <a:r>
              <a:rPr lang="en-US" dirty="0" smtClean="0"/>
              <a:t>ource </a:t>
            </a:r>
            <a:r>
              <a:rPr lang="en-US" dirty="0"/>
              <a:t>and target test queries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dirty="0"/>
              <a:t>C</a:t>
            </a:r>
            <a:r>
              <a:rPr lang="en-US" dirty="0" smtClean="0"/>
              <a:t>onnections </a:t>
            </a:r>
            <a:r>
              <a:rPr lang="en-US" dirty="0"/>
              <a:t>to data stores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dirty="0"/>
              <a:t>T</a:t>
            </a:r>
            <a:r>
              <a:rPr lang="en-US" dirty="0" smtClean="0"/>
              <a:t>ests </a:t>
            </a:r>
            <a:r>
              <a:rPr lang="en-US" dirty="0"/>
              <a:t>associated with an execution suite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staging tables from various data connections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dirty="0"/>
              <a:t>C</a:t>
            </a:r>
            <a:r>
              <a:rPr lang="en-US" dirty="0" smtClean="0"/>
              <a:t>ustom </a:t>
            </a:r>
            <a:r>
              <a:rPr lang="en-US" dirty="0"/>
              <a:t>flow controls based on run </a:t>
            </a:r>
            <a:r>
              <a:rPr lang="en-US" dirty="0" smtClean="0"/>
              <a:t>results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b="1" dirty="0"/>
              <a:t>Automation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IN" dirty="0" smtClean="0"/>
              <a:t>Tools selection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/>
              <a:t>Continuous Integration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/>
              <a:t>Continuous Infrastructure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/>
              <a:t>Continuous </a:t>
            </a:r>
            <a:r>
              <a:rPr lang="en-US" dirty="0" smtClean="0"/>
              <a:t>deployment/delivery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b="1" dirty="0" smtClean="0"/>
              <a:t>Implementation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/>
              <a:t>Execute DevOps flawlessly. </a:t>
            </a:r>
            <a:endParaRPr lang="en-US" dirty="0" smtClean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and fix errors in real-time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11" y="3758003"/>
            <a:ext cx="2947481" cy="28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7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644"/>
            <a:ext cx="12192000" cy="987425"/>
          </a:xfrm>
        </p:spPr>
        <p:txBody>
          <a:bodyPr/>
          <a:lstStyle/>
          <a:p>
            <a:r>
              <a:rPr lang="en-US" dirty="0" smtClean="0"/>
              <a:t>DevOps Offering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7A52E-3F9C-4D70-A1C5-990828DA1FF0}"/>
              </a:ext>
            </a:extLst>
          </p:cNvPr>
          <p:cNvSpPr/>
          <p:nvPr/>
        </p:nvSpPr>
        <p:spPr>
          <a:xfrm>
            <a:off x="339577" y="1347341"/>
            <a:ext cx="5670420" cy="400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Service delivery</a:t>
            </a:r>
            <a:endParaRPr 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AF91C0-F59B-4067-9817-8A6BDFFD4394}"/>
              </a:ext>
            </a:extLst>
          </p:cNvPr>
          <p:cNvSpPr/>
          <p:nvPr/>
        </p:nvSpPr>
        <p:spPr>
          <a:xfrm>
            <a:off x="6331844" y="1347341"/>
            <a:ext cx="5719750" cy="400110"/>
          </a:xfrm>
          <a:prstGeom prst="rect">
            <a:avLst/>
          </a:prstGeom>
          <a:solidFill>
            <a:srgbClr val="E95F43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Imlementation</a:t>
            </a: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/Delivery 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F275C-AEA6-42BD-A85B-DB11511B5ECC}"/>
              </a:ext>
            </a:extLst>
          </p:cNvPr>
          <p:cNvSpPr txBox="1"/>
          <p:nvPr/>
        </p:nvSpPr>
        <p:spPr>
          <a:xfrm>
            <a:off x="339577" y="1881282"/>
            <a:ext cx="5670420" cy="1908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Assessment 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Implementation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Adopt 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dirty="0" smtClean="0"/>
              <a:t>Governance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3E0302-FFB4-464C-A53B-6DBE6B266C09}"/>
              </a:ext>
            </a:extLst>
          </p:cNvPr>
          <p:cNvSpPr txBox="1"/>
          <p:nvPr/>
        </p:nvSpPr>
        <p:spPr>
          <a:xfrm>
            <a:off x="6381174" y="1795023"/>
            <a:ext cx="5670420" cy="135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dirty="0"/>
              <a:t>P</a:t>
            </a:r>
            <a:r>
              <a:rPr lang="en-US" b="1" dirty="0" smtClean="0"/>
              <a:t>rogressive </a:t>
            </a:r>
            <a:r>
              <a:rPr lang="en-US" b="1" dirty="0"/>
              <a:t>model-based </a:t>
            </a:r>
            <a:r>
              <a:rPr lang="en-US" b="1" dirty="0" smtClean="0"/>
              <a:t>test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Web applications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Desktop testing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Mobile applications (</a:t>
            </a:r>
            <a:r>
              <a:rPr lang="en-US" dirty="0" err="1" smtClean="0"/>
              <a:t>Andriod</a:t>
            </a:r>
            <a:r>
              <a:rPr lang="en-US" dirty="0" smtClean="0"/>
              <a:t>)</a:t>
            </a:r>
            <a:r>
              <a:rPr lang="en-US" dirty="0"/>
              <a:t> 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89497"/>
            <a:ext cx="9688749" cy="289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1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644"/>
            <a:ext cx="12192000" cy="987425"/>
          </a:xfrm>
        </p:spPr>
        <p:txBody>
          <a:bodyPr/>
          <a:lstStyle/>
          <a:p>
            <a:r>
              <a:rPr lang="en-US" dirty="0" smtClean="0"/>
              <a:t>DevOps Goals and Objectives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4781933-B656-45BB-901E-FA8702BDC5CA}"/>
              </a:ext>
            </a:extLst>
          </p:cNvPr>
          <p:cNvSpPr txBox="1">
            <a:spLocks/>
          </p:cNvSpPr>
          <p:nvPr/>
        </p:nvSpPr>
        <p:spPr bwMode="auto">
          <a:xfrm>
            <a:off x="839788" y="1754259"/>
            <a:ext cx="5157787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fontAlgn="base">
              <a:spcBef>
                <a:spcPts val="2000"/>
              </a:spcBef>
              <a:spcAft>
                <a:spcPct val="0"/>
              </a:spcAft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76263" indent="-230188" algn="l" rtl="0" fontAlgn="base">
              <a:spcBef>
                <a:spcPts val="400"/>
              </a:spcBef>
              <a:spcAft>
                <a:spcPct val="0"/>
              </a:spcAft>
              <a:buClr>
                <a:srgbClr val="0070C0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ts val="200"/>
              </a:spcBef>
              <a:spcAft>
                <a:spcPct val="0"/>
              </a:spcAft>
              <a:buClr>
                <a:srgbClr val="0070C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ts val="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ts val="2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Goals</a:t>
            </a:r>
            <a:endParaRPr lang="en-US" sz="3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BB4D7D8-E175-4509-8354-1E6128AB0A95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20279376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50F8A80-ACC7-4A14-AB7C-BCDD49DBB455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173038" indent="-173038" algn="l" rtl="0" fontAlgn="base">
              <a:spcBef>
                <a:spcPts val="2000"/>
              </a:spcBef>
              <a:spcAft>
                <a:spcPct val="0"/>
              </a:spcAft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76263" indent="-230188" algn="l" rtl="0" fontAlgn="base">
              <a:spcBef>
                <a:spcPts val="400"/>
              </a:spcBef>
              <a:spcAft>
                <a:spcPct val="0"/>
              </a:spcAft>
              <a:buClr>
                <a:srgbClr val="0070C0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ts val="200"/>
              </a:spcBef>
              <a:spcAft>
                <a:spcPct val="0"/>
              </a:spcAft>
              <a:buClr>
                <a:srgbClr val="0070C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ts val="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ts val="2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Objectives</a:t>
            </a:r>
            <a:endParaRPr lang="en-US" sz="3600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173157B-3FBD-4447-B86D-18F18215B5C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Standardize CICD</a:t>
            </a:r>
          </a:p>
          <a:p>
            <a:r>
              <a:rPr lang="en-US" dirty="0"/>
              <a:t>Automate software delivery pipeline</a:t>
            </a:r>
          </a:p>
          <a:p>
            <a:r>
              <a:rPr lang="en-US" dirty="0"/>
              <a:t>Notification &amp; Authorization in pipeline</a:t>
            </a:r>
          </a:p>
          <a:p>
            <a:r>
              <a:rPr lang="en-US" dirty="0"/>
              <a:t>Blue-Green / Canary deployment support in pipeline</a:t>
            </a:r>
          </a:p>
          <a:p>
            <a:r>
              <a:rPr lang="en-US" dirty="0"/>
              <a:t>Alignment to future state technology and architecture standards and re-use</a:t>
            </a:r>
          </a:p>
          <a:p>
            <a:r>
              <a:rPr lang="en-US" dirty="0"/>
              <a:t>Promote ease of adoption through detailed documentation/playbook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9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644"/>
            <a:ext cx="12192000" cy="987425"/>
          </a:xfrm>
        </p:spPr>
        <p:txBody>
          <a:bodyPr/>
          <a:lstStyle/>
          <a:p>
            <a:r>
              <a:rPr lang="en-US" dirty="0" smtClean="0"/>
              <a:t>DevOps Strategy</a:t>
            </a:r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6A8BCC4-EB01-4A78-895C-ECCCBD61C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20" y="1588966"/>
            <a:ext cx="8339030" cy="476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49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644"/>
            <a:ext cx="12192000" cy="987425"/>
          </a:xfrm>
        </p:spPr>
        <p:txBody>
          <a:bodyPr/>
          <a:lstStyle/>
          <a:p>
            <a:r>
              <a:rPr lang="en-US" dirty="0" smtClean="0"/>
              <a:t>DevOps Development Instances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4C09945-8C9C-485A-AF95-5259BFE21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063099"/>
              </p:ext>
            </p:extLst>
          </p:nvPr>
        </p:nvGraphicFramePr>
        <p:xfrm>
          <a:off x="1065320" y="1562470"/>
          <a:ext cx="10483743" cy="4652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052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xSourceItemID xmlns="9b33df1f-1981-480b-aa96-c7d1abd583ed" xsi:nil="true"/>
    <AxSourceListID xmlns="9b33df1f-1981-480b-aa96-c7d1abd583e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D78CE205D6C8448DEDD8D98B4C7C70" ma:contentTypeVersion="2" ma:contentTypeDescription="Create a new document." ma:contentTypeScope="" ma:versionID="b9cea0569c7efba5aada85443b5a4bb7">
  <xsd:schema xmlns:xsd="http://www.w3.org/2001/XMLSchema" xmlns:xs="http://www.w3.org/2001/XMLSchema" xmlns:p="http://schemas.microsoft.com/office/2006/metadata/properties" xmlns:ns2="9b33df1f-1981-480b-aa96-c7d1abd583ed" targetNamespace="http://schemas.microsoft.com/office/2006/metadata/properties" ma:root="true" ma:fieldsID="3d3cb964ae6cf1c1149f14b35b0460a5" ns2:_="">
    <xsd:import namespace="9b33df1f-1981-480b-aa96-c7d1abd583ed"/>
    <xsd:element name="properties">
      <xsd:complexType>
        <xsd:sequence>
          <xsd:element name="documentManagement">
            <xsd:complexType>
              <xsd:all>
                <xsd:element ref="ns2:AxSourceListID" minOccurs="0"/>
                <xsd:element ref="ns2:AxSourceItem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3df1f-1981-480b-aa96-c7d1abd583ed" elementFormDefault="qualified">
    <xsd:import namespace="http://schemas.microsoft.com/office/2006/documentManagement/types"/>
    <xsd:import namespace="http://schemas.microsoft.com/office/infopath/2007/PartnerControls"/>
    <xsd:element name="AxSourceListID" ma:index="8" nillable="true" ma:displayName="AxSourceListID" ma:hidden="true" ma:internalName="AxSourceListID">
      <xsd:simpleType>
        <xsd:restriction base="dms:Unknown"/>
      </xsd:simpleType>
    </xsd:element>
    <xsd:element name="AxSourceItemID" ma:index="9" nillable="true" ma:displayName="AxSourceItemID" ma:hidden="true" ma:internalName="AxSourceItemID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3FBB52-754A-42FE-B424-3429A81B88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09F575-5719-4415-A0AA-E6B3A74BCA7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9b33df1f-1981-480b-aa96-c7d1abd583e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22F1B8-93C8-4CF8-AC23-D1C60A9966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33df1f-1981-480b-aa96-c7d1abd583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4017</TotalTime>
  <Words>761</Words>
  <Application>Microsoft Office PowerPoint</Application>
  <PresentationFormat>Widescreen</PresentationFormat>
  <Paragraphs>184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Agency FB</vt:lpstr>
      <vt:lpstr>Arial</vt:lpstr>
      <vt:lpstr>Arial Rounded MT Bold</vt:lpstr>
      <vt:lpstr>Arial Unicode MS</vt:lpstr>
      <vt:lpstr>Bahnschrift SemiBold</vt:lpstr>
      <vt:lpstr>Calibri</vt:lpstr>
      <vt:lpstr>Wingdings</vt:lpstr>
      <vt:lpstr>Office Theme</vt:lpstr>
      <vt:lpstr>PowerPoint Presentation</vt:lpstr>
      <vt:lpstr>Agenda</vt:lpstr>
      <vt:lpstr>About SumPositive Offshore</vt:lpstr>
      <vt:lpstr>Hours of Operation</vt:lpstr>
      <vt:lpstr>DevOps Offering</vt:lpstr>
      <vt:lpstr>DevOps Offering</vt:lpstr>
      <vt:lpstr>DevOps Goals and Objectives</vt:lpstr>
      <vt:lpstr>DevOps Strategy</vt:lpstr>
      <vt:lpstr>DevOps Development Instances</vt:lpstr>
      <vt:lpstr>Deployment Flow</vt:lpstr>
      <vt:lpstr>Oversight / Coordination Model</vt:lpstr>
      <vt:lpstr>Ticketing Process – Client Managed</vt:lpstr>
      <vt:lpstr>Ticketing Process – Client Managed</vt:lpstr>
      <vt:lpstr>Resources</vt:lpstr>
      <vt:lpstr>PowerPoint Presentation</vt:lpstr>
      <vt:lpstr>DevOps Team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Ravi Vadlamudi</dc:creator>
  <cp:lastModifiedBy>Ora Cle</cp:lastModifiedBy>
  <cp:revision>500</cp:revision>
  <cp:lastPrinted>2012-06-26T16:11:31Z</cp:lastPrinted>
  <dcterms:created xsi:type="dcterms:W3CDTF">2012-06-11T15:15:38Z</dcterms:created>
  <dcterms:modified xsi:type="dcterms:W3CDTF">2021-07-18T17:03:22Z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0x010100EDD78CE205D6C8448DEDD8D98B4C7C70</vt:lpwstr>
  </property>
</Properties>
</file>