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4"/>
  </p:sldMasterIdLst>
  <p:notesMasterIdLst>
    <p:notesMasterId r:id="rId30"/>
  </p:notesMasterIdLst>
  <p:handoutMasterIdLst>
    <p:handoutMasterId r:id="rId31"/>
  </p:handoutMasterIdLst>
  <p:sldIdLst>
    <p:sldId id="257" r:id="rId5"/>
    <p:sldId id="353" r:id="rId6"/>
    <p:sldId id="443" r:id="rId7"/>
    <p:sldId id="381" r:id="rId8"/>
    <p:sldId id="389" r:id="rId9"/>
    <p:sldId id="398" r:id="rId10"/>
    <p:sldId id="448" r:id="rId11"/>
    <p:sldId id="451" r:id="rId12"/>
    <p:sldId id="452" r:id="rId13"/>
    <p:sldId id="453" r:id="rId14"/>
    <p:sldId id="449" r:id="rId15"/>
    <p:sldId id="450" r:id="rId16"/>
    <p:sldId id="392" r:id="rId17"/>
    <p:sldId id="396" r:id="rId18"/>
    <p:sldId id="399" r:id="rId19"/>
    <p:sldId id="445" r:id="rId20"/>
    <p:sldId id="404" r:id="rId21"/>
    <p:sldId id="405" r:id="rId22"/>
    <p:sldId id="413" r:id="rId23"/>
    <p:sldId id="400" r:id="rId24"/>
    <p:sldId id="420" r:id="rId25"/>
    <p:sldId id="421" r:id="rId26"/>
    <p:sldId id="446" r:id="rId27"/>
    <p:sldId id="447" r:id="rId28"/>
    <p:sldId id="391" r:id="rId29"/>
  </p:sldIdLst>
  <p:sldSz cx="12192000" cy="6858000"/>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FF6600"/>
    <a:srgbClr val="000000"/>
    <a:srgbClr val="637FA5"/>
    <a:srgbClr val="C6686F"/>
    <a:srgbClr val="E2B2B5"/>
    <a:srgbClr val="FFFFFF"/>
    <a:srgbClr val="083154"/>
    <a:srgbClr val="4659BE"/>
    <a:srgbClr val="006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3947" autoAdjust="0"/>
  </p:normalViewPr>
  <p:slideViewPr>
    <p:cSldViewPr snapToGrid="0">
      <p:cViewPr varScale="1">
        <p:scale>
          <a:sx n="79" d="100"/>
          <a:sy n="79" d="100"/>
        </p:scale>
        <p:origin x="638" y="72"/>
      </p:cViewPr>
      <p:guideLst>
        <p:guide orient="horz" pos="2160"/>
        <p:guide pos="3840"/>
        <p:guide pos="19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73" d="100"/>
          <a:sy n="73" d="100"/>
        </p:scale>
        <p:origin x="2664"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44B4A-2237-4A1D-8A82-894742F8E61E}" type="doc">
      <dgm:prSet loTypeId="urn:microsoft.com/office/officeart/2005/8/layout/hList2" loCatId="list" qsTypeId="urn:microsoft.com/office/officeart/2005/8/quickstyle/simple4" qsCatId="simple" csTypeId="urn:microsoft.com/office/officeart/2005/8/colors/colorful4" csCatId="colorful" phldr="1"/>
      <dgm:spPr/>
      <dgm:t>
        <a:bodyPr/>
        <a:lstStyle/>
        <a:p>
          <a:endParaRPr lang="en-US"/>
        </a:p>
      </dgm:t>
    </dgm:pt>
    <dgm:pt modelId="{B8A57FFF-E872-4A98-8085-50096D69DFED}">
      <dgm:prSet phldrT="[Text]"/>
      <dgm:spPr/>
      <dgm:t>
        <a:bodyPr/>
        <a:lstStyle/>
        <a:p>
          <a:r>
            <a:rPr lang="en-US" dirty="0"/>
            <a:t>Sales</a:t>
          </a:r>
        </a:p>
      </dgm:t>
    </dgm:pt>
    <dgm:pt modelId="{261A0E26-0DC2-460B-B38B-731D67167239}" type="parTrans" cxnId="{E0FE3594-9B5F-466D-A8F0-F88DDF6D34C9}">
      <dgm:prSet/>
      <dgm:spPr/>
      <dgm:t>
        <a:bodyPr/>
        <a:lstStyle/>
        <a:p>
          <a:endParaRPr lang="en-US"/>
        </a:p>
      </dgm:t>
    </dgm:pt>
    <dgm:pt modelId="{448C2709-F7BA-4675-9077-231C4BAE922E}" type="sibTrans" cxnId="{E0FE3594-9B5F-466D-A8F0-F88DDF6D34C9}">
      <dgm:prSet/>
      <dgm:spPr/>
      <dgm:t>
        <a:bodyPr/>
        <a:lstStyle/>
        <a:p>
          <a:endParaRPr lang="en-US"/>
        </a:p>
      </dgm:t>
    </dgm:pt>
    <dgm:pt modelId="{9F082975-8493-4798-999B-2EF76CD59F62}">
      <dgm:prSet phldrT="[Text]"/>
      <dgm:spPr>
        <a:solidFill>
          <a:srgbClr val="1F9398"/>
        </a:solidFill>
      </dgm:spPr>
      <dgm:t>
        <a:bodyPr/>
        <a:lstStyle/>
        <a:p>
          <a:r>
            <a:rPr lang="en-US" dirty="0"/>
            <a:t>Sales </a:t>
          </a:r>
        </a:p>
      </dgm:t>
    </dgm:pt>
    <dgm:pt modelId="{0C284645-76FD-4422-9834-1E029C6E9128}" type="parTrans" cxnId="{117814D8-4FE7-4117-8C1A-6A5788303C10}">
      <dgm:prSet/>
      <dgm:spPr/>
      <dgm:t>
        <a:bodyPr/>
        <a:lstStyle/>
        <a:p>
          <a:endParaRPr lang="en-US"/>
        </a:p>
      </dgm:t>
    </dgm:pt>
    <dgm:pt modelId="{A2CC0F4A-A892-4B80-A3EE-6060BA0C65BC}" type="sibTrans" cxnId="{117814D8-4FE7-4117-8C1A-6A5788303C10}">
      <dgm:prSet/>
      <dgm:spPr/>
      <dgm:t>
        <a:bodyPr/>
        <a:lstStyle/>
        <a:p>
          <a:endParaRPr lang="en-US"/>
        </a:p>
      </dgm:t>
    </dgm:pt>
    <dgm:pt modelId="{D573D07B-1E3C-4277-B1F2-E9A168095F6C}">
      <dgm:prSet phldrT="[Text]"/>
      <dgm:spPr>
        <a:solidFill>
          <a:srgbClr val="1F9398"/>
        </a:solidFill>
      </dgm:spPr>
      <dgm:t>
        <a:bodyPr/>
        <a:lstStyle/>
        <a:p>
          <a:r>
            <a:rPr lang="en-US" dirty="0"/>
            <a:t>Order Capture</a:t>
          </a:r>
        </a:p>
      </dgm:t>
    </dgm:pt>
    <dgm:pt modelId="{177479A6-D8FB-42A9-AD35-1252B8E45B69}" type="parTrans" cxnId="{60FE8144-0095-4330-8BC9-44CF46413DF1}">
      <dgm:prSet/>
      <dgm:spPr/>
      <dgm:t>
        <a:bodyPr/>
        <a:lstStyle/>
        <a:p>
          <a:endParaRPr lang="en-US"/>
        </a:p>
      </dgm:t>
    </dgm:pt>
    <dgm:pt modelId="{B20C4B1C-7888-4207-97D0-217A33D19EDA}" type="sibTrans" cxnId="{60FE8144-0095-4330-8BC9-44CF46413DF1}">
      <dgm:prSet/>
      <dgm:spPr/>
      <dgm:t>
        <a:bodyPr/>
        <a:lstStyle/>
        <a:p>
          <a:endParaRPr lang="en-US"/>
        </a:p>
      </dgm:t>
    </dgm:pt>
    <dgm:pt modelId="{C9E0A520-3335-4B9C-AD82-FA1F7A7F1BAA}">
      <dgm:prSet phldrT="[Text]"/>
      <dgm:spPr/>
      <dgm:t>
        <a:bodyPr/>
        <a:lstStyle/>
        <a:p>
          <a:r>
            <a:rPr lang="en-US" dirty="0"/>
            <a:t>Portfolio/Project Management</a:t>
          </a:r>
        </a:p>
      </dgm:t>
    </dgm:pt>
    <dgm:pt modelId="{764A77C1-7075-46FD-9DF2-EE4A6B765D84}" type="parTrans" cxnId="{B0DAEE91-0998-4340-93A6-F0BC184E34AD}">
      <dgm:prSet/>
      <dgm:spPr/>
      <dgm:t>
        <a:bodyPr/>
        <a:lstStyle/>
        <a:p>
          <a:endParaRPr lang="en-US"/>
        </a:p>
      </dgm:t>
    </dgm:pt>
    <dgm:pt modelId="{4A16CEB9-F079-4544-A91B-36CBBB6574C6}" type="sibTrans" cxnId="{B0DAEE91-0998-4340-93A6-F0BC184E34AD}">
      <dgm:prSet/>
      <dgm:spPr/>
      <dgm:t>
        <a:bodyPr/>
        <a:lstStyle/>
        <a:p>
          <a:endParaRPr lang="en-US"/>
        </a:p>
      </dgm:t>
    </dgm:pt>
    <dgm:pt modelId="{AAED19F5-991C-4FA4-B582-402199353053}">
      <dgm:prSet phldrT="[Text]"/>
      <dgm:spPr>
        <a:solidFill>
          <a:srgbClr val="006A98"/>
        </a:solidFill>
      </dgm:spPr>
      <dgm:t>
        <a:bodyPr/>
        <a:lstStyle/>
        <a:p>
          <a:r>
            <a:rPr lang="en-US" dirty="0"/>
            <a:t>Contracts</a:t>
          </a:r>
        </a:p>
      </dgm:t>
    </dgm:pt>
    <dgm:pt modelId="{D5DB4F2B-46AF-4609-9F3A-ABF72E64B1C6}" type="parTrans" cxnId="{4FB46D2E-DC49-4653-8F00-483AAA44A91B}">
      <dgm:prSet/>
      <dgm:spPr/>
      <dgm:t>
        <a:bodyPr/>
        <a:lstStyle/>
        <a:p>
          <a:endParaRPr lang="en-US"/>
        </a:p>
      </dgm:t>
    </dgm:pt>
    <dgm:pt modelId="{8BD42B8A-B9A7-44D3-8434-81CB950B1A64}" type="sibTrans" cxnId="{4FB46D2E-DC49-4653-8F00-483AAA44A91B}">
      <dgm:prSet/>
      <dgm:spPr/>
      <dgm:t>
        <a:bodyPr/>
        <a:lstStyle/>
        <a:p>
          <a:endParaRPr lang="en-US"/>
        </a:p>
      </dgm:t>
    </dgm:pt>
    <dgm:pt modelId="{6A370075-C1ED-48A3-8FFA-22CE2F82F59E}">
      <dgm:prSet phldrT="[Text]"/>
      <dgm:spPr>
        <a:solidFill>
          <a:srgbClr val="006A98"/>
        </a:solidFill>
      </dgm:spPr>
      <dgm:t>
        <a:bodyPr/>
        <a:lstStyle/>
        <a:p>
          <a:r>
            <a:rPr lang="en-US" dirty="0"/>
            <a:t>Costing</a:t>
          </a:r>
        </a:p>
      </dgm:t>
    </dgm:pt>
    <dgm:pt modelId="{B835F3AA-310D-4900-A887-C3041B6DF6FA}" type="parTrans" cxnId="{CEBDAAD4-4CAE-447C-B117-4F8238FA0BDA}">
      <dgm:prSet/>
      <dgm:spPr/>
      <dgm:t>
        <a:bodyPr/>
        <a:lstStyle/>
        <a:p>
          <a:endParaRPr lang="en-US"/>
        </a:p>
      </dgm:t>
    </dgm:pt>
    <dgm:pt modelId="{282DF030-419E-44F8-81AD-17C63D312B43}" type="sibTrans" cxnId="{CEBDAAD4-4CAE-447C-B117-4F8238FA0BDA}">
      <dgm:prSet/>
      <dgm:spPr/>
      <dgm:t>
        <a:bodyPr/>
        <a:lstStyle/>
        <a:p>
          <a:endParaRPr lang="en-US"/>
        </a:p>
      </dgm:t>
    </dgm:pt>
    <dgm:pt modelId="{10283DBF-CDD7-42F2-9F6D-718770709D1C}">
      <dgm:prSet phldrT="[Text]"/>
      <dgm:spPr/>
      <dgm:t>
        <a:bodyPr/>
        <a:lstStyle/>
        <a:p>
          <a:r>
            <a:rPr lang="en-US" dirty="0"/>
            <a:t>Procurement</a:t>
          </a:r>
        </a:p>
      </dgm:t>
    </dgm:pt>
    <dgm:pt modelId="{893C41A7-0E0F-4AE3-AA8B-7C213BAB5E31}" type="parTrans" cxnId="{BC70384E-C642-4943-A88B-375235FADDAB}">
      <dgm:prSet/>
      <dgm:spPr/>
      <dgm:t>
        <a:bodyPr/>
        <a:lstStyle/>
        <a:p>
          <a:endParaRPr lang="en-US"/>
        </a:p>
      </dgm:t>
    </dgm:pt>
    <dgm:pt modelId="{E3F01268-B24B-4A5F-B338-E34426F7FC32}" type="sibTrans" cxnId="{BC70384E-C642-4943-A88B-375235FADDAB}">
      <dgm:prSet/>
      <dgm:spPr/>
      <dgm:t>
        <a:bodyPr/>
        <a:lstStyle/>
        <a:p>
          <a:endParaRPr lang="en-US"/>
        </a:p>
      </dgm:t>
    </dgm:pt>
    <dgm:pt modelId="{F41C2DDC-D515-422E-A5F1-3D84EDA12030}">
      <dgm:prSet phldrT="[Text]"/>
      <dgm:spPr>
        <a:solidFill>
          <a:srgbClr val="0072BC"/>
        </a:solidFill>
      </dgm:spPr>
      <dgm:t>
        <a:bodyPr/>
        <a:lstStyle/>
        <a:p>
          <a:r>
            <a:rPr lang="en-US" dirty="0"/>
            <a:t>Sourcing</a:t>
          </a:r>
        </a:p>
      </dgm:t>
    </dgm:pt>
    <dgm:pt modelId="{112596D0-505E-46BE-A087-82AE3B716EF1}" type="parTrans" cxnId="{33B31557-8D6B-465A-8DC3-63B4B3C1B3BA}">
      <dgm:prSet/>
      <dgm:spPr/>
      <dgm:t>
        <a:bodyPr/>
        <a:lstStyle/>
        <a:p>
          <a:endParaRPr lang="en-US"/>
        </a:p>
      </dgm:t>
    </dgm:pt>
    <dgm:pt modelId="{8BA4C524-744F-4C73-A8EC-E83DF53E5E93}" type="sibTrans" cxnId="{33B31557-8D6B-465A-8DC3-63B4B3C1B3BA}">
      <dgm:prSet/>
      <dgm:spPr/>
      <dgm:t>
        <a:bodyPr/>
        <a:lstStyle/>
        <a:p>
          <a:endParaRPr lang="en-US"/>
        </a:p>
      </dgm:t>
    </dgm:pt>
    <dgm:pt modelId="{3C137265-5F23-4E18-9A67-35A690BD8D8F}">
      <dgm:prSet phldrT="[Text]"/>
      <dgm:spPr>
        <a:solidFill>
          <a:srgbClr val="0072BC"/>
        </a:solidFill>
      </dgm:spPr>
      <dgm:t>
        <a:bodyPr/>
        <a:lstStyle/>
        <a:p>
          <a:r>
            <a:rPr lang="en-US" dirty="0"/>
            <a:t>Procurement</a:t>
          </a:r>
        </a:p>
      </dgm:t>
    </dgm:pt>
    <dgm:pt modelId="{73CD0262-DB5C-4DE1-BBE4-61ABE1670D64}" type="parTrans" cxnId="{C5C9897B-F4C7-4862-8886-464340618E26}">
      <dgm:prSet/>
      <dgm:spPr/>
      <dgm:t>
        <a:bodyPr/>
        <a:lstStyle/>
        <a:p>
          <a:endParaRPr lang="en-US"/>
        </a:p>
      </dgm:t>
    </dgm:pt>
    <dgm:pt modelId="{98BCEFD6-06E8-4B59-96AC-F860726445E0}" type="sibTrans" cxnId="{C5C9897B-F4C7-4862-8886-464340618E26}">
      <dgm:prSet/>
      <dgm:spPr/>
      <dgm:t>
        <a:bodyPr/>
        <a:lstStyle/>
        <a:p>
          <a:endParaRPr lang="en-US"/>
        </a:p>
      </dgm:t>
    </dgm:pt>
    <dgm:pt modelId="{9E415251-94C9-421F-AFF0-932F22B02843}">
      <dgm:prSet/>
      <dgm:spPr/>
      <dgm:t>
        <a:bodyPr/>
        <a:lstStyle/>
        <a:p>
          <a:r>
            <a:rPr lang="en-US" dirty="0"/>
            <a:t>Planning &amp; Budgeting</a:t>
          </a:r>
        </a:p>
      </dgm:t>
    </dgm:pt>
    <dgm:pt modelId="{6366009D-2129-4DC3-84B3-32D1851BCEE9}" type="parTrans" cxnId="{AA8A7CB2-CE34-4BBB-BE84-5FCD028127AE}">
      <dgm:prSet/>
      <dgm:spPr/>
      <dgm:t>
        <a:bodyPr/>
        <a:lstStyle/>
        <a:p>
          <a:endParaRPr lang="en-US"/>
        </a:p>
      </dgm:t>
    </dgm:pt>
    <dgm:pt modelId="{1101FA83-7438-44BA-A869-ADBBE84454D1}" type="sibTrans" cxnId="{AA8A7CB2-CE34-4BBB-BE84-5FCD028127AE}">
      <dgm:prSet/>
      <dgm:spPr/>
      <dgm:t>
        <a:bodyPr/>
        <a:lstStyle/>
        <a:p>
          <a:endParaRPr lang="en-US"/>
        </a:p>
      </dgm:t>
    </dgm:pt>
    <dgm:pt modelId="{52A10A01-11AB-431F-9D14-7C6D995B5030}">
      <dgm:prSet/>
      <dgm:spPr/>
      <dgm:t>
        <a:bodyPr/>
        <a:lstStyle/>
        <a:p>
          <a:r>
            <a:rPr lang="en-US" dirty="0"/>
            <a:t>Financials</a:t>
          </a:r>
        </a:p>
      </dgm:t>
    </dgm:pt>
    <dgm:pt modelId="{BBD20026-ADD2-404C-8FF7-49B94FA98A0F}" type="parTrans" cxnId="{8FCEE9E8-26A6-4CE8-9B1F-89B81F8A4C46}">
      <dgm:prSet/>
      <dgm:spPr/>
      <dgm:t>
        <a:bodyPr/>
        <a:lstStyle/>
        <a:p>
          <a:endParaRPr lang="en-US"/>
        </a:p>
      </dgm:t>
    </dgm:pt>
    <dgm:pt modelId="{C10C10BC-B1FE-4E13-B343-ED908BB3EFB9}" type="sibTrans" cxnId="{8FCEE9E8-26A6-4CE8-9B1F-89B81F8A4C46}">
      <dgm:prSet/>
      <dgm:spPr/>
      <dgm:t>
        <a:bodyPr/>
        <a:lstStyle/>
        <a:p>
          <a:endParaRPr lang="en-US"/>
        </a:p>
      </dgm:t>
    </dgm:pt>
    <dgm:pt modelId="{7C9E96BB-B4DC-435D-982A-F8CAFC65318C}">
      <dgm:prSet phldrT="[Text]"/>
      <dgm:spPr>
        <a:solidFill>
          <a:srgbClr val="006A98"/>
        </a:solidFill>
      </dgm:spPr>
      <dgm:t>
        <a:bodyPr/>
        <a:lstStyle/>
        <a:p>
          <a:r>
            <a:rPr lang="en-US" dirty="0"/>
            <a:t>Billing</a:t>
          </a:r>
        </a:p>
      </dgm:t>
    </dgm:pt>
    <dgm:pt modelId="{9D2BB9BD-7196-424D-A08D-82A68B990491}" type="parTrans" cxnId="{07B30B62-A6E7-468B-9433-B2134DC40254}">
      <dgm:prSet/>
      <dgm:spPr/>
      <dgm:t>
        <a:bodyPr/>
        <a:lstStyle/>
        <a:p>
          <a:endParaRPr lang="en-US"/>
        </a:p>
      </dgm:t>
    </dgm:pt>
    <dgm:pt modelId="{772FCEE6-9A2B-46CF-938A-E11394D073DC}" type="sibTrans" cxnId="{07B30B62-A6E7-468B-9433-B2134DC40254}">
      <dgm:prSet/>
      <dgm:spPr/>
      <dgm:t>
        <a:bodyPr/>
        <a:lstStyle/>
        <a:p>
          <a:endParaRPr lang="en-US"/>
        </a:p>
      </dgm:t>
    </dgm:pt>
    <dgm:pt modelId="{47FD470F-CA31-4BE8-A2B5-FADB06A3B56F}">
      <dgm:prSet phldrT="[Text]"/>
      <dgm:spPr>
        <a:solidFill>
          <a:srgbClr val="006A98"/>
        </a:solidFill>
      </dgm:spPr>
      <dgm:t>
        <a:bodyPr/>
        <a:lstStyle/>
        <a:p>
          <a:r>
            <a:rPr lang="en-US" dirty="0"/>
            <a:t>Reporting</a:t>
          </a:r>
        </a:p>
      </dgm:t>
    </dgm:pt>
    <dgm:pt modelId="{5BCAF115-DAA0-4EDC-BC24-AF26C19A339C}" type="parTrans" cxnId="{57225D94-A8F1-4689-BB95-E868FB378F4A}">
      <dgm:prSet/>
      <dgm:spPr/>
      <dgm:t>
        <a:bodyPr/>
        <a:lstStyle/>
        <a:p>
          <a:endParaRPr lang="en-US"/>
        </a:p>
      </dgm:t>
    </dgm:pt>
    <dgm:pt modelId="{E67CFD24-F494-4092-8CB0-B5C9676F47C0}" type="sibTrans" cxnId="{57225D94-A8F1-4689-BB95-E868FB378F4A}">
      <dgm:prSet/>
      <dgm:spPr/>
      <dgm:t>
        <a:bodyPr/>
        <a:lstStyle/>
        <a:p>
          <a:endParaRPr lang="en-US"/>
        </a:p>
      </dgm:t>
    </dgm:pt>
    <dgm:pt modelId="{8DDBED73-0A9D-4E71-AC45-D1CAACD22D24}">
      <dgm:prSet phldrT="[Text]"/>
      <dgm:spPr>
        <a:solidFill>
          <a:srgbClr val="0072BC"/>
        </a:solidFill>
      </dgm:spPr>
      <dgm:t>
        <a:bodyPr/>
        <a:lstStyle/>
        <a:p>
          <a:r>
            <a:rPr lang="en-US" dirty="0"/>
            <a:t>Punch-outs</a:t>
          </a:r>
        </a:p>
      </dgm:t>
    </dgm:pt>
    <dgm:pt modelId="{60BC2E13-1920-4519-A6D2-A417D829108E}" type="parTrans" cxnId="{50E05B03-76B3-4C72-884D-8A040ACF0496}">
      <dgm:prSet/>
      <dgm:spPr/>
      <dgm:t>
        <a:bodyPr/>
        <a:lstStyle/>
        <a:p>
          <a:endParaRPr lang="en-US"/>
        </a:p>
      </dgm:t>
    </dgm:pt>
    <dgm:pt modelId="{CD07A6C3-D5CD-4B7B-A85E-7089A6379DF2}" type="sibTrans" cxnId="{50E05B03-76B3-4C72-884D-8A040ACF0496}">
      <dgm:prSet/>
      <dgm:spPr/>
      <dgm:t>
        <a:bodyPr/>
        <a:lstStyle/>
        <a:p>
          <a:endParaRPr lang="en-US"/>
        </a:p>
      </dgm:t>
    </dgm:pt>
    <dgm:pt modelId="{6EAA9854-175F-4D20-B327-EDEDA6006337}">
      <dgm:prSet phldrT="[Text]"/>
      <dgm:spPr>
        <a:solidFill>
          <a:srgbClr val="0072BC"/>
        </a:solidFill>
      </dgm:spPr>
      <dgm:t>
        <a:bodyPr/>
        <a:lstStyle/>
        <a:p>
          <a:r>
            <a:rPr lang="en-US" dirty="0"/>
            <a:t>Oracle Supplier Network</a:t>
          </a:r>
        </a:p>
      </dgm:t>
    </dgm:pt>
    <dgm:pt modelId="{D447A493-920F-44AC-AE5C-9B0CA1005F39}" type="parTrans" cxnId="{CC0C3CA7-4214-4F77-84A0-715DB70BF292}">
      <dgm:prSet/>
      <dgm:spPr/>
      <dgm:t>
        <a:bodyPr/>
        <a:lstStyle/>
        <a:p>
          <a:endParaRPr lang="en-US"/>
        </a:p>
      </dgm:t>
    </dgm:pt>
    <dgm:pt modelId="{6077A9FD-1103-40FA-9461-72B1BAD7EEBD}" type="sibTrans" cxnId="{CC0C3CA7-4214-4F77-84A0-715DB70BF292}">
      <dgm:prSet/>
      <dgm:spPr/>
      <dgm:t>
        <a:bodyPr/>
        <a:lstStyle/>
        <a:p>
          <a:endParaRPr lang="en-US"/>
        </a:p>
      </dgm:t>
    </dgm:pt>
    <dgm:pt modelId="{8AC82545-B47F-46A1-90FF-6FC1E4F369A9}">
      <dgm:prSet/>
      <dgm:spPr>
        <a:solidFill>
          <a:srgbClr val="083154"/>
        </a:solidFill>
      </dgm:spPr>
      <dgm:t>
        <a:bodyPr/>
        <a:lstStyle/>
        <a:p>
          <a:r>
            <a:rPr lang="en-US" dirty="0"/>
            <a:t>Planning</a:t>
          </a:r>
        </a:p>
      </dgm:t>
    </dgm:pt>
    <dgm:pt modelId="{71735B4F-92D5-4E2C-AEAD-93425F84D438}" type="parTrans" cxnId="{F2D48BDF-5440-4427-A973-582B18D82419}">
      <dgm:prSet/>
      <dgm:spPr/>
      <dgm:t>
        <a:bodyPr/>
        <a:lstStyle/>
        <a:p>
          <a:endParaRPr lang="en-US"/>
        </a:p>
      </dgm:t>
    </dgm:pt>
    <dgm:pt modelId="{8271E2E2-A488-4BC7-BC28-066E871F549E}" type="sibTrans" cxnId="{F2D48BDF-5440-4427-A973-582B18D82419}">
      <dgm:prSet/>
      <dgm:spPr/>
      <dgm:t>
        <a:bodyPr/>
        <a:lstStyle/>
        <a:p>
          <a:endParaRPr lang="en-US"/>
        </a:p>
      </dgm:t>
    </dgm:pt>
    <dgm:pt modelId="{3DF83633-6EF5-4B72-9E37-7FFDA4F6D8A5}">
      <dgm:prSet/>
      <dgm:spPr>
        <a:solidFill>
          <a:srgbClr val="083154"/>
        </a:solidFill>
      </dgm:spPr>
      <dgm:t>
        <a:bodyPr/>
        <a:lstStyle/>
        <a:p>
          <a:r>
            <a:rPr lang="en-US" dirty="0"/>
            <a:t>Budgeting</a:t>
          </a:r>
        </a:p>
      </dgm:t>
    </dgm:pt>
    <dgm:pt modelId="{9E1097A6-75CA-4E54-B6D3-EAEA53188812}" type="parTrans" cxnId="{B654AD2D-2CC1-4DA3-BED1-A9CB3C4B01CC}">
      <dgm:prSet/>
      <dgm:spPr/>
      <dgm:t>
        <a:bodyPr/>
        <a:lstStyle/>
        <a:p>
          <a:endParaRPr lang="en-US"/>
        </a:p>
      </dgm:t>
    </dgm:pt>
    <dgm:pt modelId="{04172A28-5566-42E3-B25E-6D9393F09AF5}" type="sibTrans" cxnId="{B654AD2D-2CC1-4DA3-BED1-A9CB3C4B01CC}">
      <dgm:prSet/>
      <dgm:spPr/>
      <dgm:t>
        <a:bodyPr/>
        <a:lstStyle/>
        <a:p>
          <a:endParaRPr lang="en-US"/>
        </a:p>
      </dgm:t>
    </dgm:pt>
    <dgm:pt modelId="{00D091FD-CE69-4833-942C-A803FB9328F5}">
      <dgm:prSet/>
      <dgm:spPr>
        <a:solidFill>
          <a:srgbClr val="083154"/>
        </a:solidFill>
      </dgm:spPr>
      <dgm:t>
        <a:bodyPr/>
        <a:lstStyle/>
        <a:p>
          <a:r>
            <a:rPr lang="en-US" dirty="0"/>
            <a:t>Forecasting</a:t>
          </a:r>
        </a:p>
      </dgm:t>
    </dgm:pt>
    <dgm:pt modelId="{869DACA9-DCA5-49C0-9B41-3CE6EAE753F4}" type="parTrans" cxnId="{F7C3B3E3-97B2-4C82-9825-1DA190C2391A}">
      <dgm:prSet/>
      <dgm:spPr/>
      <dgm:t>
        <a:bodyPr/>
        <a:lstStyle/>
        <a:p>
          <a:endParaRPr lang="en-US"/>
        </a:p>
      </dgm:t>
    </dgm:pt>
    <dgm:pt modelId="{B1378537-B7E6-4DB8-837A-DF6846827A8B}" type="sibTrans" cxnId="{F7C3B3E3-97B2-4C82-9825-1DA190C2391A}">
      <dgm:prSet/>
      <dgm:spPr/>
      <dgm:t>
        <a:bodyPr/>
        <a:lstStyle/>
        <a:p>
          <a:endParaRPr lang="en-US"/>
        </a:p>
      </dgm:t>
    </dgm:pt>
    <dgm:pt modelId="{F2A53B4B-3367-4257-817A-90D07E35A1FF}">
      <dgm:prSet/>
      <dgm:spPr>
        <a:solidFill>
          <a:srgbClr val="083154"/>
        </a:solidFill>
      </dgm:spPr>
      <dgm:t>
        <a:bodyPr/>
        <a:lstStyle/>
        <a:p>
          <a:r>
            <a:rPr lang="en-US" dirty="0"/>
            <a:t>Integration</a:t>
          </a:r>
        </a:p>
      </dgm:t>
    </dgm:pt>
    <dgm:pt modelId="{8E0934F9-02A4-4346-BAA3-B1E7CEC90A89}" type="parTrans" cxnId="{B09D5715-8D8E-491A-B4D3-F7998FC09AE4}">
      <dgm:prSet/>
      <dgm:spPr/>
      <dgm:t>
        <a:bodyPr/>
        <a:lstStyle/>
        <a:p>
          <a:endParaRPr lang="en-US"/>
        </a:p>
      </dgm:t>
    </dgm:pt>
    <dgm:pt modelId="{D7CBE017-BDC6-4547-905C-D7EC17145216}" type="sibTrans" cxnId="{B09D5715-8D8E-491A-B4D3-F7998FC09AE4}">
      <dgm:prSet/>
      <dgm:spPr/>
      <dgm:t>
        <a:bodyPr/>
        <a:lstStyle/>
        <a:p>
          <a:endParaRPr lang="en-US"/>
        </a:p>
      </dgm:t>
    </dgm:pt>
    <dgm:pt modelId="{7E3FCA00-C68F-4E3A-9FA8-C10301C55877}">
      <dgm:prSet/>
      <dgm:spPr>
        <a:solidFill>
          <a:srgbClr val="FF6600"/>
        </a:solidFill>
      </dgm:spPr>
      <dgm:t>
        <a:bodyPr/>
        <a:lstStyle/>
        <a:p>
          <a:r>
            <a:rPr lang="en-US" dirty="0"/>
            <a:t>General Ledger</a:t>
          </a:r>
        </a:p>
      </dgm:t>
    </dgm:pt>
    <dgm:pt modelId="{19FDFC62-0A40-4688-86EB-1A1109AD5A65}" type="parTrans" cxnId="{2A0EBE38-3C18-4CA5-ADA9-D6524191AECD}">
      <dgm:prSet/>
      <dgm:spPr/>
      <dgm:t>
        <a:bodyPr/>
        <a:lstStyle/>
        <a:p>
          <a:endParaRPr lang="en-US"/>
        </a:p>
      </dgm:t>
    </dgm:pt>
    <dgm:pt modelId="{3103D782-706D-456F-88CA-6D6E489D2887}" type="sibTrans" cxnId="{2A0EBE38-3C18-4CA5-ADA9-D6524191AECD}">
      <dgm:prSet/>
      <dgm:spPr/>
      <dgm:t>
        <a:bodyPr/>
        <a:lstStyle/>
        <a:p>
          <a:endParaRPr lang="en-US"/>
        </a:p>
      </dgm:t>
    </dgm:pt>
    <dgm:pt modelId="{D7D6B556-9F57-4606-ACCA-859D196ADAA4}">
      <dgm:prSet/>
      <dgm:spPr>
        <a:noFill/>
      </dgm:spPr>
      <dgm:t>
        <a:bodyPr/>
        <a:lstStyle/>
        <a:p>
          <a:r>
            <a:rPr lang="en-US" dirty="0"/>
            <a:t>HCM</a:t>
          </a:r>
        </a:p>
      </dgm:t>
    </dgm:pt>
    <dgm:pt modelId="{9EA07B75-18A9-4FA3-B106-E7490AFD7579}" type="parTrans" cxnId="{B7B98DA4-A396-4200-81F2-19BA8416BB30}">
      <dgm:prSet/>
      <dgm:spPr/>
      <dgm:t>
        <a:bodyPr/>
        <a:lstStyle/>
        <a:p>
          <a:endParaRPr lang="en-US"/>
        </a:p>
      </dgm:t>
    </dgm:pt>
    <dgm:pt modelId="{F82180D6-419C-4ACF-8A7C-BD39A1FAA0CF}" type="sibTrans" cxnId="{B7B98DA4-A396-4200-81F2-19BA8416BB30}">
      <dgm:prSet/>
      <dgm:spPr/>
      <dgm:t>
        <a:bodyPr/>
        <a:lstStyle/>
        <a:p>
          <a:endParaRPr lang="en-US"/>
        </a:p>
      </dgm:t>
    </dgm:pt>
    <dgm:pt modelId="{859F551E-7119-44AD-A7E0-7501476B4F60}">
      <dgm:prSet/>
      <dgm:spPr>
        <a:solidFill>
          <a:srgbClr val="FF6600"/>
        </a:solidFill>
      </dgm:spPr>
      <dgm:t>
        <a:bodyPr/>
        <a:lstStyle/>
        <a:p>
          <a:r>
            <a:rPr lang="en-US" dirty="0" err="1"/>
            <a:t>Payabes</a:t>
          </a:r>
          <a:endParaRPr lang="en-US" dirty="0"/>
        </a:p>
      </dgm:t>
    </dgm:pt>
    <dgm:pt modelId="{FA456A85-D60A-4779-A94B-EA0B2FCCEC25}" type="parTrans" cxnId="{D1E07122-67B3-4643-BBA1-5024CCB2C97A}">
      <dgm:prSet/>
      <dgm:spPr/>
      <dgm:t>
        <a:bodyPr/>
        <a:lstStyle/>
        <a:p>
          <a:endParaRPr lang="en-US"/>
        </a:p>
      </dgm:t>
    </dgm:pt>
    <dgm:pt modelId="{C38A851A-2837-466B-B7D8-20863906C0D9}" type="sibTrans" cxnId="{D1E07122-67B3-4643-BBA1-5024CCB2C97A}">
      <dgm:prSet/>
      <dgm:spPr/>
      <dgm:t>
        <a:bodyPr/>
        <a:lstStyle/>
        <a:p>
          <a:endParaRPr lang="en-US"/>
        </a:p>
      </dgm:t>
    </dgm:pt>
    <dgm:pt modelId="{F354355B-E153-476F-9439-D3711D2AF793}">
      <dgm:prSet/>
      <dgm:spPr>
        <a:solidFill>
          <a:srgbClr val="FF6600"/>
        </a:solidFill>
      </dgm:spPr>
      <dgm:t>
        <a:bodyPr/>
        <a:lstStyle/>
        <a:p>
          <a:r>
            <a:rPr lang="en-US" dirty="0"/>
            <a:t>Receivables</a:t>
          </a:r>
        </a:p>
      </dgm:t>
    </dgm:pt>
    <dgm:pt modelId="{B933AE8B-E51A-4437-87CB-7954EA2AFC74}" type="parTrans" cxnId="{35E1A354-ACEA-4D2E-BF7F-145A594E67E1}">
      <dgm:prSet/>
      <dgm:spPr/>
      <dgm:t>
        <a:bodyPr/>
        <a:lstStyle/>
        <a:p>
          <a:endParaRPr lang="en-US"/>
        </a:p>
      </dgm:t>
    </dgm:pt>
    <dgm:pt modelId="{E4942937-8820-4BF3-AD40-7FBB198EFD65}" type="sibTrans" cxnId="{35E1A354-ACEA-4D2E-BF7F-145A594E67E1}">
      <dgm:prSet/>
      <dgm:spPr/>
      <dgm:t>
        <a:bodyPr/>
        <a:lstStyle/>
        <a:p>
          <a:endParaRPr lang="en-US"/>
        </a:p>
      </dgm:t>
    </dgm:pt>
    <dgm:pt modelId="{F62F2C08-A970-489D-9C60-8E6B7727CEFA}">
      <dgm:prSet/>
      <dgm:spPr>
        <a:solidFill>
          <a:srgbClr val="FF6600"/>
        </a:solidFill>
      </dgm:spPr>
      <dgm:t>
        <a:bodyPr/>
        <a:lstStyle/>
        <a:p>
          <a:r>
            <a:rPr lang="en-US" dirty="0"/>
            <a:t>Cash Management</a:t>
          </a:r>
        </a:p>
      </dgm:t>
    </dgm:pt>
    <dgm:pt modelId="{7AD4006C-AF9C-4CAC-89A4-52E258E34EE7}" type="parTrans" cxnId="{8FA8A474-74A8-4D06-BA92-52A403E899F5}">
      <dgm:prSet/>
      <dgm:spPr/>
      <dgm:t>
        <a:bodyPr/>
        <a:lstStyle/>
        <a:p>
          <a:endParaRPr lang="en-US"/>
        </a:p>
      </dgm:t>
    </dgm:pt>
    <dgm:pt modelId="{7450D97C-F35D-4634-A604-A530CC6FE9A3}" type="sibTrans" cxnId="{8FA8A474-74A8-4D06-BA92-52A403E899F5}">
      <dgm:prSet/>
      <dgm:spPr/>
      <dgm:t>
        <a:bodyPr/>
        <a:lstStyle/>
        <a:p>
          <a:endParaRPr lang="en-US"/>
        </a:p>
      </dgm:t>
    </dgm:pt>
    <dgm:pt modelId="{167048C8-C9BA-487B-8B77-5E2C8E9035DB}">
      <dgm:prSet/>
      <dgm:spPr>
        <a:solidFill>
          <a:srgbClr val="FF6600"/>
        </a:solidFill>
      </dgm:spPr>
      <dgm:t>
        <a:bodyPr/>
        <a:lstStyle/>
        <a:p>
          <a:r>
            <a:rPr lang="en-US" dirty="0"/>
            <a:t>Fixed Assets</a:t>
          </a:r>
        </a:p>
      </dgm:t>
    </dgm:pt>
    <dgm:pt modelId="{D9DC43FB-F344-46CE-AD68-B2820CE8BC08}" type="parTrans" cxnId="{E4E9D068-04D3-47EC-B24E-FB876066F061}">
      <dgm:prSet/>
      <dgm:spPr/>
      <dgm:t>
        <a:bodyPr/>
        <a:lstStyle/>
        <a:p>
          <a:endParaRPr lang="en-US"/>
        </a:p>
      </dgm:t>
    </dgm:pt>
    <dgm:pt modelId="{B76558BB-D64B-4D90-AF7E-A47EFEDBEE80}" type="sibTrans" cxnId="{E4E9D068-04D3-47EC-B24E-FB876066F061}">
      <dgm:prSet/>
      <dgm:spPr/>
      <dgm:t>
        <a:bodyPr/>
        <a:lstStyle/>
        <a:p>
          <a:endParaRPr lang="en-US"/>
        </a:p>
      </dgm:t>
    </dgm:pt>
    <dgm:pt modelId="{B4202FD2-8763-4EBE-9175-01A85BB04E2F}">
      <dgm:prSet/>
      <dgm:spPr>
        <a:solidFill>
          <a:srgbClr val="FF6600"/>
        </a:solidFill>
      </dgm:spPr>
      <dgm:t>
        <a:bodyPr/>
        <a:lstStyle/>
        <a:p>
          <a:r>
            <a:rPr lang="en-US" dirty="0"/>
            <a:t>Travel &amp; Expenses</a:t>
          </a:r>
        </a:p>
      </dgm:t>
    </dgm:pt>
    <dgm:pt modelId="{4D7CA37A-007E-4A9D-88F5-72AE2FC6211D}" type="parTrans" cxnId="{FCB88FE9-B69D-4F0B-A00E-4D2CDEA60A39}">
      <dgm:prSet/>
      <dgm:spPr/>
      <dgm:t>
        <a:bodyPr/>
        <a:lstStyle/>
        <a:p>
          <a:endParaRPr lang="en-US"/>
        </a:p>
      </dgm:t>
    </dgm:pt>
    <dgm:pt modelId="{DA408A2A-0D80-453E-8EA9-211B794ED1CE}" type="sibTrans" cxnId="{FCB88FE9-B69D-4F0B-A00E-4D2CDEA60A39}">
      <dgm:prSet/>
      <dgm:spPr/>
      <dgm:t>
        <a:bodyPr/>
        <a:lstStyle/>
        <a:p>
          <a:endParaRPr lang="en-US"/>
        </a:p>
      </dgm:t>
    </dgm:pt>
    <dgm:pt modelId="{4A7A9C17-1F21-44B7-B060-F4F82B6E6958}">
      <dgm:prSet phldrT="[Text]"/>
      <dgm:spPr>
        <a:solidFill>
          <a:srgbClr val="1F9398"/>
        </a:solidFill>
      </dgm:spPr>
      <dgm:t>
        <a:bodyPr/>
        <a:lstStyle/>
        <a:p>
          <a:r>
            <a:rPr lang="en-US" dirty="0"/>
            <a:t>Fulfillment</a:t>
          </a:r>
        </a:p>
      </dgm:t>
    </dgm:pt>
    <dgm:pt modelId="{99093EDE-DB98-46F2-B3B8-9136BB436795}" type="parTrans" cxnId="{720FA40D-CDBC-4B36-A100-5894C072040E}">
      <dgm:prSet/>
      <dgm:spPr/>
      <dgm:t>
        <a:bodyPr/>
        <a:lstStyle/>
        <a:p>
          <a:endParaRPr lang="en-US"/>
        </a:p>
      </dgm:t>
    </dgm:pt>
    <dgm:pt modelId="{6C83026A-439D-4073-87A6-0E8D3C053206}" type="sibTrans" cxnId="{720FA40D-CDBC-4B36-A100-5894C072040E}">
      <dgm:prSet/>
      <dgm:spPr/>
      <dgm:t>
        <a:bodyPr/>
        <a:lstStyle/>
        <a:p>
          <a:endParaRPr lang="en-US"/>
        </a:p>
      </dgm:t>
    </dgm:pt>
    <dgm:pt modelId="{B71095FE-4378-40C4-A1B6-6300971B0BF1}">
      <dgm:prSet phldrT="[Text]"/>
      <dgm:spPr>
        <a:solidFill>
          <a:srgbClr val="1F9398"/>
        </a:solidFill>
      </dgm:spPr>
      <dgm:t>
        <a:bodyPr/>
        <a:lstStyle/>
        <a:p>
          <a:endParaRPr lang="en-US" dirty="0"/>
        </a:p>
      </dgm:t>
    </dgm:pt>
    <dgm:pt modelId="{1D3B2022-DA46-4E9F-AFE6-2A1F5C2F7DB2}" type="parTrans" cxnId="{474704C9-92A6-4431-B7ED-75455813AC5F}">
      <dgm:prSet/>
      <dgm:spPr/>
      <dgm:t>
        <a:bodyPr/>
        <a:lstStyle/>
        <a:p>
          <a:endParaRPr lang="en-US"/>
        </a:p>
      </dgm:t>
    </dgm:pt>
    <dgm:pt modelId="{4659BC74-9D01-4519-9DA1-92CDCF0937E1}" type="sibTrans" cxnId="{474704C9-92A6-4431-B7ED-75455813AC5F}">
      <dgm:prSet/>
      <dgm:spPr/>
      <dgm:t>
        <a:bodyPr/>
        <a:lstStyle/>
        <a:p>
          <a:endParaRPr lang="en-US"/>
        </a:p>
      </dgm:t>
    </dgm:pt>
    <dgm:pt modelId="{F675331C-6008-4777-BA63-A739931D16B0}">
      <dgm:prSet/>
      <dgm:spPr>
        <a:solidFill>
          <a:srgbClr val="C6686F"/>
        </a:solidFill>
      </dgm:spPr>
      <dgm:t>
        <a:bodyPr/>
        <a:lstStyle/>
        <a:p>
          <a:r>
            <a:rPr lang="en-US" dirty="0"/>
            <a:t>Global Human Resources</a:t>
          </a:r>
        </a:p>
      </dgm:t>
    </dgm:pt>
    <dgm:pt modelId="{18434284-D059-4985-B522-475E27AB45AA}" type="parTrans" cxnId="{BDAB2632-8066-417A-A485-475865C39F4B}">
      <dgm:prSet/>
      <dgm:spPr/>
      <dgm:t>
        <a:bodyPr/>
        <a:lstStyle/>
        <a:p>
          <a:endParaRPr lang="en-US"/>
        </a:p>
      </dgm:t>
    </dgm:pt>
    <dgm:pt modelId="{4020E2F9-65B5-4BA4-8FFA-FF12CEB58B02}" type="sibTrans" cxnId="{BDAB2632-8066-417A-A485-475865C39F4B}">
      <dgm:prSet/>
      <dgm:spPr/>
      <dgm:t>
        <a:bodyPr/>
        <a:lstStyle/>
        <a:p>
          <a:endParaRPr lang="en-US"/>
        </a:p>
      </dgm:t>
    </dgm:pt>
    <dgm:pt modelId="{D4954F70-F6C0-4473-B1EC-3B5A59212F14}">
      <dgm:prSet/>
      <dgm:spPr>
        <a:solidFill>
          <a:srgbClr val="C6686F"/>
        </a:solidFill>
      </dgm:spPr>
      <dgm:t>
        <a:bodyPr/>
        <a:lstStyle/>
        <a:p>
          <a:r>
            <a:rPr lang="en-US" dirty="0"/>
            <a:t>Taleo BE</a:t>
          </a:r>
        </a:p>
      </dgm:t>
    </dgm:pt>
    <dgm:pt modelId="{86E57C27-B5A8-4AC5-A28F-BF0FE9B0B119}" type="parTrans" cxnId="{624287A2-6084-427B-A0FE-B1C7695C686C}">
      <dgm:prSet/>
      <dgm:spPr/>
      <dgm:t>
        <a:bodyPr/>
        <a:lstStyle/>
        <a:p>
          <a:endParaRPr lang="en-US"/>
        </a:p>
      </dgm:t>
    </dgm:pt>
    <dgm:pt modelId="{9AE21C4B-5187-4876-80AB-4597B3BA25A4}" type="sibTrans" cxnId="{624287A2-6084-427B-A0FE-B1C7695C686C}">
      <dgm:prSet/>
      <dgm:spPr/>
      <dgm:t>
        <a:bodyPr/>
        <a:lstStyle/>
        <a:p>
          <a:endParaRPr lang="en-US"/>
        </a:p>
      </dgm:t>
    </dgm:pt>
    <dgm:pt modelId="{F138BDD8-33D2-4C55-AAF5-076F0731F9B5}">
      <dgm:prSet/>
      <dgm:spPr>
        <a:solidFill>
          <a:srgbClr val="C6686F"/>
        </a:solidFill>
      </dgm:spPr>
      <dgm:t>
        <a:bodyPr/>
        <a:lstStyle/>
        <a:p>
          <a:r>
            <a:rPr lang="en-US" dirty="0"/>
            <a:t>Workforce Rewards</a:t>
          </a:r>
        </a:p>
      </dgm:t>
    </dgm:pt>
    <dgm:pt modelId="{FEB12946-FCD2-43B1-9670-14495BAB9DF7}" type="parTrans" cxnId="{DE21109A-6365-464A-AD0A-C208FE71B006}">
      <dgm:prSet/>
      <dgm:spPr/>
      <dgm:t>
        <a:bodyPr/>
        <a:lstStyle/>
        <a:p>
          <a:endParaRPr lang="en-US"/>
        </a:p>
      </dgm:t>
    </dgm:pt>
    <dgm:pt modelId="{037A017F-4DFC-44EE-9E10-AB5CDA996EB6}" type="sibTrans" cxnId="{DE21109A-6365-464A-AD0A-C208FE71B006}">
      <dgm:prSet/>
      <dgm:spPr/>
      <dgm:t>
        <a:bodyPr/>
        <a:lstStyle/>
        <a:p>
          <a:endParaRPr lang="en-US"/>
        </a:p>
      </dgm:t>
    </dgm:pt>
    <dgm:pt modelId="{489F960B-681F-4439-9A82-8B8F81CCA0AD}">
      <dgm:prSet/>
      <dgm:spPr>
        <a:solidFill>
          <a:srgbClr val="C6686F"/>
        </a:solidFill>
      </dgm:spPr>
      <dgm:t>
        <a:bodyPr/>
        <a:lstStyle/>
        <a:p>
          <a:r>
            <a:rPr lang="en-US" dirty="0"/>
            <a:t>Workforce Management</a:t>
          </a:r>
        </a:p>
      </dgm:t>
    </dgm:pt>
    <dgm:pt modelId="{260FCD9A-7F10-4F05-B9C7-4EAF0102C3DC}" type="parTrans" cxnId="{29BA457F-E145-4A1F-9790-07C179476B4D}">
      <dgm:prSet/>
      <dgm:spPr/>
      <dgm:t>
        <a:bodyPr/>
        <a:lstStyle/>
        <a:p>
          <a:endParaRPr lang="en-US"/>
        </a:p>
      </dgm:t>
    </dgm:pt>
    <dgm:pt modelId="{2D80019A-A530-4A93-A31C-DE9EB146E2C8}" type="sibTrans" cxnId="{29BA457F-E145-4A1F-9790-07C179476B4D}">
      <dgm:prSet/>
      <dgm:spPr/>
      <dgm:t>
        <a:bodyPr/>
        <a:lstStyle/>
        <a:p>
          <a:endParaRPr lang="en-US"/>
        </a:p>
      </dgm:t>
    </dgm:pt>
    <dgm:pt modelId="{3C2DAC94-ADB6-42AD-97CC-7E7D32C69729}">
      <dgm:prSet phldrT="[Text]"/>
      <dgm:spPr/>
      <dgm:t>
        <a:bodyPr/>
        <a:lstStyle/>
        <a:p>
          <a:r>
            <a:rPr lang="en-US" dirty="0" smtClean="0"/>
            <a:t>Manufacturing</a:t>
          </a:r>
          <a:endParaRPr lang="en-US" dirty="0"/>
        </a:p>
      </dgm:t>
    </dgm:pt>
    <dgm:pt modelId="{663ACF9F-B901-4317-9EED-F2D5C09E97C7}" type="parTrans" cxnId="{98D10B1B-8103-44BB-BA7F-BF9AA200A716}">
      <dgm:prSet/>
      <dgm:spPr/>
      <dgm:t>
        <a:bodyPr/>
        <a:lstStyle/>
        <a:p>
          <a:endParaRPr lang="en-US"/>
        </a:p>
      </dgm:t>
    </dgm:pt>
    <dgm:pt modelId="{23973C8E-7B39-42D2-90A2-F7FB62C58A73}" type="sibTrans" cxnId="{98D10B1B-8103-44BB-BA7F-BF9AA200A716}">
      <dgm:prSet/>
      <dgm:spPr/>
      <dgm:t>
        <a:bodyPr/>
        <a:lstStyle/>
        <a:p>
          <a:endParaRPr lang="en-US"/>
        </a:p>
      </dgm:t>
    </dgm:pt>
    <dgm:pt modelId="{6651EFC1-E42F-4965-9F6B-500C2D280EBA}">
      <dgm:prSet phldrT="[Text]"/>
      <dgm:spPr>
        <a:solidFill>
          <a:schemeClr val="accent2"/>
        </a:solidFill>
      </dgm:spPr>
      <dgm:t>
        <a:bodyPr/>
        <a:lstStyle/>
        <a:p>
          <a:r>
            <a:rPr lang="en-US" dirty="0" smtClean="0"/>
            <a:t>Inventory</a:t>
          </a:r>
          <a:endParaRPr lang="en-US" dirty="0"/>
        </a:p>
      </dgm:t>
    </dgm:pt>
    <dgm:pt modelId="{85CF754A-DC74-4C7A-88CC-58C5ED615754}" type="parTrans" cxnId="{11D43620-0561-423C-8AC5-E8FDEBAC844F}">
      <dgm:prSet/>
      <dgm:spPr/>
      <dgm:t>
        <a:bodyPr/>
        <a:lstStyle/>
        <a:p>
          <a:endParaRPr lang="en-US"/>
        </a:p>
      </dgm:t>
    </dgm:pt>
    <dgm:pt modelId="{D6B405D8-7E38-49AE-BBCA-16C58825C5DC}" type="sibTrans" cxnId="{11D43620-0561-423C-8AC5-E8FDEBAC844F}">
      <dgm:prSet/>
      <dgm:spPr/>
      <dgm:t>
        <a:bodyPr/>
        <a:lstStyle/>
        <a:p>
          <a:endParaRPr lang="en-US"/>
        </a:p>
      </dgm:t>
    </dgm:pt>
    <dgm:pt modelId="{5517E983-0D80-45AB-ABF6-729D64EC0556}">
      <dgm:prSet/>
      <dgm:spPr/>
      <dgm:t>
        <a:bodyPr/>
        <a:lstStyle/>
        <a:p>
          <a:r>
            <a:rPr lang="en-US" dirty="0"/>
            <a:t>Bill of Materials</a:t>
          </a:r>
        </a:p>
      </dgm:t>
    </dgm:pt>
    <dgm:pt modelId="{2EECD124-A17A-4090-8D7D-F87E9BFEF0B7}" type="parTrans" cxnId="{8F64E6DE-4EB9-4626-BB6F-73B831494996}">
      <dgm:prSet/>
      <dgm:spPr/>
      <dgm:t>
        <a:bodyPr/>
        <a:lstStyle/>
        <a:p>
          <a:endParaRPr lang="en-US"/>
        </a:p>
      </dgm:t>
    </dgm:pt>
    <dgm:pt modelId="{32BC4A8E-53AF-4107-AA08-CDA293277EAD}" type="sibTrans" cxnId="{8F64E6DE-4EB9-4626-BB6F-73B831494996}">
      <dgm:prSet/>
      <dgm:spPr/>
      <dgm:t>
        <a:bodyPr/>
        <a:lstStyle/>
        <a:p>
          <a:endParaRPr lang="en-US"/>
        </a:p>
      </dgm:t>
    </dgm:pt>
    <dgm:pt modelId="{FFC3A203-0D4C-481E-ACE6-260EC49CE115}">
      <dgm:prSet/>
      <dgm:spPr/>
      <dgm:t>
        <a:bodyPr/>
        <a:lstStyle/>
        <a:p>
          <a:r>
            <a:rPr lang="en-US" dirty="0"/>
            <a:t>Cost Management</a:t>
          </a:r>
        </a:p>
      </dgm:t>
    </dgm:pt>
    <dgm:pt modelId="{6389AD17-C649-4F6C-914E-0DACD5457E01}" type="parTrans" cxnId="{3EAE3650-7919-4A01-9570-8C37EA3A7161}">
      <dgm:prSet/>
      <dgm:spPr/>
      <dgm:t>
        <a:bodyPr/>
        <a:lstStyle/>
        <a:p>
          <a:endParaRPr lang="en-US"/>
        </a:p>
      </dgm:t>
    </dgm:pt>
    <dgm:pt modelId="{0571CC6F-35E5-4610-976C-6EEF259E41CF}" type="sibTrans" cxnId="{3EAE3650-7919-4A01-9570-8C37EA3A7161}">
      <dgm:prSet/>
      <dgm:spPr/>
      <dgm:t>
        <a:bodyPr/>
        <a:lstStyle/>
        <a:p>
          <a:endParaRPr lang="en-US"/>
        </a:p>
      </dgm:t>
    </dgm:pt>
    <dgm:pt modelId="{CD35EF10-1FCB-4A02-92BF-A71C5DE7EF00}">
      <dgm:prSet/>
      <dgm:spPr/>
      <dgm:t>
        <a:bodyPr/>
        <a:lstStyle/>
        <a:p>
          <a:r>
            <a:rPr lang="en-US" dirty="0"/>
            <a:t>Work in Progress</a:t>
          </a:r>
        </a:p>
      </dgm:t>
    </dgm:pt>
    <dgm:pt modelId="{E40418FF-28E7-48E8-AD59-8232C9D88469}" type="parTrans" cxnId="{9754CCDF-0C66-454A-AE7D-31E2B3410E53}">
      <dgm:prSet/>
      <dgm:spPr/>
      <dgm:t>
        <a:bodyPr/>
        <a:lstStyle/>
        <a:p>
          <a:endParaRPr lang="en-US"/>
        </a:p>
      </dgm:t>
    </dgm:pt>
    <dgm:pt modelId="{AAD5F374-5D55-4843-8044-27A1FA89D663}" type="sibTrans" cxnId="{9754CCDF-0C66-454A-AE7D-31E2B3410E53}">
      <dgm:prSet/>
      <dgm:spPr/>
      <dgm:t>
        <a:bodyPr/>
        <a:lstStyle/>
        <a:p>
          <a:endParaRPr lang="en-US"/>
        </a:p>
      </dgm:t>
    </dgm:pt>
    <dgm:pt modelId="{BD70508B-1E79-4CC5-8261-92779C054CF8}">
      <dgm:prSet/>
      <dgm:spPr/>
      <dgm:t>
        <a:bodyPr/>
        <a:lstStyle/>
        <a:p>
          <a:r>
            <a:rPr lang="en-US" dirty="0"/>
            <a:t>Advanced Supply chain Planning</a:t>
          </a:r>
        </a:p>
      </dgm:t>
    </dgm:pt>
    <dgm:pt modelId="{46F60B2E-C415-447B-9FA8-EEFDE62E5DE5}" type="parTrans" cxnId="{C6A7BB77-C8CB-4132-8251-3C82855DFA09}">
      <dgm:prSet/>
      <dgm:spPr/>
      <dgm:t>
        <a:bodyPr/>
        <a:lstStyle/>
        <a:p>
          <a:endParaRPr lang="en-US"/>
        </a:p>
      </dgm:t>
    </dgm:pt>
    <dgm:pt modelId="{BFBE8A05-E11F-42A7-867C-E5B29A0EB7C2}" type="sibTrans" cxnId="{C6A7BB77-C8CB-4132-8251-3C82855DFA09}">
      <dgm:prSet/>
      <dgm:spPr/>
      <dgm:t>
        <a:bodyPr/>
        <a:lstStyle/>
        <a:p>
          <a:endParaRPr lang="en-US"/>
        </a:p>
      </dgm:t>
    </dgm:pt>
    <dgm:pt modelId="{1108D5D2-0E6E-4C05-A722-E0AD58213B8C}">
      <dgm:prSet/>
      <dgm:spPr/>
      <dgm:t>
        <a:bodyPr/>
        <a:lstStyle/>
        <a:p>
          <a:r>
            <a:rPr lang="en-US" dirty="0"/>
            <a:t>Sourcing</a:t>
          </a:r>
        </a:p>
      </dgm:t>
    </dgm:pt>
    <dgm:pt modelId="{AC018ED1-46D4-4E4B-A0BF-B2E2DDDFE54D}" type="parTrans" cxnId="{34A1A26D-1A1D-4421-8D6B-C4AA40BF57E2}">
      <dgm:prSet/>
      <dgm:spPr/>
      <dgm:t>
        <a:bodyPr/>
        <a:lstStyle/>
        <a:p>
          <a:endParaRPr lang="en-US"/>
        </a:p>
      </dgm:t>
    </dgm:pt>
    <dgm:pt modelId="{ADDB2189-9DD2-4019-8C3E-7AE5AE9E9147}" type="sibTrans" cxnId="{34A1A26D-1A1D-4421-8D6B-C4AA40BF57E2}">
      <dgm:prSet/>
      <dgm:spPr/>
      <dgm:t>
        <a:bodyPr/>
        <a:lstStyle/>
        <a:p>
          <a:endParaRPr lang="en-US"/>
        </a:p>
      </dgm:t>
    </dgm:pt>
    <dgm:pt modelId="{DF2C8EC6-873A-48CE-948F-2760CC29895B}">
      <dgm:prSet/>
      <dgm:spPr/>
      <dgm:t>
        <a:bodyPr/>
        <a:lstStyle/>
        <a:p>
          <a:r>
            <a:rPr lang="en-US" dirty="0"/>
            <a:t>Quality</a:t>
          </a:r>
        </a:p>
      </dgm:t>
    </dgm:pt>
    <dgm:pt modelId="{F298C331-E9F4-48BD-9A22-45EB75CE1052}" type="parTrans" cxnId="{1DA9665C-876F-460A-B89E-DECA1E071A88}">
      <dgm:prSet/>
      <dgm:spPr/>
      <dgm:t>
        <a:bodyPr/>
        <a:lstStyle/>
        <a:p>
          <a:endParaRPr lang="en-US"/>
        </a:p>
      </dgm:t>
    </dgm:pt>
    <dgm:pt modelId="{B711B8D1-2FFE-43AF-92B1-F0A9AE049C6A}" type="sibTrans" cxnId="{1DA9665C-876F-460A-B89E-DECA1E071A88}">
      <dgm:prSet/>
      <dgm:spPr/>
      <dgm:t>
        <a:bodyPr/>
        <a:lstStyle/>
        <a:p>
          <a:endParaRPr lang="en-US"/>
        </a:p>
      </dgm:t>
    </dgm:pt>
    <dgm:pt modelId="{7DBE9F7F-07C5-4F9E-BBDB-B7DB5AD6397E}">
      <dgm:prSet/>
      <dgm:spPr>
        <a:solidFill>
          <a:srgbClr val="FF6600"/>
        </a:solidFill>
      </dgm:spPr>
      <dgm:t>
        <a:bodyPr/>
        <a:lstStyle/>
        <a:p>
          <a:r>
            <a:rPr lang="en-US" dirty="0" smtClean="0"/>
            <a:t>EU Taxation</a:t>
          </a:r>
          <a:endParaRPr lang="en-US" dirty="0"/>
        </a:p>
      </dgm:t>
    </dgm:pt>
    <dgm:pt modelId="{19AB36D7-8E28-4312-8634-574A25E62132}" type="parTrans" cxnId="{CA8AF6F4-8210-4A44-B350-AC8B018B9B3A}">
      <dgm:prSet/>
      <dgm:spPr/>
      <dgm:t>
        <a:bodyPr/>
        <a:lstStyle/>
        <a:p>
          <a:endParaRPr lang="en-US"/>
        </a:p>
      </dgm:t>
    </dgm:pt>
    <dgm:pt modelId="{3CFB00DE-0A69-4C38-8A16-2449CD9ECC45}" type="sibTrans" cxnId="{CA8AF6F4-8210-4A44-B350-AC8B018B9B3A}">
      <dgm:prSet/>
      <dgm:spPr/>
      <dgm:t>
        <a:bodyPr/>
        <a:lstStyle/>
        <a:p>
          <a:endParaRPr lang="en-US"/>
        </a:p>
      </dgm:t>
    </dgm:pt>
    <dgm:pt modelId="{7F1C6574-D6E1-4E25-B5C5-70573FDA6CF4}">
      <dgm:prSet/>
      <dgm:spPr>
        <a:solidFill>
          <a:srgbClr val="FF6600"/>
        </a:solidFill>
      </dgm:spPr>
      <dgm:t>
        <a:bodyPr/>
        <a:lstStyle/>
        <a:p>
          <a:r>
            <a:rPr lang="en-US" dirty="0" smtClean="0"/>
            <a:t>US Taxation</a:t>
          </a:r>
          <a:endParaRPr lang="en-US" dirty="0"/>
        </a:p>
      </dgm:t>
    </dgm:pt>
    <dgm:pt modelId="{F7654E8A-286E-4C31-A8EE-15CCB5FD5D29}" type="parTrans" cxnId="{A232CB79-8A42-4728-BFBA-D7CA24FF619F}">
      <dgm:prSet/>
      <dgm:spPr/>
      <dgm:t>
        <a:bodyPr/>
        <a:lstStyle/>
        <a:p>
          <a:endParaRPr lang="en-US"/>
        </a:p>
      </dgm:t>
    </dgm:pt>
    <dgm:pt modelId="{38077BA6-54FC-472B-AA6E-A70A1AE2DE62}" type="sibTrans" cxnId="{A232CB79-8A42-4728-BFBA-D7CA24FF619F}">
      <dgm:prSet/>
      <dgm:spPr/>
      <dgm:t>
        <a:bodyPr/>
        <a:lstStyle/>
        <a:p>
          <a:endParaRPr lang="en-US"/>
        </a:p>
      </dgm:t>
    </dgm:pt>
    <dgm:pt modelId="{398DE80D-0BFC-426E-998A-7E76A03D0081}" type="pres">
      <dgm:prSet presAssocID="{BEB44B4A-2237-4A1D-8A82-894742F8E61E}" presName="linearFlow" presStyleCnt="0">
        <dgm:presLayoutVars>
          <dgm:dir/>
          <dgm:animLvl val="lvl"/>
          <dgm:resizeHandles/>
        </dgm:presLayoutVars>
      </dgm:prSet>
      <dgm:spPr/>
      <dgm:t>
        <a:bodyPr/>
        <a:lstStyle/>
        <a:p>
          <a:endParaRPr lang="en-US"/>
        </a:p>
      </dgm:t>
    </dgm:pt>
    <dgm:pt modelId="{4384EDA5-3A0C-431D-8A0C-1CEFF62E2308}" type="pres">
      <dgm:prSet presAssocID="{B8A57FFF-E872-4A98-8085-50096D69DFED}" presName="compositeNode" presStyleCnt="0">
        <dgm:presLayoutVars>
          <dgm:bulletEnabled val="1"/>
        </dgm:presLayoutVars>
      </dgm:prSet>
      <dgm:spPr/>
      <dgm:t>
        <a:bodyPr/>
        <a:lstStyle/>
        <a:p>
          <a:endParaRPr lang="en-US"/>
        </a:p>
      </dgm:t>
    </dgm:pt>
    <dgm:pt modelId="{72868CB4-6BC4-4393-A121-F0298C6EE175}" type="pres">
      <dgm:prSet presAssocID="{B8A57FFF-E872-4A98-8085-50096D69DFED}" presName="image" presStyleLbl="fgImgPlace1" presStyleIdx="0"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1308B75-7CC3-4293-AAFF-B71C9D5AD93E}" type="pres">
      <dgm:prSet presAssocID="{B8A57FFF-E872-4A98-8085-50096D69DFED}" presName="childNode" presStyleLbl="node1" presStyleIdx="0" presStyleCnt="7">
        <dgm:presLayoutVars>
          <dgm:bulletEnabled val="1"/>
        </dgm:presLayoutVars>
      </dgm:prSet>
      <dgm:spPr/>
      <dgm:t>
        <a:bodyPr/>
        <a:lstStyle/>
        <a:p>
          <a:endParaRPr lang="en-US"/>
        </a:p>
      </dgm:t>
    </dgm:pt>
    <dgm:pt modelId="{A7AC02F1-6A72-41D4-9736-565764271221}" type="pres">
      <dgm:prSet presAssocID="{B8A57FFF-E872-4A98-8085-50096D69DFED}" presName="parentNode" presStyleLbl="revTx" presStyleIdx="0" presStyleCnt="7">
        <dgm:presLayoutVars>
          <dgm:chMax val="0"/>
          <dgm:bulletEnabled val="1"/>
        </dgm:presLayoutVars>
      </dgm:prSet>
      <dgm:spPr/>
      <dgm:t>
        <a:bodyPr/>
        <a:lstStyle/>
        <a:p>
          <a:endParaRPr lang="en-US"/>
        </a:p>
      </dgm:t>
    </dgm:pt>
    <dgm:pt modelId="{FB1248F1-351D-41F0-8279-D7257DBC9BA1}" type="pres">
      <dgm:prSet presAssocID="{448C2709-F7BA-4675-9077-231C4BAE922E}" presName="sibTrans" presStyleCnt="0"/>
      <dgm:spPr/>
      <dgm:t>
        <a:bodyPr/>
        <a:lstStyle/>
        <a:p>
          <a:endParaRPr lang="en-US"/>
        </a:p>
      </dgm:t>
    </dgm:pt>
    <dgm:pt modelId="{9C5D3DC2-9D43-4E8E-9890-06C14FD64590}" type="pres">
      <dgm:prSet presAssocID="{C9E0A520-3335-4B9C-AD82-FA1F7A7F1BAA}" presName="compositeNode" presStyleCnt="0">
        <dgm:presLayoutVars>
          <dgm:bulletEnabled val="1"/>
        </dgm:presLayoutVars>
      </dgm:prSet>
      <dgm:spPr/>
      <dgm:t>
        <a:bodyPr/>
        <a:lstStyle/>
        <a:p>
          <a:endParaRPr lang="en-US"/>
        </a:p>
      </dgm:t>
    </dgm:pt>
    <dgm:pt modelId="{6415DDDB-A7F5-4C68-9C2F-03A8E69A8347}" type="pres">
      <dgm:prSet presAssocID="{C9E0A520-3335-4B9C-AD82-FA1F7A7F1BAA}" presName="image"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DE804945-5908-4E9C-933B-D3220FDF1F0C}" type="pres">
      <dgm:prSet presAssocID="{C9E0A520-3335-4B9C-AD82-FA1F7A7F1BAA}" presName="childNode" presStyleLbl="node1" presStyleIdx="1" presStyleCnt="7">
        <dgm:presLayoutVars>
          <dgm:bulletEnabled val="1"/>
        </dgm:presLayoutVars>
      </dgm:prSet>
      <dgm:spPr/>
      <dgm:t>
        <a:bodyPr/>
        <a:lstStyle/>
        <a:p>
          <a:endParaRPr lang="en-US"/>
        </a:p>
      </dgm:t>
    </dgm:pt>
    <dgm:pt modelId="{A338C418-CFA6-43F8-A63B-FD901EC2A234}" type="pres">
      <dgm:prSet presAssocID="{C9E0A520-3335-4B9C-AD82-FA1F7A7F1BAA}" presName="parentNode" presStyleLbl="revTx" presStyleIdx="1" presStyleCnt="7">
        <dgm:presLayoutVars>
          <dgm:chMax val="0"/>
          <dgm:bulletEnabled val="1"/>
        </dgm:presLayoutVars>
      </dgm:prSet>
      <dgm:spPr/>
      <dgm:t>
        <a:bodyPr/>
        <a:lstStyle/>
        <a:p>
          <a:endParaRPr lang="en-US"/>
        </a:p>
      </dgm:t>
    </dgm:pt>
    <dgm:pt modelId="{BB302BBC-AD9D-4C62-B35C-CE15190C645E}" type="pres">
      <dgm:prSet presAssocID="{4A16CEB9-F079-4544-A91B-36CBBB6574C6}" presName="sibTrans" presStyleCnt="0"/>
      <dgm:spPr/>
      <dgm:t>
        <a:bodyPr/>
        <a:lstStyle/>
        <a:p>
          <a:endParaRPr lang="en-US"/>
        </a:p>
      </dgm:t>
    </dgm:pt>
    <dgm:pt modelId="{03ABE204-EA83-4889-8697-3F895C4A94B8}" type="pres">
      <dgm:prSet presAssocID="{3C2DAC94-ADB6-42AD-97CC-7E7D32C69729}" presName="compositeNode" presStyleCnt="0">
        <dgm:presLayoutVars>
          <dgm:bulletEnabled val="1"/>
        </dgm:presLayoutVars>
      </dgm:prSet>
      <dgm:spPr/>
      <dgm:t>
        <a:bodyPr/>
        <a:lstStyle/>
        <a:p>
          <a:endParaRPr lang="en-US"/>
        </a:p>
      </dgm:t>
    </dgm:pt>
    <dgm:pt modelId="{45745011-56F3-4D6E-A0A4-FD8079FB1A04}" type="pres">
      <dgm:prSet presAssocID="{3C2DAC94-ADB6-42AD-97CC-7E7D32C69729}" presName="image" presStyleLbl="fgImgPlace1" presStyleIdx="2" presStyleCnt="7"/>
      <dgm:spPr>
        <a:solidFill>
          <a:schemeClr val="accent2"/>
        </a:solidFill>
        <a:ln>
          <a:solidFill>
            <a:schemeClr val="accent2"/>
          </a:solidFill>
        </a:ln>
      </dgm:spPr>
      <dgm:t>
        <a:bodyPr/>
        <a:lstStyle/>
        <a:p>
          <a:endParaRPr lang="en-US"/>
        </a:p>
      </dgm:t>
    </dgm:pt>
    <dgm:pt modelId="{FA94AC18-2C3A-4006-ADAB-D2565FDC0114}" type="pres">
      <dgm:prSet presAssocID="{3C2DAC94-ADB6-42AD-97CC-7E7D32C69729}" presName="childNode" presStyleLbl="node1" presStyleIdx="2" presStyleCnt="7">
        <dgm:presLayoutVars>
          <dgm:bulletEnabled val="1"/>
        </dgm:presLayoutVars>
      </dgm:prSet>
      <dgm:spPr/>
      <dgm:t>
        <a:bodyPr/>
        <a:lstStyle/>
        <a:p>
          <a:endParaRPr lang="en-US"/>
        </a:p>
      </dgm:t>
    </dgm:pt>
    <dgm:pt modelId="{F46707B4-67D7-482E-BB44-C026EB809D19}" type="pres">
      <dgm:prSet presAssocID="{3C2DAC94-ADB6-42AD-97CC-7E7D32C69729}" presName="parentNode" presStyleLbl="revTx" presStyleIdx="2" presStyleCnt="7">
        <dgm:presLayoutVars>
          <dgm:chMax val="0"/>
          <dgm:bulletEnabled val="1"/>
        </dgm:presLayoutVars>
      </dgm:prSet>
      <dgm:spPr/>
      <dgm:t>
        <a:bodyPr/>
        <a:lstStyle/>
        <a:p>
          <a:endParaRPr lang="en-US"/>
        </a:p>
      </dgm:t>
    </dgm:pt>
    <dgm:pt modelId="{7D5D2988-BACC-409C-A0AF-79F2A4D0C9A8}" type="pres">
      <dgm:prSet presAssocID="{23973C8E-7B39-42D2-90A2-F7FB62C58A73}" presName="sibTrans" presStyleCnt="0"/>
      <dgm:spPr/>
      <dgm:t>
        <a:bodyPr/>
        <a:lstStyle/>
        <a:p>
          <a:endParaRPr lang="en-US"/>
        </a:p>
      </dgm:t>
    </dgm:pt>
    <dgm:pt modelId="{2CD73AFB-3924-4443-84B6-0AE77D8B4ABE}" type="pres">
      <dgm:prSet presAssocID="{10283DBF-CDD7-42F2-9F6D-718770709D1C}" presName="compositeNode" presStyleCnt="0">
        <dgm:presLayoutVars>
          <dgm:bulletEnabled val="1"/>
        </dgm:presLayoutVars>
      </dgm:prSet>
      <dgm:spPr/>
      <dgm:t>
        <a:bodyPr/>
        <a:lstStyle/>
        <a:p>
          <a:endParaRPr lang="en-US"/>
        </a:p>
      </dgm:t>
    </dgm:pt>
    <dgm:pt modelId="{39E5FC0D-4DB1-4052-9330-BE2F2E1413D7}" type="pres">
      <dgm:prSet presAssocID="{10283DBF-CDD7-42F2-9F6D-718770709D1C}" presName="image" presStyleLbl="fgImgPlace1" presStyleIdx="3"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191CA262-C305-41C9-87A9-F9594DEC8895}" type="pres">
      <dgm:prSet presAssocID="{10283DBF-CDD7-42F2-9F6D-718770709D1C}" presName="childNode" presStyleLbl="node1" presStyleIdx="3" presStyleCnt="7">
        <dgm:presLayoutVars>
          <dgm:bulletEnabled val="1"/>
        </dgm:presLayoutVars>
      </dgm:prSet>
      <dgm:spPr/>
      <dgm:t>
        <a:bodyPr/>
        <a:lstStyle/>
        <a:p>
          <a:endParaRPr lang="en-US"/>
        </a:p>
      </dgm:t>
    </dgm:pt>
    <dgm:pt modelId="{4CD6FB63-150C-450F-B449-0DBB05E634E4}" type="pres">
      <dgm:prSet presAssocID="{10283DBF-CDD7-42F2-9F6D-718770709D1C}" presName="parentNode" presStyleLbl="revTx" presStyleIdx="3" presStyleCnt="7">
        <dgm:presLayoutVars>
          <dgm:chMax val="0"/>
          <dgm:bulletEnabled val="1"/>
        </dgm:presLayoutVars>
      </dgm:prSet>
      <dgm:spPr/>
      <dgm:t>
        <a:bodyPr/>
        <a:lstStyle/>
        <a:p>
          <a:endParaRPr lang="en-US"/>
        </a:p>
      </dgm:t>
    </dgm:pt>
    <dgm:pt modelId="{D585AA7F-C02C-4A63-947B-9901E5616E9D}" type="pres">
      <dgm:prSet presAssocID="{E3F01268-B24B-4A5F-B338-E34426F7FC32}" presName="sibTrans" presStyleCnt="0"/>
      <dgm:spPr/>
      <dgm:t>
        <a:bodyPr/>
        <a:lstStyle/>
        <a:p>
          <a:endParaRPr lang="en-US"/>
        </a:p>
      </dgm:t>
    </dgm:pt>
    <dgm:pt modelId="{E64E057C-FF1E-492B-AFE0-51BE6BBCBA40}" type="pres">
      <dgm:prSet presAssocID="{9E415251-94C9-421F-AFF0-932F22B02843}" presName="compositeNode" presStyleCnt="0">
        <dgm:presLayoutVars>
          <dgm:bulletEnabled val="1"/>
        </dgm:presLayoutVars>
      </dgm:prSet>
      <dgm:spPr/>
      <dgm:t>
        <a:bodyPr/>
        <a:lstStyle/>
        <a:p>
          <a:endParaRPr lang="en-US"/>
        </a:p>
      </dgm:t>
    </dgm:pt>
    <dgm:pt modelId="{63F9181B-3A64-4ACF-AEA6-5B7079688425}" type="pres">
      <dgm:prSet presAssocID="{9E415251-94C9-421F-AFF0-932F22B02843}" presName="image" presStyleLbl="fgImgPlace1" presStyleIdx="4" presStyleCnt="7"/>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DA76DBA-E121-4629-AA64-5754C9617100}" type="pres">
      <dgm:prSet presAssocID="{9E415251-94C9-421F-AFF0-932F22B02843}" presName="childNode" presStyleLbl="node1" presStyleIdx="4" presStyleCnt="7">
        <dgm:presLayoutVars>
          <dgm:bulletEnabled val="1"/>
        </dgm:presLayoutVars>
      </dgm:prSet>
      <dgm:spPr/>
      <dgm:t>
        <a:bodyPr/>
        <a:lstStyle/>
        <a:p>
          <a:endParaRPr lang="en-US"/>
        </a:p>
      </dgm:t>
    </dgm:pt>
    <dgm:pt modelId="{813B5638-49CA-43D8-A9A9-E2232F266D34}" type="pres">
      <dgm:prSet presAssocID="{9E415251-94C9-421F-AFF0-932F22B02843}" presName="parentNode" presStyleLbl="revTx" presStyleIdx="4" presStyleCnt="7">
        <dgm:presLayoutVars>
          <dgm:chMax val="0"/>
          <dgm:bulletEnabled val="1"/>
        </dgm:presLayoutVars>
      </dgm:prSet>
      <dgm:spPr/>
      <dgm:t>
        <a:bodyPr/>
        <a:lstStyle/>
        <a:p>
          <a:endParaRPr lang="en-US"/>
        </a:p>
      </dgm:t>
    </dgm:pt>
    <dgm:pt modelId="{4CC97A36-C298-420F-9885-83A030ACB4DA}" type="pres">
      <dgm:prSet presAssocID="{1101FA83-7438-44BA-A869-ADBBE84454D1}" presName="sibTrans" presStyleCnt="0"/>
      <dgm:spPr/>
      <dgm:t>
        <a:bodyPr/>
        <a:lstStyle/>
        <a:p>
          <a:endParaRPr lang="en-US"/>
        </a:p>
      </dgm:t>
    </dgm:pt>
    <dgm:pt modelId="{1245351C-34CC-4A5C-A015-6C224F485978}" type="pres">
      <dgm:prSet presAssocID="{52A10A01-11AB-431F-9D14-7C6D995B5030}" presName="compositeNode" presStyleCnt="0">
        <dgm:presLayoutVars>
          <dgm:bulletEnabled val="1"/>
        </dgm:presLayoutVars>
      </dgm:prSet>
      <dgm:spPr/>
      <dgm:t>
        <a:bodyPr/>
        <a:lstStyle/>
        <a:p>
          <a:endParaRPr lang="en-US"/>
        </a:p>
      </dgm:t>
    </dgm:pt>
    <dgm:pt modelId="{4BC761DE-1FF4-48E1-A3B4-09C746B7D28D}" type="pres">
      <dgm:prSet presAssocID="{52A10A01-11AB-431F-9D14-7C6D995B5030}" presName="image" presStyleLbl="fgImgPlace1" presStyleIdx="5" presStyleCnt="7"/>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84A9A5FB-7003-4BC0-8DF0-EF6CA6417EF4}" type="pres">
      <dgm:prSet presAssocID="{52A10A01-11AB-431F-9D14-7C6D995B5030}" presName="childNode" presStyleLbl="node1" presStyleIdx="5" presStyleCnt="7">
        <dgm:presLayoutVars>
          <dgm:bulletEnabled val="1"/>
        </dgm:presLayoutVars>
      </dgm:prSet>
      <dgm:spPr/>
      <dgm:t>
        <a:bodyPr/>
        <a:lstStyle/>
        <a:p>
          <a:endParaRPr lang="en-US"/>
        </a:p>
      </dgm:t>
    </dgm:pt>
    <dgm:pt modelId="{CDBB80D1-E271-4661-9DB7-042BB809BDE3}" type="pres">
      <dgm:prSet presAssocID="{52A10A01-11AB-431F-9D14-7C6D995B5030}" presName="parentNode" presStyleLbl="revTx" presStyleIdx="5" presStyleCnt="7">
        <dgm:presLayoutVars>
          <dgm:chMax val="0"/>
          <dgm:bulletEnabled val="1"/>
        </dgm:presLayoutVars>
      </dgm:prSet>
      <dgm:spPr/>
      <dgm:t>
        <a:bodyPr/>
        <a:lstStyle/>
        <a:p>
          <a:endParaRPr lang="en-US"/>
        </a:p>
      </dgm:t>
    </dgm:pt>
    <dgm:pt modelId="{40052199-5EA2-4C61-9F7C-0AF864699964}" type="pres">
      <dgm:prSet presAssocID="{C10C10BC-B1FE-4E13-B343-ED908BB3EFB9}" presName="sibTrans" presStyleCnt="0"/>
      <dgm:spPr/>
      <dgm:t>
        <a:bodyPr/>
        <a:lstStyle/>
        <a:p>
          <a:endParaRPr lang="en-US"/>
        </a:p>
      </dgm:t>
    </dgm:pt>
    <dgm:pt modelId="{0058C3D1-89F4-4714-8415-C44998A35A2F}" type="pres">
      <dgm:prSet presAssocID="{D7D6B556-9F57-4606-ACCA-859D196ADAA4}" presName="compositeNode" presStyleCnt="0">
        <dgm:presLayoutVars>
          <dgm:bulletEnabled val="1"/>
        </dgm:presLayoutVars>
      </dgm:prSet>
      <dgm:spPr/>
      <dgm:t>
        <a:bodyPr/>
        <a:lstStyle/>
        <a:p>
          <a:endParaRPr lang="en-US"/>
        </a:p>
      </dgm:t>
    </dgm:pt>
    <dgm:pt modelId="{E54075FB-48FC-4EF8-940E-B952C2780CD4}" type="pres">
      <dgm:prSet presAssocID="{D7D6B556-9F57-4606-ACCA-859D196ADAA4}" presName="image" presStyleLbl="fgImgPlace1" presStyleIdx="6" presStyleCnt="7"/>
      <dgm:spPr>
        <a:blipFill>
          <a:blip xmlns:r="http://schemas.openxmlformats.org/officeDocument/2006/relationships" r:embed="rId6"/>
          <a:srcRect/>
          <a:stretch>
            <a:fillRect/>
          </a:stretch>
        </a:blipFill>
      </dgm:spPr>
      <dgm:t>
        <a:bodyPr/>
        <a:lstStyle/>
        <a:p>
          <a:endParaRPr lang="en-US"/>
        </a:p>
      </dgm:t>
    </dgm:pt>
    <dgm:pt modelId="{07AF0967-7D7F-4863-B012-890E8DCCF54E}" type="pres">
      <dgm:prSet presAssocID="{D7D6B556-9F57-4606-ACCA-859D196ADAA4}" presName="childNode" presStyleLbl="node1" presStyleIdx="6" presStyleCnt="7">
        <dgm:presLayoutVars>
          <dgm:bulletEnabled val="1"/>
        </dgm:presLayoutVars>
      </dgm:prSet>
      <dgm:spPr/>
      <dgm:t>
        <a:bodyPr/>
        <a:lstStyle/>
        <a:p>
          <a:endParaRPr lang="en-US"/>
        </a:p>
      </dgm:t>
    </dgm:pt>
    <dgm:pt modelId="{59266CB6-BD55-48FF-B3FB-C8FC0250EFB5}" type="pres">
      <dgm:prSet presAssocID="{D7D6B556-9F57-4606-ACCA-859D196ADAA4}" presName="parentNode" presStyleLbl="revTx" presStyleIdx="6" presStyleCnt="7">
        <dgm:presLayoutVars>
          <dgm:chMax val="0"/>
          <dgm:bulletEnabled val="1"/>
        </dgm:presLayoutVars>
      </dgm:prSet>
      <dgm:spPr/>
      <dgm:t>
        <a:bodyPr/>
        <a:lstStyle/>
        <a:p>
          <a:endParaRPr lang="en-US"/>
        </a:p>
      </dgm:t>
    </dgm:pt>
  </dgm:ptLst>
  <dgm:cxnLst>
    <dgm:cxn modelId="{9A937FEF-0862-4B53-A136-69B28AF26AF9}" type="presOf" srcId="{52A10A01-11AB-431F-9D14-7C6D995B5030}" destId="{CDBB80D1-E271-4661-9DB7-042BB809BDE3}" srcOrd="0" destOrd="0" presId="urn:microsoft.com/office/officeart/2005/8/layout/hList2"/>
    <dgm:cxn modelId="{60FE8144-0095-4330-8BC9-44CF46413DF1}" srcId="{B8A57FFF-E872-4A98-8085-50096D69DFED}" destId="{D573D07B-1E3C-4277-B1F2-E9A168095F6C}" srcOrd="1" destOrd="0" parTransId="{177479A6-D8FB-42A9-AD35-1252B8E45B69}" sibTransId="{B20C4B1C-7888-4207-97D0-217A33D19EDA}"/>
    <dgm:cxn modelId="{335CB340-BC2E-4E7B-A6DF-43A48D8F2CA0}" type="presOf" srcId="{6A370075-C1ED-48A3-8FFA-22CE2F82F59E}" destId="{DE804945-5908-4E9C-933B-D3220FDF1F0C}" srcOrd="0" destOrd="1" presId="urn:microsoft.com/office/officeart/2005/8/layout/hList2"/>
    <dgm:cxn modelId="{29082CC8-8485-446E-9BAD-2941CD17EC2D}" type="presOf" srcId="{7DBE9F7F-07C5-4F9E-BBDB-B7DB5AD6397E}" destId="{84A9A5FB-7003-4BC0-8DF0-EF6CA6417EF4}" srcOrd="0" destOrd="6" presId="urn:microsoft.com/office/officeart/2005/8/layout/hList2"/>
    <dgm:cxn modelId="{BE1B66E8-F917-4A65-BBF8-7D42E8FF1718}" type="presOf" srcId="{7E3FCA00-C68F-4E3A-9FA8-C10301C55877}" destId="{84A9A5FB-7003-4BC0-8DF0-EF6CA6417EF4}" srcOrd="0" destOrd="5" presId="urn:microsoft.com/office/officeart/2005/8/layout/hList2"/>
    <dgm:cxn modelId="{F7C3B3E3-97B2-4C82-9825-1DA190C2391A}" srcId="{9E415251-94C9-421F-AFF0-932F22B02843}" destId="{00D091FD-CE69-4833-942C-A803FB9328F5}" srcOrd="2" destOrd="0" parTransId="{869DACA9-DCA5-49C0-9B41-3CE6EAE753F4}" sibTransId="{B1378537-B7E6-4DB8-837A-DF6846827A8B}"/>
    <dgm:cxn modelId="{56BB9CE5-2A5B-4991-B14F-ED8B720AF846}" type="presOf" srcId="{7C9E96BB-B4DC-435D-982A-F8CAFC65318C}" destId="{DE804945-5908-4E9C-933B-D3220FDF1F0C}" srcOrd="0" destOrd="2" presId="urn:microsoft.com/office/officeart/2005/8/layout/hList2"/>
    <dgm:cxn modelId="{E32BD1E0-4078-4794-909C-293FB5C810F9}" type="presOf" srcId="{8DDBED73-0A9D-4E71-AC45-D1CAACD22D24}" destId="{191CA262-C305-41C9-87A9-F9594DEC8895}" srcOrd="0" destOrd="2" presId="urn:microsoft.com/office/officeart/2005/8/layout/hList2"/>
    <dgm:cxn modelId="{B7B98DA4-A396-4200-81F2-19BA8416BB30}" srcId="{BEB44B4A-2237-4A1D-8A82-894742F8E61E}" destId="{D7D6B556-9F57-4606-ACCA-859D196ADAA4}" srcOrd="6" destOrd="0" parTransId="{9EA07B75-18A9-4FA3-B106-E7490AFD7579}" sibTransId="{F82180D6-419C-4ACF-8A7C-BD39A1FAA0CF}"/>
    <dgm:cxn modelId="{2A0EBE38-3C18-4CA5-ADA9-D6524191AECD}" srcId="{52A10A01-11AB-431F-9D14-7C6D995B5030}" destId="{7E3FCA00-C68F-4E3A-9FA8-C10301C55877}" srcOrd="5" destOrd="0" parTransId="{19FDFC62-0A40-4688-86EB-1A1109AD5A65}" sibTransId="{3103D782-706D-456F-88CA-6D6E489D2887}"/>
    <dgm:cxn modelId="{57225D94-A8F1-4689-BB95-E868FB378F4A}" srcId="{C9E0A520-3335-4B9C-AD82-FA1F7A7F1BAA}" destId="{47FD470F-CA31-4BE8-A2B5-FADB06A3B56F}" srcOrd="3" destOrd="0" parTransId="{5BCAF115-DAA0-4EDC-BC24-AF26C19A339C}" sibTransId="{E67CFD24-F494-4092-8CB0-B5C9676F47C0}"/>
    <dgm:cxn modelId="{1DA9665C-876F-460A-B89E-DECA1E071A88}" srcId="{3C2DAC94-ADB6-42AD-97CC-7E7D32C69729}" destId="{DF2C8EC6-873A-48CE-948F-2760CC29895B}" srcOrd="6" destOrd="0" parTransId="{F298C331-E9F4-48BD-9A22-45EB75CE1052}" sibTransId="{B711B8D1-2FFE-43AF-92B1-F0A9AE049C6A}"/>
    <dgm:cxn modelId="{B0DAEE91-0998-4340-93A6-F0BC184E34AD}" srcId="{BEB44B4A-2237-4A1D-8A82-894742F8E61E}" destId="{C9E0A520-3335-4B9C-AD82-FA1F7A7F1BAA}" srcOrd="1" destOrd="0" parTransId="{764A77C1-7075-46FD-9DF2-EE4A6B765D84}" sibTransId="{4A16CEB9-F079-4544-A91B-36CBBB6574C6}"/>
    <dgm:cxn modelId="{624287A2-6084-427B-A0FE-B1C7695C686C}" srcId="{D7D6B556-9F57-4606-ACCA-859D196ADAA4}" destId="{D4954F70-F6C0-4473-B1EC-3B5A59212F14}" srcOrd="3" destOrd="0" parTransId="{86E57C27-B5A8-4AC5-A28F-BF0FE9B0B119}" sibTransId="{9AE21C4B-5187-4876-80AB-4597B3BA25A4}"/>
    <dgm:cxn modelId="{8FCEE9E8-26A6-4CE8-9B1F-89B81F8A4C46}" srcId="{BEB44B4A-2237-4A1D-8A82-894742F8E61E}" destId="{52A10A01-11AB-431F-9D14-7C6D995B5030}" srcOrd="5" destOrd="0" parTransId="{BBD20026-ADD2-404C-8FF7-49B94FA98A0F}" sibTransId="{C10C10BC-B1FE-4E13-B343-ED908BB3EFB9}"/>
    <dgm:cxn modelId="{BF24D626-7577-48C5-BC7E-1BEB313F83A8}" type="presOf" srcId="{00D091FD-CE69-4833-942C-A803FB9328F5}" destId="{CDA76DBA-E121-4629-AA64-5754C9617100}" srcOrd="0" destOrd="2" presId="urn:microsoft.com/office/officeart/2005/8/layout/hList2"/>
    <dgm:cxn modelId="{7BE65886-57B2-4F01-B8FF-97B493EBF29C}" type="presOf" srcId="{FFC3A203-0D4C-481E-ACE6-260EC49CE115}" destId="{FA94AC18-2C3A-4006-ADAB-D2565FDC0114}" srcOrd="0" destOrd="2" presId="urn:microsoft.com/office/officeart/2005/8/layout/hList2"/>
    <dgm:cxn modelId="{C1DC26DC-F3E3-4E80-B924-585D95D4EACC}" type="presOf" srcId="{F675331C-6008-4777-BA63-A739931D16B0}" destId="{07AF0967-7D7F-4863-B012-890E8DCCF54E}" srcOrd="0" destOrd="0" presId="urn:microsoft.com/office/officeart/2005/8/layout/hList2"/>
    <dgm:cxn modelId="{CBCDDB86-5777-45C5-8005-7DF349289E71}" type="presOf" srcId="{F62F2C08-A970-489D-9C60-8E6B7727CEFA}" destId="{84A9A5FB-7003-4BC0-8DF0-EF6CA6417EF4}" srcOrd="0" destOrd="2" presId="urn:microsoft.com/office/officeart/2005/8/layout/hList2"/>
    <dgm:cxn modelId="{11D43620-0561-423C-8AC5-E8FDEBAC844F}" srcId="{3C2DAC94-ADB6-42AD-97CC-7E7D32C69729}" destId="{6651EFC1-E42F-4965-9F6B-500C2D280EBA}" srcOrd="0" destOrd="0" parTransId="{85CF754A-DC74-4C7A-88CC-58C5ED615754}" sibTransId="{D6B405D8-7E38-49AE-BBCA-16C58825C5DC}"/>
    <dgm:cxn modelId="{C75B8EE6-6700-4897-A1F2-4ED4EC7EAC82}" type="presOf" srcId="{D7D6B556-9F57-4606-ACCA-859D196ADAA4}" destId="{59266CB6-BD55-48FF-B3FB-C8FC0250EFB5}" srcOrd="0" destOrd="0" presId="urn:microsoft.com/office/officeart/2005/8/layout/hList2"/>
    <dgm:cxn modelId="{D072B97D-BC83-46FF-BB7F-0A625A2DBE1C}" type="presOf" srcId="{D573D07B-1E3C-4277-B1F2-E9A168095F6C}" destId="{61308B75-7CC3-4293-AAFF-B71C9D5AD93E}" srcOrd="0" destOrd="1" presId="urn:microsoft.com/office/officeart/2005/8/layout/hList2"/>
    <dgm:cxn modelId="{337174B4-43B6-4C17-AF65-DE62A3467D91}" type="presOf" srcId="{B71095FE-4378-40C4-A1B6-6300971B0BF1}" destId="{61308B75-7CC3-4293-AAFF-B71C9D5AD93E}" srcOrd="0" destOrd="3" presId="urn:microsoft.com/office/officeart/2005/8/layout/hList2"/>
    <dgm:cxn modelId="{310BCC15-A324-4D4C-BAC4-FCD7EA82DD49}" type="presOf" srcId="{9E415251-94C9-421F-AFF0-932F22B02843}" destId="{813B5638-49CA-43D8-A9A9-E2232F266D34}" srcOrd="0" destOrd="0" presId="urn:microsoft.com/office/officeart/2005/8/layout/hList2"/>
    <dgm:cxn modelId="{29BA457F-E145-4A1F-9790-07C179476B4D}" srcId="{D7D6B556-9F57-4606-ACCA-859D196ADAA4}" destId="{489F960B-681F-4439-9A82-8B8F81CCA0AD}" srcOrd="2" destOrd="0" parTransId="{260FCD9A-7F10-4F05-B9C7-4EAF0102C3DC}" sibTransId="{2D80019A-A530-4A93-A31C-DE9EB146E2C8}"/>
    <dgm:cxn modelId="{DE21109A-6365-464A-AD0A-C208FE71B006}" srcId="{D7D6B556-9F57-4606-ACCA-859D196ADAA4}" destId="{F138BDD8-33D2-4C55-AAF5-076F0731F9B5}" srcOrd="1" destOrd="0" parTransId="{FEB12946-FCD2-43B1-9670-14495BAB9DF7}" sibTransId="{037A017F-4DFC-44EE-9E10-AB5CDA996EB6}"/>
    <dgm:cxn modelId="{17233340-1B48-401E-8A62-38A157028A56}" type="presOf" srcId="{DF2C8EC6-873A-48CE-948F-2760CC29895B}" destId="{FA94AC18-2C3A-4006-ADAB-D2565FDC0114}" srcOrd="0" destOrd="6" presId="urn:microsoft.com/office/officeart/2005/8/layout/hList2"/>
    <dgm:cxn modelId="{4FB46D2E-DC49-4653-8F00-483AAA44A91B}" srcId="{C9E0A520-3335-4B9C-AD82-FA1F7A7F1BAA}" destId="{AAED19F5-991C-4FA4-B582-402199353053}" srcOrd="0" destOrd="0" parTransId="{D5DB4F2B-46AF-4609-9F3A-ABF72E64B1C6}" sibTransId="{8BD42B8A-B9A7-44D3-8434-81CB950B1A64}"/>
    <dgm:cxn modelId="{C6A7BB77-C8CB-4132-8251-3C82855DFA09}" srcId="{3C2DAC94-ADB6-42AD-97CC-7E7D32C69729}" destId="{BD70508B-1E79-4CC5-8261-92779C054CF8}" srcOrd="4" destOrd="0" parTransId="{46F60B2E-C415-447B-9FA8-EEFDE62E5DE5}" sibTransId="{BFBE8A05-E11F-42A7-867C-E5B29A0EB7C2}"/>
    <dgm:cxn modelId="{BC70384E-C642-4943-A88B-375235FADDAB}" srcId="{BEB44B4A-2237-4A1D-8A82-894742F8E61E}" destId="{10283DBF-CDD7-42F2-9F6D-718770709D1C}" srcOrd="3" destOrd="0" parTransId="{893C41A7-0E0F-4AE3-AA8B-7C213BAB5E31}" sibTransId="{E3F01268-B24B-4A5F-B338-E34426F7FC32}"/>
    <dgm:cxn modelId="{07B30B62-A6E7-468B-9433-B2134DC40254}" srcId="{C9E0A520-3335-4B9C-AD82-FA1F7A7F1BAA}" destId="{7C9E96BB-B4DC-435D-982A-F8CAFC65318C}" srcOrd="2" destOrd="0" parTransId="{9D2BB9BD-7196-424D-A08D-82A68B990491}" sibTransId="{772FCEE6-9A2B-46CF-938A-E11394D073DC}"/>
    <dgm:cxn modelId="{D1E07122-67B3-4643-BBA1-5024CCB2C97A}" srcId="{52A10A01-11AB-431F-9D14-7C6D995B5030}" destId="{859F551E-7119-44AD-A7E0-7501476B4F60}" srcOrd="0" destOrd="0" parTransId="{FA456A85-D60A-4779-A94B-EA0B2FCCEC25}" sibTransId="{C38A851A-2837-466B-B7D8-20863906C0D9}"/>
    <dgm:cxn modelId="{CA8AF6F4-8210-4A44-B350-AC8B018B9B3A}" srcId="{52A10A01-11AB-431F-9D14-7C6D995B5030}" destId="{7DBE9F7F-07C5-4F9E-BBDB-B7DB5AD6397E}" srcOrd="6" destOrd="0" parTransId="{19AB36D7-8E28-4312-8634-574A25E62132}" sibTransId="{3CFB00DE-0A69-4C38-8A16-2449CD9ECC45}"/>
    <dgm:cxn modelId="{9754CCDF-0C66-454A-AE7D-31E2B3410E53}" srcId="{3C2DAC94-ADB6-42AD-97CC-7E7D32C69729}" destId="{CD35EF10-1FCB-4A02-92BF-A71C5DE7EF00}" srcOrd="3" destOrd="0" parTransId="{E40418FF-28E7-48E8-AD59-8232C9D88469}" sibTransId="{AAD5F374-5D55-4843-8044-27A1FA89D663}"/>
    <dgm:cxn modelId="{3F17D66E-4955-4362-8712-4EF488BADFC1}" type="presOf" srcId="{8AC82545-B47F-46A1-90FF-6FC1E4F369A9}" destId="{CDA76DBA-E121-4629-AA64-5754C9617100}" srcOrd="0" destOrd="0" presId="urn:microsoft.com/office/officeart/2005/8/layout/hList2"/>
    <dgm:cxn modelId="{C2DC50AA-ADBD-4EEF-BCE0-AA7557C22ECD}" type="presOf" srcId="{3DF83633-6EF5-4B72-9E37-7FFDA4F6D8A5}" destId="{CDA76DBA-E121-4629-AA64-5754C9617100}" srcOrd="0" destOrd="1" presId="urn:microsoft.com/office/officeart/2005/8/layout/hList2"/>
    <dgm:cxn modelId="{33B31557-8D6B-465A-8DC3-63B4B3C1B3BA}" srcId="{10283DBF-CDD7-42F2-9F6D-718770709D1C}" destId="{F41C2DDC-D515-422E-A5F1-3D84EDA12030}" srcOrd="0" destOrd="0" parTransId="{112596D0-505E-46BE-A087-82AE3B716EF1}" sibTransId="{8BA4C524-744F-4C73-A8EC-E83DF53E5E93}"/>
    <dgm:cxn modelId="{B09D5715-8D8E-491A-B4D3-F7998FC09AE4}" srcId="{9E415251-94C9-421F-AFF0-932F22B02843}" destId="{F2A53B4B-3367-4257-817A-90D07E35A1FF}" srcOrd="3" destOrd="0" parTransId="{8E0934F9-02A4-4346-BAA3-B1E7CEC90A89}" sibTransId="{D7CBE017-BDC6-4547-905C-D7EC17145216}"/>
    <dgm:cxn modelId="{F2D48BDF-5440-4427-A973-582B18D82419}" srcId="{9E415251-94C9-421F-AFF0-932F22B02843}" destId="{8AC82545-B47F-46A1-90FF-6FC1E4F369A9}" srcOrd="0" destOrd="0" parTransId="{71735B4F-92D5-4E2C-AEAD-93425F84D438}" sibTransId="{8271E2E2-A488-4BC7-BC28-066E871F549E}"/>
    <dgm:cxn modelId="{E4E9D068-04D3-47EC-B24E-FB876066F061}" srcId="{52A10A01-11AB-431F-9D14-7C6D995B5030}" destId="{167048C8-C9BA-487B-8B77-5E2C8E9035DB}" srcOrd="3" destOrd="0" parTransId="{D9DC43FB-F344-46CE-AD68-B2820CE8BC08}" sibTransId="{B76558BB-D64B-4D90-AF7E-A47EFEDBEE80}"/>
    <dgm:cxn modelId="{4312B35D-366A-45CA-A81C-3D907CA6DA95}" type="presOf" srcId="{AAED19F5-991C-4FA4-B582-402199353053}" destId="{DE804945-5908-4E9C-933B-D3220FDF1F0C}" srcOrd="0" destOrd="0" presId="urn:microsoft.com/office/officeart/2005/8/layout/hList2"/>
    <dgm:cxn modelId="{001F0FFD-443F-4861-9D77-DEC3F0A55239}" type="presOf" srcId="{3C2DAC94-ADB6-42AD-97CC-7E7D32C69729}" destId="{F46707B4-67D7-482E-BB44-C026EB809D19}" srcOrd="0" destOrd="0" presId="urn:microsoft.com/office/officeart/2005/8/layout/hList2"/>
    <dgm:cxn modelId="{50E05B03-76B3-4C72-884D-8A040ACF0496}" srcId="{10283DBF-CDD7-42F2-9F6D-718770709D1C}" destId="{8DDBED73-0A9D-4E71-AC45-D1CAACD22D24}" srcOrd="2" destOrd="0" parTransId="{60BC2E13-1920-4519-A6D2-A417D829108E}" sibTransId="{CD07A6C3-D5CD-4B7B-A85E-7089A6379DF2}"/>
    <dgm:cxn modelId="{91047EB5-14DB-40B2-973C-13BDF05BABB3}" type="presOf" srcId="{859F551E-7119-44AD-A7E0-7501476B4F60}" destId="{84A9A5FB-7003-4BC0-8DF0-EF6CA6417EF4}" srcOrd="0" destOrd="0" presId="urn:microsoft.com/office/officeart/2005/8/layout/hList2"/>
    <dgm:cxn modelId="{1818C324-4986-4E2B-9F4F-2C94095BC4EE}" type="presOf" srcId="{6651EFC1-E42F-4965-9F6B-500C2D280EBA}" destId="{FA94AC18-2C3A-4006-ADAB-D2565FDC0114}" srcOrd="0" destOrd="0" presId="urn:microsoft.com/office/officeart/2005/8/layout/hList2"/>
    <dgm:cxn modelId="{0BFBC7E8-7B8E-4BBF-A1CC-97A8C6B22D62}" type="presOf" srcId="{B4202FD2-8763-4EBE-9175-01A85BB04E2F}" destId="{84A9A5FB-7003-4BC0-8DF0-EF6CA6417EF4}" srcOrd="0" destOrd="4" presId="urn:microsoft.com/office/officeart/2005/8/layout/hList2"/>
    <dgm:cxn modelId="{4A22A79F-6430-43E9-92C0-C7E13ADA0A64}" type="presOf" srcId="{1108D5D2-0E6E-4C05-A722-E0AD58213B8C}" destId="{FA94AC18-2C3A-4006-ADAB-D2565FDC0114}" srcOrd="0" destOrd="5" presId="urn:microsoft.com/office/officeart/2005/8/layout/hList2"/>
    <dgm:cxn modelId="{4D3B7826-2651-461E-AA78-10A230C5AB7B}" type="presOf" srcId="{F354355B-E153-476F-9439-D3711D2AF793}" destId="{84A9A5FB-7003-4BC0-8DF0-EF6CA6417EF4}" srcOrd="0" destOrd="1" presId="urn:microsoft.com/office/officeart/2005/8/layout/hList2"/>
    <dgm:cxn modelId="{117814D8-4FE7-4117-8C1A-6A5788303C10}" srcId="{B8A57FFF-E872-4A98-8085-50096D69DFED}" destId="{9F082975-8493-4798-999B-2EF76CD59F62}" srcOrd="0" destOrd="0" parTransId="{0C284645-76FD-4422-9834-1E029C6E9128}" sibTransId="{A2CC0F4A-A892-4B80-A3EE-6060BA0C65BC}"/>
    <dgm:cxn modelId="{35E1A354-ACEA-4D2E-BF7F-145A594E67E1}" srcId="{52A10A01-11AB-431F-9D14-7C6D995B5030}" destId="{F354355B-E153-476F-9439-D3711D2AF793}" srcOrd="1" destOrd="0" parTransId="{B933AE8B-E51A-4437-87CB-7954EA2AFC74}" sibTransId="{E4942937-8820-4BF3-AD40-7FBB198EFD65}"/>
    <dgm:cxn modelId="{8F64E6DE-4EB9-4626-BB6F-73B831494996}" srcId="{3C2DAC94-ADB6-42AD-97CC-7E7D32C69729}" destId="{5517E983-0D80-45AB-ABF6-729D64EC0556}" srcOrd="1" destOrd="0" parTransId="{2EECD124-A17A-4090-8D7D-F87E9BFEF0B7}" sibTransId="{32BC4A8E-53AF-4107-AA08-CDA293277EAD}"/>
    <dgm:cxn modelId="{3EAE3650-7919-4A01-9570-8C37EA3A7161}" srcId="{3C2DAC94-ADB6-42AD-97CC-7E7D32C69729}" destId="{FFC3A203-0D4C-481E-ACE6-260EC49CE115}" srcOrd="2" destOrd="0" parTransId="{6389AD17-C649-4F6C-914E-0DACD5457E01}" sibTransId="{0571CC6F-35E5-4610-976C-6EEF259E41CF}"/>
    <dgm:cxn modelId="{9DE3BF43-FB2F-4AEB-903D-850B9444DF63}" type="presOf" srcId="{6EAA9854-175F-4D20-B327-EDEDA6006337}" destId="{191CA262-C305-41C9-87A9-F9594DEC8895}" srcOrd="0" destOrd="3" presId="urn:microsoft.com/office/officeart/2005/8/layout/hList2"/>
    <dgm:cxn modelId="{CEBDAAD4-4CAE-447C-B117-4F8238FA0BDA}" srcId="{C9E0A520-3335-4B9C-AD82-FA1F7A7F1BAA}" destId="{6A370075-C1ED-48A3-8FFA-22CE2F82F59E}" srcOrd="1" destOrd="0" parTransId="{B835F3AA-310D-4900-A887-C3041B6DF6FA}" sibTransId="{282DF030-419E-44F8-81AD-17C63D312B43}"/>
    <dgm:cxn modelId="{9DDBB41F-059C-4674-97C6-FD0FBB333A1A}" type="presOf" srcId="{B8A57FFF-E872-4A98-8085-50096D69DFED}" destId="{A7AC02F1-6A72-41D4-9736-565764271221}" srcOrd="0" destOrd="0" presId="urn:microsoft.com/office/officeart/2005/8/layout/hList2"/>
    <dgm:cxn modelId="{BCAD4DCA-0B49-465F-B0AA-9E1FBE5283B3}" type="presOf" srcId="{BD70508B-1E79-4CC5-8261-92779C054CF8}" destId="{FA94AC18-2C3A-4006-ADAB-D2565FDC0114}" srcOrd="0" destOrd="4" presId="urn:microsoft.com/office/officeart/2005/8/layout/hList2"/>
    <dgm:cxn modelId="{A2B6AE8D-377D-44CC-8302-A55004DAB1C8}" type="presOf" srcId="{D4954F70-F6C0-4473-B1EC-3B5A59212F14}" destId="{07AF0967-7D7F-4863-B012-890E8DCCF54E}" srcOrd="0" destOrd="3" presId="urn:microsoft.com/office/officeart/2005/8/layout/hList2"/>
    <dgm:cxn modelId="{AA8A7CB2-CE34-4BBB-BE84-5FCD028127AE}" srcId="{BEB44B4A-2237-4A1D-8A82-894742F8E61E}" destId="{9E415251-94C9-421F-AFF0-932F22B02843}" srcOrd="4" destOrd="0" parTransId="{6366009D-2129-4DC3-84B3-32D1851BCEE9}" sibTransId="{1101FA83-7438-44BA-A869-ADBBE84454D1}"/>
    <dgm:cxn modelId="{CC0C3CA7-4214-4F77-84A0-715DB70BF292}" srcId="{10283DBF-CDD7-42F2-9F6D-718770709D1C}" destId="{6EAA9854-175F-4D20-B327-EDEDA6006337}" srcOrd="3" destOrd="0" parTransId="{D447A493-920F-44AC-AE5C-9B0CA1005F39}" sibTransId="{6077A9FD-1103-40FA-9461-72B1BAD7EEBD}"/>
    <dgm:cxn modelId="{C5C9897B-F4C7-4862-8886-464340618E26}" srcId="{10283DBF-CDD7-42F2-9F6D-718770709D1C}" destId="{3C137265-5F23-4E18-9A67-35A690BD8D8F}" srcOrd="1" destOrd="0" parTransId="{73CD0262-DB5C-4DE1-BBE4-61ABE1670D64}" sibTransId="{98BCEFD6-06E8-4B59-96AC-F860726445E0}"/>
    <dgm:cxn modelId="{0ED8A984-9DC5-4AF5-827E-EA9570069028}" type="presOf" srcId="{167048C8-C9BA-487B-8B77-5E2C8E9035DB}" destId="{84A9A5FB-7003-4BC0-8DF0-EF6CA6417EF4}" srcOrd="0" destOrd="3" presId="urn:microsoft.com/office/officeart/2005/8/layout/hList2"/>
    <dgm:cxn modelId="{E0FE3594-9B5F-466D-A8F0-F88DDF6D34C9}" srcId="{BEB44B4A-2237-4A1D-8A82-894742F8E61E}" destId="{B8A57FFF-E872-4A98-8085-50096D69DFED}" srcOrd="0" destOrd="0" parTransId="{261A0E26-0DC2-460B-B38B-731D67167239}" sibTransId="{448C2709-F7BA-4675-9077-231C4BAE922E}"/>
    <dgm:cxn modelId="{93DCC8C9-8CBA-4CAB-B1ED-597C9EF3318B}" type="presOf" srcId="{489F960B-681F-4439-9A82-8B8F81CCA0AD}" destId="{07AF0967-7D7F-4863-B012-890E8DCCF54E}" srcOrd="0" destOrd="2" presId="urn:microsoft.com/office/officeart/2005/8/layout/hList2"/>
    <dgm:cxn modelId="{D87B51D9-AA3C-4CD9-AA89-EE47B912CDA5}" type="presOf" srcId="{C9E0A520-3335-4B9C-AD82-FA1F7A7F1BAA}" destId="{A338C418-CFA6-43F8-A63B-FD901EC2A234}" srcOrd="0" destOrd="0" presId="urn:microsoft.com/office/officeart/2005/8/layout/hList2"/>
    <dgm:cxn modelId="{474704C9-92A6-4431-B7ED-75455813AC5F}" srcId="{B8A57FFF-E872-4A98-8085-50096D69DFED}" destId="{B71095FE-4378-40C4-A1B6-6300971B0BF1}" srcOrd="3" destOrd="0" parTransId="{1D3B2022-DA46-4E9F-AFE6-2A1F5C2F7DB2}" sibTransId="{4659BC74-9D01-4519-9DA1-92CDCF0937E1}"/>
    <dgm:cxn modelId="{C707083C-0CA0-4B77-99FF-849741023578}" type="presOf" srcId="{F2A53B4B-3367-4257-817A-90D07E35A1FF}" destId="{CDA76DBA-E121-4629-AA64-5754C9617100}" srcOrd="0" destOrd="3" presId="urn:microsoft.com/office/officeart/2005/8/layout/hList2"/>
    <dgm:cxn modelId="{393AAB83-7ACF-47B9-8C35-89CB07BC84AE}" type="presOf" srcId="{9F082975-8493-4798-999B-2EF76CD59F62}" destId="{61308B75-7CC3-4293-AAFF-B71C9D5AD93E}" srcOrd="0" destOrd="0" presId="urn:microsoft.com/office/officeart/2005/8/layout/hList2"/>
    <dgm:cxn modelId="{34A1A26D-1A1D-4421-8D6B-C4AA40BF57E2}" srcId="{3C2DAC94-ADB6-42AD-97CC-7E7D32C69729}" destId="{1108D5D2-0E6E-4C05-A722-E0AD58213B8C}" srcOrd="5" destOrd="0" parTransId="{AC018ED1-46D4-4E4B-A0BF-B2E2DDDFE54D}" sibTransId="{ADDB2189-9DD2-4019-8C3E-7AE5AE9E9147}"/>
    <dgm:cxn modelId="{B654AD2D-2CC1-4DA3-BED1-A9CB3C4B01CC}" srcId="{9E415251-94C9-421F-AFF0-932F22B02843}" destId="{3DF83633-6EF5-4B72-9E37-7FFDA4F6D8A5}" srcOrd="1" destOrd="0" parTransId="{9E1097A6-75CA-4E54-B6D3-EAEA53188812}" sibTransId="{04172A28-5566-42E3-B25E-6D9393F09AF5}"/>
    <dgm:cxn modelId="{6BA05DBB-242B-4C40-8612-A7D3B5714D65}" type="presOf" srcId="{10283DBF-CDD7-42F2-9F6D-718770709D1C}" destId="{4CD6FB63-150C-450F-B449-0DBB05E634E4}" srcOrd="0" destOrd="0" presId="urn:microsoft.com/office/officeart/2005/8/layout/hList2"/>
    <dgm:cxn modelId="{CFC19577-B61A-4AC6-9DB9-88DEAD5A2C1E}" type="presOf" srcId="{47FD470F-CA31-4BE8-A2B5-FADB06A3B56F}" destId="{DE804945-5908-4E9C-933B-D3220FDF1F0C}" srcOrd="0" destOrd="3" presId="urn:microsoft.com/office/officeart/2005/8/layout/hList2"/>
    <dgm:cxn modelId="{43605D6D-5956-47D5-943D-66B8FFAA4392}" type="presOf" srcId="{F41C2DDC-D515-422E-A5F1-3D84EDA12030}" destId="{191CA262-C305-41C9-87A9-F9594DEC8895}" srcOrd="0" destOrd="0" presId="urn:microsoft.com/office/officeart/2005/8/layout/hList2"/>
    <dgm:cxn modelId="{AFF5A83F-548E-4DB8-BAB1-E9C478072130}" type="presOf" srcId="{4A7A9C17-1F21-44B7-B060-F4F82B6E6958}" destId="{61308B75-7CC3-4293-AAFF-B71C9D5AD93E}" srcOrd="0" destOrd="2" presId="urn:microsoft.com/office/officeart/2005/8/layout/hList2"/>
    <dgm:cxn modelId="{BDAB2632-8066-417A-A485-475865C39F4B}" srcId="{D7D6B556-9F57-4606-ACCA-859D196ADAA4}" destId="{F675331C-6008-4777-BA63-A739931D16B0}" srcOrd="0" destOrd="0" parTransId="{18434284-D059-4985-B522-475E27AB45AA}" sibTransId="{4020E2F9-65B5-4BA4-8FFA-FF12CEB58B02}"/>
    <dgm:cxn modelId="{720FA40D-CDBC-4B36-A100-5894C072040E}" srcId="{B8A57FFF-E872-4A98-8085-50096D69DFED}" destId="{4A7A9C17-1F21-44B7-B060-F4F82B6E6958}" srcOrd="2" destOrd="0" parTransId="{99093EDE-DB98-46F2-B3B8-9136BB436795}" sibTransId="{6C83026A-439D-4073-87A6-0E8D3C053206}"/>
    <dgm:cxn modelId="{13DC5C55-9051-4A43-95C5-9630D3976E27}" type="presOf" srcId="{5517E983-0D80-45AB-ABF6-729D64EC0556}" destId="{FA94AC18-2C3A-4006-ADAB-D2565FDC0114}" srcOrd="0" destOrd="1" presId="urn:microsoft.com/office/officeart/2005/8/layout/hList2"/>
    <dgm:cxn modelId="{FCB88FE9-B69D-4F0B-A00E-4D2CDEA60A39}" srcId="{52A10A01-11AB-431F-9D14-7C6D995B5030}" destId="{B4202FD2-8763-4EBE-9175-01A85BB04E2F}" srcOrd="4" destOrd="0" parTransId="{4D7CA37A-007E-4A9D-88F5-72AE2FC6211D}" sibTransId="{DA408A2A-0D80-453E-8EA9-211B794ED1CE}"/>
    <dgm:cxn modelId="{25F52BC1-BFD9-46D6-B817-5C5EF9300BB8}" type="presOf" srcId="{CD35EF10-1FCB-4A02-92BF-A71C5DE7EF00}" destId="{FA94AC18-2C3A-4006-ADAB-D2565FDC0114}" srcOrd="0" destOrd="3" presId="urn:microsoft.com/office/officeart/2005/8/layout/hList2"/>
    <dgm:cxn modelId="{8FA8A474-74A8-4D06-BA92-52A403E899F5}" srcId="{52A10A01-11AB-431F-9D14-7C6D995B5030}" destId="{F62F2C08-A970-489D-9C60-8E6B7727CEFA}" srcOrd="2" destOrd="0" parTransId="{7AD4006C-AF9C-4CAC-89A4-52E258E34EE7}" sibTransId="{7450D97C-F35D-4634-A604-A530CC6FE9A3}"/>
    <dgm:cxn modelId="{A232CB79-8A42-4728-BFBA-D7CA24FF619F}" srcId="{52A10A01-11AB-431F-9D14-7C6D995B5030}" destId="{7F1C6574-D6E1-4E25-B5C5-70573FDA6CF4}" srcOrd="7" destOrd="0" parTransId="{F7654E8A-286E-4C31-A8EE-15CCB5FD5D29}" sibTransId="{38077BA6-54FC-472B-AA6E-A70A1AE2DE62}"/>
    <dgm:cxn modelId="{297D6503-B7C3-4BBC-90E3-35210B88CD1C}" type="presOf" srcId="{BEB44B4A-2237-4A1D-8A82-894742F8E61E}" destId="{398DE80D-0BFC-426E-998A-7E76A03D0081}" srcOrd="0" destOrd="0" presId="urn:microsoft.com/office/officeart/2005/8/layout/hList2"/>
    <dgm:cxn modelId="{21913A76-B8B0-41A3-B91A-BD34A1246D2D}" type="presOf" srcId="{F138BDD8-33D2-4C55-AAF5-076F0731F9B5}" destId="{07AF0967-7D7F-4863-B012-890E8DCCF54E}" srcOrd="0" destOrd="1" presId="urn:microsoft.com/office/officeart/2005/8/layout/hList2"/>
    <dgm:cxn modelId="{EBAD3CA6-33B2-4620-8248-03C9A1725AD9}" type="presOf" srcId="{7F1C6574-D6E1-4E25-B5C5-70573FDA6CF4}" destId="{84A9A5FB-7003-4BC0-8DF0-EF6CA6417EF4}" srcOrd="0" destOrd="7" presId="urn:microsoft.com/office/officeart/2005/8/layout/hList2"/>
    <dgm:cxn modelId="{29A761C2-143E-4941-85DC-438B687AADBA}" type="presOf" srcId="{3C137265-5F23-4E18-9A67-35A690BD8D8F}" destId="{191CA262-C305-41C9-87A9-F9594DEC8895}" srcOrd="0" destOrd="1" presId="urn:microsoft.com/office/officeart/2005/8/layout/hList2"/>
    <dgm:cxn modelId="{98D10B1B-8103-44BB-BA7F-BF9AA200A716}" srcId="{BEB44B4A-2237-4A1D-8A82-894742F8E61E}" destId="{3C2DAC94-ADB6-42AD-97CC-7E7D32C69729}" srcOrd="2" destOrd="0" parTransId="{663ACF9F-B901-4317-9EED-F2D5C09E97C7}" sibTransId="{23973C8E-7B39-42D2-90A2-F7FB62C58A73}"/>
    <dgm:cxn modelId="{C255C3A7-8ACD-41F0-B60C-5B070B730A4F}" type="presParOf" srcId="{398DE80D-0BFC-426E-998A-7E76A03D0081}" destId="{4384EDA5-3A0C-431D-8A0C-1CEFF62E2308}" srcOrd="0" destOrd="0" presId="urn:microsoft.com/office/officeart/2005/8/layout/hList2"/>
    <dgm:cxn modelId="{2286A9AA-F7C1-41A7-B62A-D1956D9DB60A}" type="presParOf" srcId="{4384EDA5-3A0C-431D-8A0C-1CEFF62E2308}" destId="{72868CB4-6BC4-4393-A121-F0298C6EE175}" srcOrd="0" destOrd="0" presId="urn:microsoft.com/office/officeart/2005/8/layout/hList2"/>
    <dgm:cxn modelId="{DA2D976F-2CA5-40BF-B030-1C7CD87B050C}" type="presParOf" srcId="{4384EDA5-3A0C-431D-8A0C-1CEFF62E2308}" destId="{61308B75-7CC3-4293-AAFF-B71C9D5AD93E}" srcOrd="1" destOrd="0" presId="urn:microsoft.com/office/officeart/2005/8/layout/hList2"/>
    <dgm:cxn modelId="{EC62F092-9A92-43BF-B9ED-13C696C9BE83}" type="presParOf" srcId="{4384EDA5-3A0C-431D-8A0C-1CEFF62E2308}" destId="{A7AC02F1-6A72-41D4-9736-565764271221}" srcOrd="2" destOrd="0" presId="urn:microsoft.com/office/officeart/2005/8/layout/hList2"/>
    <dgm:cxn modelId="{AABCF1AD-7618-4DDF-81B2-649B9B4CCF41}" type="presParOf" srcId="{398DE80D-0BFC-426E-998A-7E76A03D0081}" destId="{FB1248F1-351D-41F0-8279-D7257DBC9BA1}" srcOrd="1" destOrd="0" presId="urn:microsoft.com/office/officeart/2005/8/layout/hList2"/>
    <dgm:cxn modelId="{0FEE25CB-05B4-49F8-BB01-A1E51E531C33}" type="presParOf" srcId="{398DE80D-0BFC-426E-998A-7E76A03D0081}" destId="{9C5D3DC2-9D43-4E8E-9890-06C14FD64590}" srcOrd="2" destOrd="0" presId="urn:microsoft.com/office/officeart/2005/8/layout/hList2"/>
    <dgm:cxn modelId="{98AA96CB-22B1-4B98-9090-833997300495}" type="presParOf" srcId="{9C5D3DC2-9D43-4E8E-9890-06C14FD64590}" destId="{6415DDDB-A7F5-4C68-9C2F-03A8E69A8347}" srcOrd="0" destOrd="0" presId="urn:microsoft.com/office/officeart/2005/8/layout/hList2"/>
    <dgm:cxn modelId="{E5C7C5F3-9BE1-45E4-96EC-2CBC17AAFC3A}" type="presParOf" srcId="{9C5D3DC2-9D43-4E8E-9890-06C14FD64590}" destId="{DE804945-5908-4E9C-933B-D3220FDF1F0C}" srcOrd="1" destOrd="0" presId="urn:microsoft.com/office/officeart/2005/8/layout/hList2"/>
    <dgm:cxn modelId="{6A98D47A-8FB9-4D98-8858-985F305DFC1B}" type="presParOf" srcId="{9C5D3DC2-9D43-4E8E-9890-06C14FD64590}" destId="{A338C418-CFA6-43F8-A63B-FD901EC2A234}" srcOrd="2" destOrd="0" presId="urn:microsoft.com/office/officeart/2005/8/layout/hList2"/>
    <dgm:cxn modelId="{D19D6D27-E113-4F85-A8B0-EFCABCBEA646}" type="presParOf" srcId="{398DE80D-0BFC-426E-998A-7E76A03D0081}" destId="{BB302BBC-AD9D-4C62-B35C-CE15190C645E}" srcOrd="3" destOrd="0" presId="urn:microsoft.com/office/officeart/2005/8/layout/hList2"/>
    <dgm:cxn modelId="{229D2E78-6DBA-47A4-86F7-799D28F6EC1A}" type="presParOf" srcId="{398DE80D-0BFC-426E-998A-7E76A03D0081}" destId="{03ABE204-EA83-4889-8697-3F895C4A94B8}" srcOrd="4" destOrd="0" presId="urn:microsoft.com/office/officeart/2005/8/layout/hList2"/>
    <dgm:cxn modelId="{E4B0DB79-3123-42DC-A6F0-39F9215553F8}" type="presParOf" srcId="{03ABE204-EA83-4889-8697-3F895C4A94B8}" destId="{45745011-56F3-4D6E-A0A4-FD8079FB1A04}" srcOrd="0" destOrd="0" presId="urn:microsoft.com/office/officeart/2005/8/layout/hList2"/>
    <dgm:cxn modelId="{F405AFC7-CB20-4071-888D-56F3EFB1213C}" type="presParOf" srcId="{03ABE204-EA83-4889-8697-3F895C4A94B8}" destId="{FA94AC18-2C3A-4006-ADAB-D2565FDC0114}" srcOrd="1" destOrd="0" presId="urn:microsoft.com/office/officeart/2005/8/layout/hList2"/>
    <dgm:cxn modelId="{5040FBA0-99A7-4C87-AC1C-DD458784F8AF}" type="presParOf" srcId="{03ABE204-EA83-4889-8697-3F895C4A94B8}" destId="{F46707B4-67D7-482E-BB44-C026EB809D19}" srcOrd="2" destOrd="0" presId="urn:microsoft.com/office/officeart/2005/8/layout/hList2"/>
    <dgm:cxn modelId="{4B24C525-90E9-47CD-A738-6D086AA2E4C7}" type="presParOf" srcId="{398DE80D-0BFC-426E-998A-7E76A03D0081}" destId="{7D5D2988-BACC-409C-A0AF-79F2A4D0C9A8}" srcOrd="5" destOrd="0" presId="urn:microsoft.com/office/officeart/2005/8/layout/hList2"/>
    <dgm:cxn modelId="{E4013B21-4F83-4206-AA93-95F09C200855}" type="presParOf" srcId="{398DE80D-0BFC-426E-998A-7E76A03D0081}" destId="{2CD73AFB-3924-4443-84B6-0AE77D8B4ABE}" srcOrd="6" destOrd="0" presId="urn:microsoft.com/office/officeart/2005/8/layout/hList2"/>
    <dgm:cxn modelId="{9B1950E3-C0F4-4302-9986-045E85456CEE}" type="presParOf" srcId="{2CD73AFB-3924-4443-84B6-0AE77D8B4ABE}" destId="{39E5FC0D-4DB1-4052-9330-BE2F2E1413D7}" srcOrd="0" destOrd="0" presId="urn:microsoft.com/office/officeart/2005/8/layout/hList2"/>
    <dgm:cxn modelId="{41CED62F-6792-47FF-A103-A7BFED5A9FDD}" type="presParOf" srcId="{2CD73AFB-3924-4443-84B6-0AE77D8B4ABE}" destId="{191CA262-C305-41C9-87A9-F9594DEC8895}" srcOrd="1" destOrd="0" presId="urn:microsoft.com/office/officeart/2005/8/layout/hList2"/>
    <dgm:cxn modelId="{3207C01E-A140-4C7F-8A0F-481AD19939DA}" type="presParOf" srcId="{2CD73AFB-3924-4443-84B6-0AE77D8B4ABE}" destId="{4CD6FB63-150C-450F-B449-0DBB05E634E4}" srcOrd="2" destOrd="0" presId="urn:microsoft.com/office/officeart/2005/8/layout/hList2"/>
    <dgm:cxn modelId="{4534883C-CBF1-477F-AE7C-C46981CF96FF}" type="presParOf" srcId="{398DE80D-0BFC-426E-998A-7E76A03D0081}" destId="{D585AA7F-C02C-4A63-947B-9901E5616E9D}" srcOrd="7" destOrd="0" presId="urn:microsoft.com/office/officeart/2005/8/layout/hList2"/>
    <dgm:cxn modelId="{D3F6A82B-9BF2-4AB7-89FB-F5191E9342ED}" type="presParOf" srcId="{398DE80D-0BFC-426E-998A-7E76A03D0081}" destId="{E64E057C-FF1E-492B-AFE0-51BE6BBCBA40}" srcOrd="8" destOrd="0" presId="urn:microsoft.com/office/officeart/2005/8/layout/hList2"/>
    <dgm:cxn modelId="{B1A92376-F525-429D-B9E6-C108F1ABCB9E}" type="presParOf" srcId="{E64E057C-FF1E-492B-AFE0-51BE6BBCBA40}" destId="{63F9181B-3A64-4ACF-AEA6-5B7079688425}" srcOrd="0" destOrd="0" presId="urn:microsoft.com/office/officeart/2005/8/layout/hList2"/>
    <dgm:cxn modelId="{F4FACA99-A83B-43C4-BB80-8AAE70EBFEE9}" type="presParOf" srcId="{E64E057C-FF1E-492B-AFE0-51BE6BBCBA40}" destId="{CDA76DBA-E121-4629-AA64-5754C9617100}" srcOrd="1" destOrd="0" presId="urn:microsoft.com/office/officeart/2005/8/layout/hList2"/>
    <dgm:cxn modelId="{FBB03689-5827-481E-ACA0-FDD23800169A}" type="presParOf" srcId="{E64E057C-FF1E-492B-AFE0-51BE6BBCBA40}" destId="{813B5638-49CA-43D8-A9A9-E2232F266D34}" srcOrd="2" destOrd="0" presId="urn:microsoft.com/office/officeart/2005/8/layout/hList2"/>
    <dgm:cxn modelId="{DB1542F0-D2B5-446A-B773-15E103E3F0EC}" type="presParOf" srcId="{398DE80D-0BFC-426E-998A-7E76A03D0081}" destId="{4CC97A36-C298-420F-9885-83A030ACB4DA}" srcOrd="9" destOrd="0" presId="urn:microsoft.com/office/officeart/2005/8/layout/hList2"/>
    <dgm:cxn modelId="{7658E7F5-17AF-4AC1-9A2B-C1C4F01079E1}" type="presParOf" srcId="{398DE80D-0BFC-426E-998A-7E76A03D0081}" destId="{1245351C-34CC-4A5C-A015-6C224F485978}" srcOrd="10" destOrd="0" presId="urn:microsoft.com/office/officeart/2005/8/layout/hList2"/>
    <dgm:cxn modelId="{21C62D36-9563-4341-9EE7-52AE08A0BA0D}" type="presParOf" srcId="{1245351C-34CC-4A5C-A015-6C224F485978}" destId="{4BC761DE-1FF4-48E1-A3B4-09C746B7D28D}" srcOrd="0" destOrd="0" presId="urn:microsoft.com/office/officeart/2005/8/layout/hList2"/>
    <dgm:cxn modelId="{BD061203-CE93-45F8-9867-FA80E7462FF0}" type="presParOf" srcId="{1245351C-34CC-4A5C-A015-6C224F485978}" destId="{84A9A5FB-7003-4BC0-8DF0-EF6CA6417EF4}" srcOrd="1" destOrd="0" presId="urn:microsoft.com/office/officeart/2005/8/layout/hList2"/>
    <dgm:cxn modelId="{9E1AD227-34D3-4104-A84B-F223D087685E}" type="presParOf" srcId="{1245351C-34CC-4A5C-A015-6C224F485978}" destId="{CDBB80D1-E271-4661-9DB7-042BB809BDE3}" srcOrd="2" destOrd="0" presId="urn:microsoft.com/office/officeart/2005/8/layout/hList2"/>
    <dgm:cxn modelId="{E045DF81-01DA-4DA0-B58B-97CBCC3E1C3C}" type="presParOf" srcId="{398DE80D-0BFC-426E-998A-7E76A03D0081}" destId="{40052199-5EA2-4C61-9F7C-0AF864699964}" srcOrd="11" destOrd="0" presId="urn:microsoft.com/office/officeart/2005/8/layout/hList2"/>
    <dgm:cxn modelId="{C6037102-905E-459D-9D9A-CA3278374049}" type="presParOf" srcId="{398DE80D-0BFC-426E-998A-7E76A03D0081}" destId="{0058C3D1-89F4-4714-8415-C44998A35A2F}" srcOrd="12" destOrd="0" presId="urn:microsoft.com/office/officeart/2005/8/layout/hList2"/>
    <dgm:cxn modelId="{491D4DCD-F823-42CD-BC4D-A87A923F50DD}" type="presParOf" srcId="{0058C3D1-89F4-4714-8415-C44998A35A2F}" destId="{E54075FB-48FC-4EF8-940E-B952C2780CD4}" srcOrd="0" destOrd="0" presId="urn:microsoft.com/office/officeart/2005/8/layout/hList2"/>
    <dgm:cxn modelId="{23F3ADBC-A088-4FAC-99BF-4EB07A49E439}" type="presParOf" srcId="{0058C3D1-89F4-4714-8415-C44998A35A2F}" destId="{07AF0967-7D7F-4863-B012-890E8DCCF54E}" srcOrd="1" destOrd="0" presId="urn:microsoft.com/office/officeart/2005/8/layout/hList2"/>
    <dgm:cxn modelId="{F79D2B58-8668-42F2-AB73-47E7273C6250}" type="presParOf" srcId="{0058C3D1-89F4-4714-8415-C44998A35A2F}" destId="{59266CB6-BD55-48FF-B3FB-C8FC0250EFB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E18BF-A2EB-4704-8D9F-BD7686A3DBF6}"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n-US"/>
        </a:p>
      </dgm:t>
    </dgm:pt>
    <dgm:pt modelId="{57649484-86DE-4108-AB7A-17F9B4A6F17E}">
      <dgm:prSet phldrT="[Text]" custT="1"/>
      <dgm:spPr/>
      <dgm:t>
        <a:bodyPr/>
        <a:lstStyle/>
        <a:p>
          <a:r>
            <a:rPr lang="en-US" sz="1050" dirty="0" smtClean="0"/>
            <a:t>Customizations</a:t>
          </a:r>
          <a:endParaRPr lang="en-US" sz="1050" dirty="0"/>
        </a:p>
      </dgm:t>
    </dgm:pt>
    <dgm:pt modelId="{7A3D4099-251C-42D2-AC24-B55B5D1A49CD}" type="parTrans" cxnId="{28D1F24D-A0A2-41CC-9D54-462C5F0BCE0A}">
      <dgm:prSet/>
      <dgm:spPr/>
      <dgm:t>
        <a:bodyPr/>
        <a:lstStyle/>
        <a:p>
          <a:endParaRPr lang="en-US"/>
        </a:p>
      </dgm:t>
    </dgm:pt>
    <dgm:pt modelId="{45CD9543-A0DC-46C0-89C2-295B6F12385C}" type="sibTrans" cxnId="{28D1F24D-A0A2-41CC-9D54-462C5F0BCE0A}">
      <dgm:prSet custT="1"/>
      <dgm:spPr/>
      <dgm:t>
        <a:bodyPr/>
        <a:lstStyle/>
        <a:p>
          <a:r>
            <a:rPr lang="en-US" sz="1200" dirty="0"/>
            <a:t>New Module Implementations</a:t>
          </a:r>
        </a:p>
      </dgm:t>
    </dgm:pt>
    <dgm:pt modelId="{5989FEE6-77A6-4794-B5D4-004068FE044B}">
      <dgm:prSet phldrT="[Text]" custT="1"/>
      <dgm:spPr/>
      <dgm:t>
        <a:bodyPr/>
        <a:lstStyle/>
        <a:p>
          <a:endParaRPr lang="en-US" sz="700" dirty="0" smtClean="0"/>
        </a:p>
        <a:p>
          <a:r>
            <a:rPr lang="en-US" sz="1200" dirty="0" smtClean="0"/>
            <a:t>Interfaces</a:t>
          </a:r>
        </a:p>
        <a:p>
          <a:r>
            <a:rPr lang="en-US" sz="1200" dirty="0" smtClean="0"/>
            <a:t>Conversions</a:t>
          </a:r>
        </a:p>
        <a:p>
          <a:r>
            <a:rPr lang="en-US" sz="1200" dirty="0" smtClean="0"/>
            <a:t>Extensions</a:t>
          </a:r>
          <a:endParaRPr lang="en-US" sz="1200" dirty="0"/>
        </a:p>
      </dgm:t>
    </dgm:pt>
    <dgm:pt modelId="{DB14C1BA-9C96-4DFA-BEA9-BEB29CD3785D}" type="parTrans" cxnId="{278B55C2-282F-4E76-9C0F-94810195D390}">
      <dgm:prSet/>
      <dgm:spPr/>
      <dgm:t>
        <a:bodyPr/>
        <a:lstStyle/>
        <a:p>
          <a:endParaRPr lang="en-US"/>
        </a:p>
      </dgm:t>
    </dgm:pt>
    <dgm:pt modelId="{A5BFAA14-10F7-44C6-8472-D06807861362}" type="sibTrans" cxnId="{278B55C2-282F-4E76-9C0F-94810195D390}">
      <dgm:prSet/>
      <dgm:spPr/>
      <dgm:t>
        <a:bodyPr/>
        <a:lstStyle/>
        <a:p>
          <a:r>
            <a:rPr lang="en-US" dirty="0"/>
            <a:t>Database Support</a:t>
          </a:r>
        </a:p>
      </dgm:t>
    </dgm:pt>
    <dgm:pt modelId="{E17A2080-DAFF-4E81-B8E2-DE72D889C418}">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1200" b="1" dirty="0"/>
            <a:t>Financial Reporting Studio //</a:t>
          </a:r>
        </a:p>
        <a:p>
          <a:r>
            <a:rPr lang="en-US" sz="1200" b="1" dirty="0"/>
            <a:t>SmartView</a:t>
          </a:r>
        </a:p>
      </dgm:t>
    </dgm:pt>
    <dgm:pt modelId="{81A619AF-FC91-4719-9B55-56888660203E}" type="parTrans" cxnId="{82ADFD52-1B56-42C3-BC9C-5ECADA40910F}">
      <dgm:prSet/>
      <dgm:spPr/>
      <dgm:t>
        <a:bodyPr/>
        <a:lstStyle/>
        <a:p>
          <a:endParaRPr lang="en-US"/>
        </a:p>
      </dgm:t>
    </dgm:pt>
    <dgm:pt modelId="{6A3E5F16-687A-4F08-B11B-DC69642E40DB}" type="sibTrans" cxnId="{82ADFD52-1B56-42C3-BC9C-5ECADA40910F}">
      <dgm:prSet custT="1"/>
      <dgm:spPr/>
      <dgm:t>
        <a:bodyPr/>
        <a:lstStyle/>
        <a:p>
          <a:endParaRPr lang="en-US" sz="1600" dirty="0"/>
        </a:p>
      </dgm:t>
    </dgm:pt>
    <dgm:pt modelId="{484CF828-20A6-42E3-924E-963EB20C33DF}">
      <dgm:prSet phldrT="[Text]" custT="1"/>
      <dgm:spPr/>
      <dgm:t>
        <a:bodyPr/>
        <a:lstStyle/>
        <a:p>
          <a:r>
            <a:rPr lang="en-US" sz="1800" dirty="0" smtClean="0"/>
            <a:t>Oracle </a:t>
          </a:r>
          <a:r>
            <a:rPr lang="en-US" sz="1800" dirty="0"/>
            <a:t>Visual Builder</a:t>
          </a:r>
        </a:p>
      </dgm:t>
    </dgm:pt>
    <dgm:pt modelId="{51F967B3-8CEB-431E-9566-398D54A5EE48}" type="parTrans" cxnId="{711F46F2-D078-4DC2-AFB4-53AFACC8DFFC}">
      <dgm:prSet/>
      <dgm:spPr/>
      <dgm:t>
        <a:bodyPr/>
        <a:lstStyle/>
        <a:p>
          <a:endParaRPr lang="en-US"/>
        </a:p>
      </dgm:t>
    </dgm:pt>
    <dgm:pt modelId="{80CE37EA-D850-4479-81E5-E426FB604A21}" type="sibTrans" cxnId="{711F46F2-D078-4DC2-AFB4-53AFACC8DFFC}">
      <dgm:prSet/>
      <dgm:spPr/>
      <dgm:t>
        <a:bodyPr/>
        <a:lstStyle/>
        <a:p>
          <a:r>
            <a:rPr lang="en-US" dirty="0" smtClean="0"/>
            <a:t>OTBI Analytics</a:t>
          </a:r>
          <a:endParaRPr lang="en-US" dirty="0"/>
        </a:p>
      </dgm:t>
    </dgm:pt>
    <dgm:pt modelId="{D6312D3F-E08E-4C09-92DB-1183D61B663A}">
      <dgm:prSet phldrT="[Text]" custT="1"/>
      <dgm:spPr/>
      <dgm:t>
        <a:bodyPr/>
        <a:lstStyle/>
        <a:p>
          <a:r>
            <a:rPr lang="en-US" sz="1600" dirty="0"/>
            <a:t>APEX</a:t>
          </a:r>
          <a:r>
            <a:rPr lang="en-US" sz="1100" dirty="0"/>
            <a:t> Development</a:t>
          </a:r>
        </a:p>
      </dgm:t>
    </dgm:pt>
    <dgm:pt modelId="{B0F630E6-CBFB-4C4F-AC6C-51800AEB1F24}" type="parTrans" cxnId="{01E37FBF-E511-4248-A75E-20FE24D2D9C1}">
      <dgm:prSet/>
      <dgm:spPr/>
      <dgm:t>
        <a:bodyPr/>
        <a:lstStyle/>
        <a:p>
          <a:endParaRPr lang="en-US"/>
        </a:p>
      </dgm:t>
    </dgm:pt>
    <dgm:pt modelId="{6DC942D8-A33E-4A2D-B1F9-34E328AAB9E7}" type="sibTrans" cxnId="{01E37FBF-E511-4248-A75E-20FE24D2D9C1}">
      <dgm:prSet/>
      <dgm:spPr/>
      <dgm:t>
        <a:bodyPr/>
        <a:lstStyle/>
        <a:p>
          <a:r>
            <a:rPr lang="en-US" smtClean="0"/>
            <a:t>BI Publisher</a:t>
          </a:r>
          <a:endParaRPr lang="en-US" dirty="0"/>
        </a:p>
      </dgm:t>
    </dgm:pt>
    <dgm:pt modelId="{9B9D7CB5-32FE-4D5F-A889-334E2573DE10}" type="pres">
      <dgm:prSet presAssocID="{6D1E18BF-A2EB-4704-8D9F-BD7686A3DBF6}" presName="Name0" presStyleCnt="0">
        <dgm:presLayoutVars>
          <dgm:chMax/>
          <dgm:chPref/>
          <dgm:dir/>
          <dgm:animLvl val="lvl"/>
        </dgm:presLayoutVars>
      </dgm:prSet>
      <dgm:spPr/>
      <dgm:t>
        <a:bodyPr/>
        <a:lstStyle/>
        <a:p>
          <a:endParaRPr lang="en-US"/>
        </a:p>
      </dgm:t>
    </dgm:pt>
    <dgm:pt modelId="{A6CECD1A-E465-4584-871E-D504A047B0EB}" type="pres">
      <dgm:prSet presAssocID="{57649484-86DE-4108-AB7A-17F9B4A6F17E}" presName="composite" presStyleCnt="0"/>
      <dgm:spPr/>
    </dgm:pt>
    <dgm:pt modelId="{C9610C81-42AB-4AD3-92FD-E20FC54683C4}" type="pres">
      <dgm:prSet presAssocID="{57649484-86DE-4108-AB7A-17F9B4A6F17E}" presName="Parent1" presStyleLbl="node1" presStyleIdx="0" presStyleCnt="10">
        <dgm:presLayoutVars>
          <dgm:chMax val="1"/>
          <dgm:chPref val="1"/>
          <dgm:bulletEnabled val="1"/>
        </dgm:presLayoutVars>
      </dgm:prSet>
      <dgm:spPr/>
      <dgm:t>
        <a:bodyPr/>
        <a:lstStyle/>
        <a:p>
          <a:endParaRPr lang="en-US"/>
        </a:p>
      </dgm:t>
    </dgm:pt>
    <dgm:pt modelId="{D4CEB4B2-AFEA-4D0F-86FE-9E3ADD77C103}" type="pres">
      <dgm:prSet presAssocID="{57649484-86DE-4108-AB7A-17F9B4A6F17E}" presName="Childtext1" presStyleLbl="revTx" presStyleIdx="0" presStyleCnt="5">
        <dgm:presLayoutVars>
          <dgm:chMax val="0"/>
          <dgm:chPref val="0"/>
          <dgm:bulletEnabled val="1"/>
        </dgm:presLayoutVars>
      </dgm:prSet>
      <dgm:spPr/>
    </dgm:pt>
    <dgm:pt modelId="{D00B474C-1F6B-49FA-AE32-0879B7836B05}" type="pres">
      <dgm:prSet presAssocID="{57649484-86DE-4108-AB7A-17F9B4A6F17E}" presName="BalanceSpacing" presStyleCnt="0"/>
      <dgm:spPr/>
    </dgm:pt>
    <dgm:pt modelId="{5A8ED1C8-4443-450A-9E32-709C89EFF861}" type="pres">
      <dgm:prSet presAssocID="{57649484-86DE-4108-AB7A-17F9B4A6F17E}" presName="BalanceSpacing1" presStyleCnt="0"/>
      <dgm:spPr/>
    </dgm:pt>
    <dgm:pt modelId="{4E03B798-1F28-48BD-B0FF-ACB10CA1AF82}" type="pres">
      <dgm:prSet presAssocID="{45CD9543-A0DC-46C0-89C2-295B6F12385C}" presName="Accent1Text" presStyleLbl="node1" presStyleIdx="1" presStyleCnt="10" custLinFactNeighborX="-61393" custLinFactNeighborY="80118"/>
      <dgm:spPr/>
      <dgm:t>
        <a:bodyPr/>
        <a:lstStyle/>
        <a:p>
          <a:endParaRPr lang="en-US"/>
        </a:p>
      </dgm:t>
    </dgm:pt>
    <dgm:pt modelId="{2A68AD0E-D9BF-4F7C-910F-3C00B703DEEA}" type="pres">
      <dgm:prSet presAssocID="{45CD9543-A0DC-46C0-89C2-295B6F12385C}" presName="spaceBetweenRectangles" presStyleCnt="0"/>
      <dgm:spPr/>
    </dgm:pt>
    <dgm:pt modelId="{D65DB58D-9A36-4913-AB73-A543F580A85C}" type="pres">
      <dgm:prSet presAssocID="{5989FEE6-77A6-4794-B5D4-004068FE044B}" presName="composite" presStyleCnt="0"/>
      <dgm:spPr/>
    </dgm:pt>
    <dgm:pt modelId="{CFC8E863-674C-40AA-9E8C-0D4721BAFBB5}" type="pres">
      <dgm:prSet presAssocID="{5989FEE6-77A6-4794-B5D4-004068FE044B}" presName="Parent1" presStyleLbl="node1" presStyleIdx="2" presStyleCnt="10">
        <dgm:presLayoutVars>
          <dgm:chMax val="1"/>
          <dgm:chPref val="1"/>
          <dgm:bulletEnabled val="1"/>
        </dgm:presLayoutVars>
      </dgm:prSet>
      <dgm:spPr/>
      <dgm:t>
        <a:bodyPr/>
        <a:lstStyle/>
        <a:p>
          <a:endParaRPr lang="en-US"/>
        </a:p>
      </dgm:t>
    </dgm:pt>
    <dgm:pt modelId="{D3079344-6E8C-40B5-B399-AC5BA9EB402C}" type="pres">
      <dgm:prSet presAssocID="{5989FEE6-77A6-4794-B5D4-004068FE044B}" presName="Childtext1" presStyleLbl="revTx" presStyleIdx="1" presStyleCnt="5">
        <dgm:presLayoutVars>
          <dgm:chMax val="0"/>
          <dgm:chPref val="0"/>
          <dgm:bulletEnabled val="1"/>
        </dgm:presLayoutVars>
      </dgm:prSet>
      <dgm:spPr/>
    </dgm:pt>
    <dgm:pt modelId="{A06A9442-4917-4E77-916B-BEC258086E1B}" type="pres">
      <dgm:prSet presAssocID="{5989FEE6-77A6-4794-B5D4-004068FE044B}" presName="BalanceSpacing" presStyleCnt="0"/>
      <dgm:spPr/>
    </dgm:pt>
    <dgm:pt modelId="{3F6DBCAD-3944-4306-AC29-BD9DBDB229EC}" type="pres">
      <dgm:prSet presAssocID="{5989FEE6-77A6-4794-B5D4-004068FE044B}" presName="BalanceSpacing1" presStyleCnt="0"/>
      <dgm:spPr/>
    </dgm:pt>
    <dgm:pt modelId="{373FA24A-F70D-459E-9EA8-4AB834DBA74A}" type="pres">
      <dgm:prSet presAssocID="{A5BFAA14-10F7-44C6-8472-D06807861362}" presName="Accent1Text" presStyleLbl="node1" presStyleIdx="3" presStyleCnt="10"/>
      <dgm:spPr/>
      <dgm:t>
        <a:bodyPr/>
        <a:lstStyle/>
        <a:p>
          <a:endParaRPr lang="en-US"/>
        </a:p>
      </dgm:t>
    </dgm:pt>
    <dgm:pt modelId="{9E1BF244-DD2B-4BD9-95BB-61AE15F52769}" type="pres">
      <dgm:prSet presAssocID="{A5BFAA14-10F7-44C6-8472-D06807861362}" presName="spaceBetweenRectangles" presStyleCnt="0"/>
      <dgm:spPr/>
    </dgm:pt>
    <dgm:pt modelId="{06461930-BF9A-452B-8C2D-D926AA34B721}" type="pres">
      <dgm:prSet presAssocID="{E17A2080-DAFF-4E81-B8E2-DE72D889C418}" presName="composite" presStyleCnt="0"/>
      <dgm:spPr/>
    </dgm:pt>
    <dgm:pt modelId="{D59321D8-2A5F-49CC-86B3-EDFE034269C2}" type="pres">
      <dgm:prSet presAssocID="{E17A2080-DAFF-4E81-B8E2-DE72D889C418}" presName="Parent1" presStyleLbl="node1" presStyleIdx="4" presStyleCnt="10">
        <dgm:presLayoutVars>
          <dgm:chMax val="1"/>
          <dgm:chPref val="1"/>
          <dgm:bulletEnabled val="1"/>
        </dgm:presLayoutVars>
      </dgm:prSet>
      <dgm:spPr/>
      <dgm:t>
        <a:bodyPr/>
        <a:lstStyle/>
        <a:p>
          <a:endParaRPr lang="en-US"/>
        </a:p>
      </dgm:t>
    </dgm:pt>
    <dgm:pt modelId="{5BCAF1C4-C2C7-4566-9ECE-ECEFA749D454}" type="pres">
      <dgm:prSet presAssocID="{E17A2080-DAFF-4E81-B8E2-DE72D889C418}" presName="Childtext1" presStyleLbl="revTx" presStyleIdx="2" presStyleCnt="5">
        <dgm:presLayoutVars>
          <dgm:chMax val="0"/>
          <dgm:chPref val="0"/>
          <dgm:bulletEnabled val="1"/>
        </dgm:presLayoutVars>
      </dgm:prSet>
      <dgm:spPr/>
    </dgm:pt>
    <dgm:pt modelId="{D501C5D9-0A79-438F-8EE3-C0A62C5BC8F5}" type="pres">
      <dgm:prSet presAssocID="{E17A2080-DAFF-4E81-B8E2-DE72D889C418}" presName="BalanceSpacing" presStyleCnt="0"/>
      <dgm:spPr/>
    </dgm:pt>
    <dgm:pt modelId="{9B6442EA-8DB5-4053-BE5F-DBD45FA387B2}" type="pres">
      <dgm:prSet presAssocID="{E17A2080-DAFF-4E81-B8E2-DE72D889C418}" presName="BalanceSpacing1" presStyleCnt="0"/>
      <dgm:spPr/>
    </dgm:pt>
    <dgm:pt modelId="{80C48192-A480-49A0-8A8C-68B52B748BC4}" type="pres">
      <dgm:prSet presAssocID="{6A3E5F16-687A-4F08-B11B-DC69642E40DB}" presName="Accent1Text" presStyleLbl="node1" presStyleIdx="5" presStyleCnt="10"/>
      <dgm:spPr/>
      <dgm:t>
        <a:bodyPr/>
        <a:lstStyle/>
        <a:p>
          <a:endParaRPr lang="en-US"/>
        </a:p>
      </dgm:t>
    </dgm:pt>
    <dgm:pt modelId="{7E61F299-2D00-4C73-BBB9-382921674E95}" type="pres">
      <dgm:prSet presAssocID="{6A3E5F16-687A-4F08-B11B-DC69642E40DB}" presName="spaceBetweenRectangles" presStyleCnt="0"/>
      <dgm:spPr/>
    </dgm:pt>
    <dgm:pt modelId="{9AE43D70-72C9-45DA-A20F-3D3F7DF8E758}" type="pres">
      <dgm:prSet presAssocID="{484CF828-20A6-42E3-924E-963EB20C33DF}" presName="composite" presStyleCnt="0"/>
      <dgm:spPr/>
    </dgm:pt>
    <dgm:pt modelId="{CBD3271D-E50F-4CC9-9276-73DAB6371987}" type="pres">
      <dgm:prSet presAssocID="{484CF828-20A6-42E3-924E-963EB20C33DF}" presName="Parent1" presStyleLbl="node1" presStyleIdx="6" presStyleCnt="10">
        <dgm:presLayoutVars>
          <dgm:chMax val="1"/>
          <dgm:chPref val="1"/>
          <dgm:bulletEnabled val="1"/>
        </dgm:presLayoutVars>
      </dgm:prSet>
      <dgm:spPr/>
      <dgm:t>
        <a:bodyPr/>
        <a:lstStyle/>
        <a:p>
          <a:endParaRPr lang="en-US"/>
        </a:p>
      </dgm:t>
    </dgm:pt>
    <dgm:pt modelId="{2731DE64-DDB9-4B02-8930-0151E132B9BC}" type="pres">
      <dgm:prSet presAssocID="{484CF828-20A6-42E3-924E-963EB20C33DF}" presName="Childtext1" presStyleLbl="revTx" presStyleIdx="3" presStyleCnt="5">
        <dgm:presLayoutVars>
          <dgm:chMax val="0"/>
          <dgm:chPref val="0"/>
          <dgm:bulletEnabled val="1"/>
        </dgm:presLayoutVars>
      </dgm:prSet>
      <dgm:spPr/>
    </dgm:pt>
    <dgm:pt modelId="{179D9F6B-DCCA-47C6-A05A-89FCB318F4CE}" type="pres">
      <dgm:prSet presAssocID="{484CF828-20A6-42E3-924E-963EB20C33DF}" presName="BalanceSpacing" presStyleCnt="0"/>
      <dgm:spPr/>
    </dgm:pt>
    <dgm:pt modelId="{6A51FE3D-6A94-4078-85F4-584085D7943F}" type="pres">
      <dgm:prSet presAssocID="{484CF828-20A6-42E3-924E-963EB20C33DF}" presName="BalanceSpacing1" presStyleCnt="0"/>
      <dgm:spPr/>
    </dgm:pt>
    <dgm:pt modelId="{19E9C6FA-D287-49C7-BF6C-F10471F5F78F}" type="pres">
      <dgm:prSet presAssocID="{80CE37EA-D850-4479-81E5-E426FB604A21}" presName="Accent1Text" presStyleLbl="node1" presStyleIdx="7" presStyleCnt="10" custLinFactNeighborX="50820" custLinFactNeighborY="-86794"/>
      <dgm:spPr/>
      <dgm:t>
        <a:bodyPr/>
        <a:lstStyle/>
        <a:p>
          <a:endParaRPr lang="en-US"/>
        </a:p>
      </dgm:t>
    </dgm:pt>
    <dgm:pt modelId="{90FE242B-7A42-4491-8B48-CFA2B7ED1217}" type="pres">
      <dgm:prSet presAssocID="{80CE37EA-D850-4479-81E5-E426FB604A21}" presName="spaceBetweenRectangles" presStyleCnt="0"/>
      <dgm:spPr/>
    </dgm:pt>
    <dgm:pt modelId="{47C92D66-A037-43BF-B4E3-AD7144A95ABE}" type="pres">
      <dgm:prSet presAssocID="{D6312D3F-E08E-4C09-92DB-1183D61B663A}" presName="composite" presStyleCnt="0"/>
      <dgm:spPr/>
    </dgm:pt>
    <dgm:pt modelId="{63ECE768-BBFA-4739-A61C-2795423B5188}" type="pres">
      <dgm:prSet presAssocID="{D6312D3F-E08E-4C09-92DB-1183D61B663A}" presName="Parent1" presStyleLbl="node1" presStyleIdx="8" presStyleCnt="10" custLinFactX="59452" custLinFactY="-100000" custLinFactNeighborX="100000" custLinFactNeighborY="-152965">
        <dgm:presLayoutVars>
          <dgm:chMax val="1"/>
          <dgm:chPref val="1"/>
          <dgm:bulletEnabled val="1"/>
        </dgm:presLayoutVars>
      </dgm:prSet>
      <dgm:spPr/>
      <dgm:t>
        <a:bodyPr/>
        <a:lstStyle/>
        <a:p>
          <a:endParaRPr lang="en-US"/>
        </a:p>
      </dgm:t>
    </dgm:pt>
    <dgm:pt modelId="{4C513513-2B3A-4ED4-8E0D-AA0EFBA82425}" type="pres">
      <dgm:prSet presAssocID="{D6312D3F-E08E-4C09-92DB-1183D61B663A}" presName="Childtext1" presStyleLbl="revTx" presStyleIdx="4" presStyleCnt="5">
        <dgm:presLayoutVars>
          <dgm:chMax val="0"/>
          <dgm:chPref val="0"/>
          <dgm:bulletEnabled val="1"/>
        </dgm:presLayoutVars>
      </dgm:prSet>
      <dgm:spPr/>
    </dgm:pt>
    <dgm:pt modelId="{40FA1E34-6F7E-4048-B959-837BB7AEC3EB}" type="pres">
      <dgm:prSet presAssocID="{D6312D3F-E08E-4C09-92DB-1183D61B663A}" presName="BalanceSpacing" presStyleCnt="0"/>
      <dgm:spPr/>
    </dgm:pt>
    <dgm:pt modelId="{B04F832C-20EB-4C57-863B-1D33B7044CE3}" type="pres">
      <dgm:prSet presAssocID="{D6312D3F-E08E-4C09-92DB-1183D61B663A}" presName="BalanceSpacing1" presStyleCnt="0"/>
      <dgm:spPr/>
    </dgm:pt>
    <dgm:pt modelId="{5FB76025-5710-42BC-8C0E-AD73D0254518}" type="pres">
      <dgm:prSet presAssocID="{6DC942D8-A33E-4A2D-B1F9-34E328AAB9E7}" presName="Accent1Text" presStyleLbl="node1" presStyleIdx="9" presStyleCnt="10" custLinFactNeighborX="-57982" custLinFactNeighborY="-84569"/>
      <dgm:spPr/>
      <dgm:t>
        <a:bodyPr/>
        <a:lstStyle/>
        <a:p>
          <a:endParaRPr lang="en-US"/>
        </a:p>
      </dgm:t>
    </dgm:pt>
  </dgm:ptLst>
  <dgm:cxnLst>
    <dgm:cxn modelId="{01E37FBF-E511-4248-A75E-20FE24D2D9C1}" srcId="{6D1E18BF-A2EB-4704-8D9F-BD7686A3DBF6}" destId="{D6312D3F-E08E-4C09-92DB-1183D61B663A}" srcOrd="4" destOrd="0" parTransId="{B0F630E6-CBFB-4C4F-AC6C-51800AEB1F24}" sibTransId="{6DC942D8-A33E-4A2D-B1F9-34E328AAB9E7}"/>
    <dgm:cxn modelId="{FEEAB0D9-7044-4F70-9754-C28A46C2E630}" type="presOf" srcId="{6DC942D8-A33E-4A2D-B1F9-34E328AAB9E7}" destId="{5FB76025-5710-42BC-8C0E-AD73D0254518}" srcOrd="0" destOrd="0" presId="urn:microsoft.com/office/officeart/2008/layout/AlternatingHexagons"/>
    <dgm:cxn modelId="{111333B0-00CC-40CA-A7EA-A4C0CB125105}" type="presOf" srcId="{5989FEE6-77A6-4794-B5D4-004068FE044B}" destId="{CFC8E863-674C-40AA-9E8C-0D4721BAFBB5}" srcOrd="0" destOrd="0" presId="urn:microsoft.com/office/officeart/2008/layout/AlternatingHexagons"/>
    <dgm:cxn modelId="{DAE354FB-F2FE-468A-B507-8E57072FD7FD}" type="presOf" srcId="{D6312D3F-E08E-4C09-92DB-1183D61B663A}" destId="{63ECE768-BBFA-4739-A61C-2795423B5188}" srcOrd="0" destOrd="0" presId="urn:microsoft.com/office/officeart/2008/layout/AlternatingHexagons"/>
    <dgm:cxn modelId="{28D1F24D-A0A2-41CC-9D54-462C5F0BCE0A}" srcId="{6D1E18BF-A2EB-4704-8D9F-BD7686A3DBF6}" destId="{57649484-86DE-4108-AB7A-17F9B4A6F17E}" srcOrd="0" destOrd="0" parTransId="{7A3D4099-251C-42D2-AC24-B55B5D1A49CD}" sibTransId="{45CD9543-A0DC-46C0-89C2-295B6F12385C}"/>
    <dgm:cxn modelId="{895227A9-4E8E-47A1-BC65-1AF2E2CFBE18}" type="presOf" srcId="{484CF828-20A6-42E3-924E-963EB20C33DF}" destId="{CBD3271D-E50F-4CC9-9276-73DAB6371987}" srcOrd="0" destOrd="0" presId="urn:microsoft.com/office/officeart/2008/layout/AlternatingHexagons"/>
    <dgm:cxn modelId="{74E627A3-0679-4E49-B54A-5E942A967788}" type="presOf" srcId="{6D1E18BF-A2EB-4704-8D9F-BD7686A3DBF6}" destId="{9B9D7CB5-32FE-4D5F-A889-334E2573DE10}" srcOrd="0" destOrd="0" presId="urn:microsoft.com/office/officeart/2008/layout/AlternatingHexagons"/>
    <dgm:cxn modelId="{166436B1-DCF2-4F15-B0FF-CFCA53F86BDE}" type="presOf" srcId="{45CD9543-A0DC-46C0-89C2-295B6F12385C}" destId="{4E03B798-1F28-48BD-B0FF-ACB10CA1AF82}" srcOrd="0" destOrd="0" presId="urn:microsoft.com/office/officeart/2008/layout/AlternatingHexagons"/>
    <dgm:cxn modelId="{711F46F2-D078-4DC2-AFB4-53AFACC8DFFC}" srcId="{6D1E18BF-A2EB-4704-8D9F-BD7686A3DBF6}" destId="{484CF828-20A6-42E3-924E-963EB20C33DF}" srcOrd="3" destOrd="0" parTransId="{51F967B3-8CEB-431E-9566-398D54A5EE48}" sibTransId="{80CE37EA-D850-4479-81E5-E426FB604A21}"/>
    <dgm:cxn modelId="{596E7489-3E40-4E1B-AAA2-3B949C48EC3F}" type="presOf" srcId="{E17A2080-DAFF-4E81-B8E2-DE72D889C418}" destId="{D59321D8-2A5F-49CC-86B3-EDFE034269C2}" srcOrd="0" destOrd="0" presId="urn:microsoft.com/office/officeart/2008/layout/AlternatingHexagons"/>
    <dgm:cxn modelId="{15D0BF46-CF85-47B9-92EA-5EC08B091B06}" type="presOf" srcId="{57649484-86DE-4108-AB7A-17F9B4A6F17E}" destId="{C9610C81-42AB-4AD3-92FD-E20FC54683C4}" srcOrd="0" destOrd="0" presId="urn:microsoft.com/office/officeart/2008/layout/AlternatingHexagons"/>
    <dgm:cxn modelId="{11F8393B-258C-416F-8CA6-FE18EF407E8B}" type="presOf" srcId="{80CE37EA-D850-4479-81E5-E426FB604A21}" destId="{19E9C6FA-D287-49C7-BF6C-F10471F5F78F}" srcOrd="0" destOrd="0" presId="urn:microsoft.com/office/officeart/2008/layout/AlternatingHexagons"/>
    <dgm:cxn modelId="{D72B4F1F-AC08-40CA-8AA3-9C305C41063A}" type="presOf" srcId="{A5BFAA14-10F7-44C6-8472-D06807861362}" destId="{373FA24A-F70D-459E-9EA8-4AB834DBA74A}" srcOrd="0" destOrd="0" presId="urn:microsoft.com/office/officeart/2008/layout/AlternatingHexagons"/>
    <dgm:cxn modelId="{5541FC8C-A0B3-4384-9F88-73017A58189A}" type="presOf" srcId="{6A3E5F16-687A-4F08-B11B-DC69642E40DB}" destId="{80C48192-A480-49A0-8A8C-68B52B748BC4}" srcOrd="0" destOrd="0" presId="urn:microsoft.com/office/officeart/2008/layout/AlternatingHexagons"/>
    <dgm:cxn modelId="{82ADFD52-1B56-42C3-BC9C-5ECADA40910F}" srcId="{6D1E18BF-A2EB-4704-8D9F-BD7686A3DBF6}" destId="{E17A2080-DAFF-4E81-B8E2-DE72D889C418}" srcOrd="2" destOrd="0" parTransId="{81A619AF-FC91-4719-9B55-56888660203E}" sibTransId="{6A3E5F16-687A-4F08-B11B-DC69642E40DB}"/>
    <dgm:cxn modelId="{278B55C2-282F-4E76-9C0F-94810195D390}" srcId="{6D1E18BF-A2EB-4704-8D9F-BD7686A3DBF6}" destId="{5989FEE6-77A6-4794-B5D4-004068FE044B}" srcOrd="1" destOrd="0" parTransId="{DB14C1BA-9C96-4DFA-BEA9-BEB29CD3785D}" sibTransId="{A5BFAA14-10F7-44C6-8472-D06807861362}"/>
    <dgm:cxn modelId="{BAC1203F-132A-4955-A42D-F25794AAECD0}" type="presParOf" srcId="{9B9D7CB5-32FE-4D5F-A889-334E2573DE10}" destId="{A6CECD1A-E465-4584-871E-D504A047B0EB}" srcOrd="0" destOrd="0" presId="urn:microsoft.com/office/officeart/2008/layout/AlternatingHexagons"/>
    <dgm:cxn modelId="{36D93CBB-B004-4510-9958-E6B9FD8305CC}" type="presParOf" srcId="{A6CECD1A-E465-4584-871E-D504A047B0EB}" destId="{C9610C81-42AB-4AD3-92FD-E20FC54683C4}" srcOrd="0" destOrd="0" presId="urn:microsoft.com/office/officeart/2008/layout/AlternatingHexagons"/>
    <dgm:cxn modelId="{0E0D7198-B13D-4AA8-93F6-92F029979C83}" type="presParOf" srcId="{A6CECD1A-E465-4584-871E-D504A047B0EB}" destId="{D4CEB4B2-AFEA-4D0F-86FE-9E3ADD77C103}" srcOrd="1" destOrd="0" presId="urn:microsoft.com/office/officeart/2008/layout/AlternatingHexagons"/>
    <dgm:cxn modelId="{A2066E01-8182-4B36-B220-4342D7E82983}" type="presParOf" srcId="{A6CECD1A-E465-4584-871E-D504A047B0EB}" destId="{D00B474C-1F6B-49FA-AE32-0879B7836B05}" srcOrd="2" destOrd="0" presId="urn:microsoft.com/office/officeart/2008/layout/AlternatingHexagons"/>
    <dgm:cxn modelId="{D1E95320-0651-4BDE-AD9F-FB7361EDFF73}" type="presParOf" srcId="{A6CECD1A-E465-4584-871E-D504A047B0EB}" destId="{5A8ED1C8-4443-450A-9E32-709C89EFF861}" srcOrd="3" destOrd="0" presId="urn:microsoft.com/office/officeart/2008/layout/AlternatingHexagons"/>
    <dgm:cxn modelId="{7F2B3C9E-159D-469E-9E19-5CF3B996A260}" type="presParOf" srcId="{A6CECD1A-E465-4584-871E-D504A047B0EB}" destId="{4E03B798-1F28-48BD-B0FF-ACB10CA1AF82}" srcOrd="4" destOrd="0" presId="urn:microsoft.com/office/officeart/2008/layout/AlternatingHexagons"/>
    <dgm:cxn modelId="{1D73554F-E4A9-4BE1-9B5D-FF0861FC85BE}" type="presParOf" srcId="{9B9D7CB5-32FE-4D5F-A889-334E2573DE10}" destId="{2A68AD0E-D9BF-4F7C-910F-3C00B703DEEA}" srcOrd="1" destOrd="0" presId="urn:microsoft.com/office/officeart/2008/layout/AlternatingHexagons"/>
    <dgm:cxn modelId="{BB2099DC-8D10-46EC-8884-4F1BE44D282C}" type="presParOf" srcId="{9B9D7CB5-32FE-4D5F-A889-334E2573DE10}" destId="{D65DB58D-9A36-4913-AB73-A543F580A85C}" srcOrd="2" destOrd="0" presId="urn:microsoft.com/office/officeart/2008/layout/AlternatingHexagons"/>
    <dgm:cxn modelId="{377B063E-54AF-4234-A6CC-F01C50CFDB62}" type="presParOf" srcId="{D65DB58D-9A36-4913-AB73-A543F580A85C}" destId="{CFC8E863-674C-40AA-9E8C-0D4721BAFBB5}" srcOrd="0" destOrd="0" presId="urn:microsoft.com/office/officeart/2008/layout/AlternatingHexagons"/>
    <dgm:cxn modelId="{91DEBE72-57AB-43A9-BFA5-BCFB46FE0E97}" type="presParOf" srcId="{D65DB58D-9A36-4913-AB73-A543F580A85C}" destId="{D3079344-6E8C-40B5-B399-AC5BA9EB402C}" srcOrd="1" destOrd="0" presId="urn:microsoft.com/office/officeart/2008/layout/AlternatingHexagons"/>
    <dgm:cxn modelId="{53F62F11-E481-403E-BA7F-B3DD94C0CEA3}" type="presParOf" srcId="{D65DB58D-9A36-4913-AB73-A543F580A85C}" destId="{A06A9442-4917-4E77-916B-BEC258086E1B}" srcOrd="2" destOrd="0" presId="urn:microsoft.com/office/officeart/2008/layout/AlternatingHexagons"/>
    <dgm:cxn modelId="{00531ABF-1305-4710-8A71-BDD7A1C42CDA}" type="presParOf" srcId="{D65DB58D-9A36-4913-AB73-A543F580A85C}" destId="{3F6DBCAD-3944-4306-AC29-BD9DBDB229EC}" srcOrd="3" destOrd="0" presId="urn:microsoft.com/office/officeart/2008/layout/AlternatingHexagons"/>
    <dgm:cxn modelId="{604AA07E-101B-4E8C-B8D8-1EB9F1E3FFEB}" type="presParOf" srcId="{D65DB58D-9A36-4913-AB73-A543F580A85C}" destId="{373FA24A-F70D-459E-9EA8-4AB834DBA74A}" srcOrd="4" destOrd="0" presId="urn:microsoft.com/office/officeart/2008/layout/AlternatingHexagons"/>
    <dgm:cxn modelId="{097DCD10-7FB2-484A-90F8-2D7E540F5366}" type="presParOf" srcId="{9B9D7CB5-32FE-4D5F-A889-334E2573DE10}" destId="{9E1BF244-DD2B-4BD9-95BB-61AE15F52769}" srcOrd="3" destOrd="0" presId="urn:microsoft.com/office/officeart/2008/layout/AlternatingHexagons"/>
    <dgm:cxn modelId="{34942D27-5320-4A31-B605-C59654E717B7}" type="presParOf" srcId="{9B9D7CB5-32FE-4D5F-A889-334E2573DE10}" destId="{06461930-BF9A-452B-8C2D-D926AA34B721}" srcOrd="4" destOrd="0" presId="urn:microsoft.com/office/officeart/2008/layout/AlternatingHexagons"/>
    <dgm:cxn modelId="{0BBADA24-B6A3-4204-B0A8-0C2127C731CF}" type="presParOf" srcId="{06461930-BF9A-452B-8C2D-D926AA34B721}" destId="{D59321D8-2A5F-49CC-86B3-EDFE034269C2}" srcOrd="0" destOrd="0" presId="urn:microsoft.com/office/officeart/2008/layout/AlternatingHexagons"/>
    <dgm:cxn modelId="{23DE93E7-4402-4692-8EDB-D7972E63F483}" type="presParOf" srcId="{06461930-BF9A-452B-8C2D-D926AA34B721}" destId="{5BCAF1C4-C2C7-4566-9ECE-ECEFA749D454}" srcOrd="1" destOrd="0" presId="urn:microsoft.com/office/officeart/2008/layout/AlternatingHexagons"/>
    <dgm:cxn modelId="{10303242-1BB6-434B-8222-49B806A6E8FF}" type="presParOf" srcId="{06461930-BF9A-452B-8C2D-D926AA34B721}" destId="{D501C5D9-0A79-438F-8EE3-C0A62C5BC8F5}" srcOrd="2" destOrd="0" presId="urn:microsoft.com/office/officeart/2008/layout/AlternatingHexagons"/>
    <dgm:cxn modelId="{23E8F2C5-E168-420D-B0A5-E6D28788C1BA}" type="presParOf" srcId="{06461930-BF9A-452B-8C2D-D926AA34B721}" destId="{9B6442EA-8DB5-4053-BE5F-DBD45FA387B2}" srcOrd="3" destOrd="0" presId="urn:microsoft.com/office/officeart/2008/layout/AlternatingHexagons"/>
    <dgm:cxn modelId="{385C9D2A-455C-4B37-A805-CEE1B60D18B1}" type="presParOf" srcId="{06461930-BF9A-452B-8C2D-D926AA34B721}" destId="{80C48192-A480-49A0-8A8C-68B52B748BC4}" srcOrd="4" destOrd="0" presId="urn:microsoft.com/office/officeart/2008/layout/AlternatingHexagons"/>
    <dgm:cxn modelId="{4C70E084-07F9-4332-8028-FB79D6770B74}" type="presParOf" srcId="{9B9D7CB5-32FE-4D5F-A889-334E2573DE10}" destId="{7E61F299-2D00-4C73-BBB9-382921674E95}" srcOrd="5" destOrd="0" presId="urn:microsoft.com/office/officeart/2008/layout/AlternatingHexagons"/>
    <dgm:cxn modelId="{427055A3-46FD-4C45-9ACA-F20E96166808}" type="presParOf" srcId="{9B9D7CB5-32FE-4D5F-A889-334E2573DE10}" destId="{9AE43D70-72C9-45DA-A20F-3D3F7DF8E758}" srcOrd="6" destOrd="0" presId="urn:microsoft.com/office/officeart/2008/layout/AlternatingHexagons"/>
    <dgm:cxn modelId="{8AAC008E-A774-4D43-9958-E53B686BEAA3}" type="presParOf" srcId="{9AE43D70-72C9-45DA-A20F-3D3F7DF8E758}" destId="{CBD3271D-E50F-4CC9-9276-73DAB6371987}" srcOrd="0" destOrd="0" presId="urn:microsoft.com/office/officeart/2008/layout/AlternatingHexagons"/>
    <dgm:cxn modelId="{103FA7D1-D6A7-4201-82AE-B6DE29487276}" type="presParOf" srcId="{9AE43D70-72C9-45DA-A20F-3D3F7DF8E758}" destId="{2731DE64-DDB9-4B02-8930-0151E132B9BC}" srcOrd="1" destOrd="0" presId="urn:microsoft.com/office/officeart/2008/layout/AlternatingHexagons"/>
    <dgm:cxn modelId="{1C39F201-7115-4DCE-BE6C-434C4BF17A5E}" type="presParOf" srcId="{9AE43D70-72C9-45DA-A20F-3D3F7DF8E758}" destId="{179D9F6B-DCCA-47C6-A05A-89FCB318F4CE}" srcOrd="2" destOrd="0" presId="urn:microsoft.com/office/officeart/2008/layout/AlternatingHexagons"/>
    <dgm:cxn modelId="{0F42E388-2133-4163-BB42-4A768645A1CC}" type="presParOf" srcId="{9AE43D70-72C9-45DA-A20F-3D3F7DF8E758}" destId="{6A51FE3D-6A94-4078-85F4-584085D7943F}" srcOrd="3" destOrd="0" presId="urn:microsoft.com/office/officeart/2008/layout/AlternatingHexagons"/>
    <dgm:cxn modelId="{FD349824-EEF4-412F-9F68-8A5CBF2D9AEC}" type="presParOf" srcId="{9AE43D70-72C9-45DA-A20F-3D3F7DF8E758}" destId="{19E9C6FA-D287-49C7-BF6C-F10471F5F78F}" srcOrd="4" destOrd="0" presId="urn:microsoft.com/office/officeart/2008/layout/AlternatingHexagons"/>
    <dgm:cxn modelId="{62196E7D-7A4C-48BE-8A2B-C79C77486FFB}" type="presParOf" srcId="{9B9D7CB5-32FE-4D5F-A889-334E2573DE10}" destId="{90FE242B-7A42-4491-8B48-CFA2B7ED1217}" srcOrd="7" destOrd="0" presId="urn:microsoft.com/office/officeart/2008/layout/AlternatingHexagons"/>
    <dgm:cxn modelId="{76D343AD-D146-447E-86EC-ABA7DDCFB94A}" type="presParOf" srcId="{9B9D7CB5-32FE-4D5F-A889-334E2573DE10}" destId="{47C92D66-A037-43BF-B4E3-AD7144A95ABE}" srcOrd="8" destOrd="0" presId="urn:microsoft.com/office/officeart/2008/layout/AlternatingHexagons"/>
    <dgm:cxn modelId="{F0B9ADF4-787E-4540-8466-A8DF197E1DB2}" type="presParOf" srcId="{47C92D66-A037-43BF-B4E3-AD7144A95ABE}" destId="{63ECE768-BBFA-4739-A61C-2795423B5188}" srcOrd="0" destOrd="0" presId="urn:microsoft.com/office/officeart/2008/layout/AlternatingHexagons"/>
    <dgm:cxn modelId="{E3526EAD-8775-430A-A005-6E1F7076E16C}" type="presParOf" srcId="{47C92D66-A037-43BF-B4E3-AD7144A95ABE}" destId="{4C513513-2B3A-4ED4-8E0D-AA0EFBA82425}" srcOrd="1" destOrd="0" presId="urn:microsoft.com/office/officeart/2008/layout/AlternatingHexagons"/>
    <dgm:cxn modelId="{B9DC6050-797D-4B22-8783-79D4DB95C7FA}" type="presParOf" srcId="{47C92D66-A037-43BF-B4E3-AD7144A95ABE}" destId="{40FA1E34-6F7E-4048-B959-837BB7AEC3EB}" srcOrd="2" destOrd="0" presId="urn:microsoft.com/office/officeart/2008/layout/AlternatingHexagons"/>
    <dgm:cxn modelId="{CE6D1E71-160A-48DC-A5E5-1C2C7B2BBB03}" type="presParOf" srcId="{47C92D66-A037-43BF-B4E3-AD7144A95ABE}" destId="{B04F832C-20EB-4C57-863B-1D33B7044CE3}" srcOrd="3" destOrd="0" presId="urn:microsoft.com/office/officeart/2008/layout/AlternatingHexagons"/>
    <dgm:cxn modelId="{CD14C78D-53B2-4149-831C-46C25D87D1D8}" type="presParOf" srcId="{47C92D66-A037-43BF-B4E3-AD7144A95ABE}" destId="{5FB76025-5710-42BC-8C0E-AD73D025451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993682-81D6-4B37-9507-ABFCBBAC7257}"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FBD4B8F5-E27E-4B7A-B530-260B271F6B40}">
      <dgm:prSet phldrT="[Text]" custT="1"/>
      <dgm:spPr>
        <a:solidFill>
          <a:srgbClr val="016AAB"/>
        </a:solidFill>
      </dgm:spPr>
      <dgm:t>
        <a:bodyPr/>
        <a:lstStyle/>
        <a:p>
          <a:pPr algn="l"/>
          <a:r>
            <a:rPr lang="en-US" sz="3600" dirty="0">
              <a:solidFill>
                <a:schemeClr val="bg1">
                  <a:lumMod val="85000"/>
                </a:schemeClr>
              </a:solidFill>
            </a:rPr>
            <a:t>Client Partner</a:t>
          </a:r>
        </a:p>
        <a:p>
          <a:pPr algn="ctr"/>
          <a:endParaRPr lang="en-US" sz="3600" dirty="0">
            <a:solidFill>
              <a:schemeClr val="bg1">
                <a:lumMod val="85000"/>
              </a:schemeClr>
            </a:solidFill>
          </a:endParaRPr>
        </a:p>
      </dgm:t>
    </dgm:pt>
    <dgm:pt modelId="{72264718-9F82-4887-87A0-48D79A8E5B23}" type="parTrans" cxnId="{FF3162A7-7AFA-4388-B1D7-73D2ACAC6695}">
      <dgm:prSet/>
      <dgm:spPr/>
      <dgm:t>
        <a:bodyPr/>
        <a:lstStyle/>
        <a:p>
          <a:endParaRPr lang="en-US">
            <a:solidFill>
              <a:schemeClr val="tx1">
                <a:lumMod val="65000"/>
                <a:lumOff val="35000"/>
              </a:schemeClr>
            </a:solidFill>
          </a:endParaRPr>
        </a:p>
      </dgm:t>
    </dgm:pt>
    <dgm:pt modelId="{AE0511BB-CE5E-4796-B28F-E62D2348715A}" type="sibTrans" cxnId="{FF3162A7-7AFA-4388-B1D7-73D2ACAC6695}">
      <dgm:prSet/>
      <dgm:spPr/>
      <dgm:t>
        <a:bodyPr/>
        <a:lstStyle/>
        <a:p>
          <a:endParaRPr lang="en-US">
            <a:solidFill>
              <a:schemeClr val="tx1">
                <a:lumMod val="65000"/>
                <a:lumOff val="35000"/>
              </a:schemeClr>
            </a:solidFill>
          </a:endParaRPr>
        </a:p>
      </dgm:t>
    </dgm:pt>
    <dgm:pt modelId="{B01CDBB1-B5EA-45CE-ADCA-64BB992AACEC}">
      <dgm:prSet phldrT="[Text]"/>
      <dgm:spPr>
        <a:solidFill>
          <a:srgbClr val="D1E0B2"/>
        </a:solidFill>
      </dgm:spPr>
      <dgm:t>
        <a:bodyPr/>
        <a:lstStyle/>
        <a:p>
          <a:endParaRPr lang="en-US" dirty="0">
            <a:solidFill>
              <a:schemeClr val="tx1">
                <a:lumMod val="65000"/>
                <a:lumOff val="35000"/>
              </a:schemeClr>
            </a:solidFill>
          </a:endParaRPr>
        </a:p>
        <a:p>
          <a:r>
            <a:rPr lang="en-US" dirty="0" smtClean="0">
              <a:solidFill>
                <a:schemeClr val="tx1">
                  <a:lumMod val="65000"/>
                  <a:lumOff val="35000"/>
                </a:schemeClr>
              </a:solidFill>
            </a:rPr>
            <a:t>Manufacturing </a:t>
          </a:r>
          <a:r>
            <a:rPr lang="en-US" dirty="0">
              <a:solidFill>
                <a:schemeClr val="tx1">
                  <a:lumMod val="65000"/>
                  <a:lumOff val="35000"/>
                </a:schemeClr>
              </a:solidFill>
            </a:rPr>
            <a:t>Functional Team</a:t>
          </a:r>
        </a:p>
      </dgm:t>
    </dgm:pt>
    <dgm:pt modelId="{94920CCD-027E-4FD9-A04F-ADBEB1A30AC0}" type="parTrans" cxnId="{EA690EDC-D80A-41F2-80F9-462B4588D2EE}">
      <dgm:prSet/>
      <dgm:spPr/>
      <dgm:t>
        <a:bodyPr/>
        <a:lstStyle/>
        <a:p>
          <a:endParaRPr lang="en-US">
            <a:solidFill>
              <a:schemeClr val="tx1">
                <a:lumMod val="65000"/>
                <a:lumOff val="35000"/>
              </a:schemeClr>
            </a:solidFill>
          </a:endParaRPr>
        </a:p>
      </dgm:t>
    </dgm:pt>
    <dgm:pt modelId="{712007C2-C9D6-4FCF-9EE1-9DC097F59ECB}" type="sibTrans" cxnId="{EA690EDC-D80A-41F2-80F9-462B4588D2EE}">
      <dgm:prSet/>
      <dgm:spPr/>
      <dgm:t>
        <a:bodyPr/>
        <a:lstStyle/>
        <a:p>
          <a:endParaRPr lang="en-US">
            <a:solidFill>
              <a:schemeClr val="tx1">
                <a:lumMod val="65000"/>
                <a:lumOff val="35000"/>
              </a:schemeClr>
            </a:solidFill>
          </a:endParaRPr>
        </a:p>
      </dgm:t>
    </dgm:pt>
    <dgm:pt modelId="{E6B5459A-B05E-43D6-B3C2-02807E62E7B0}">
      <dgm:prSet phldrT="[Text]"/>
      <dgm:spPr>
        <a:solidFill>
          <a:srgbClr val="BCAECE"/>
        </a:solidFill>
        <a:ln>
          <a:solidFill>
            <a:srgbClr val="BCAECE"/>
          </a:solidFill>
        </a:ln>
      </dgm:spPr>
      <dgm:t>
        <a:bodyPr/>
        <a:lstStyle/>
        <a:p>
          <a:r>
            <a:rPr lang="en-US" dirty="0" smtClean="0">
              <a:solidFill>
                <a:schemeClr val="tx1">
                  <a:lumMod val="65000"/>
                  <a:lumOff val="35000"/>
                </a:schemeClr>
              </a:solidFill>
            </a:rPr>
            <a:t>Interface </a:t>
          </a:r>
          <a:r>
            <a:rPr lang="en-US" dirty="0">
              <a:solidFill>
                <a:schemeClr val="tx1">
                  <a:lumMod val="65000"/>
                  <a:lumOff val="35000"/>
                </a:schemeClr>
              </a:solidFill>
            </a:rPr>
            <a:t>Developers</a:t>
          </a:r>
        </a:p>
      </dgm:t>
    </dgm:pt>
    <dgm:pt modelId="{C6EAA4C1-01DE-48D1-AA17-5BF4480DDD10}" type="parTrans" cxnId="{1D4C6FE5-5E31-4A58-A9B2-03F2D27903D9}">
      <dgm:prSet/>
      <dgm:spPr/>
      <dgm:t>
        <a:bodyPr/>
        <a:lstStyle/>
        <a:p>
          <a:endParaRPr lang="en-US">
            <a:solidFill>
              <a:schemeClr val="tx1">
                <a:lumMod val="65000"/>
                <a:lumOff val="35000"/>
              </a:schemeClr>
            </a:solidFill>
          </a:endParaRPr>
        </a:p>
      </dgm:t>
    </dgm:pt>
    <dgm:pt modelId="{70ED554D-3649-42E2-9A59-1C541C6138CE}" type="sibTrans" cxnId="{1D4C6FE5-5E31-4A58-A9B2-03F2D27903D9}">
      <dgm:prSet/>
      <dgm:spPr/>
      <dgm:t>
        <a:bodyPr/>
        <a:lstStyle/>
        <a:p>
          <a:endParaRPr lang="en-US">
            <a:solidFill>
              <a:schemeClr val="tx1">
                <a:lumMod val="65000"/>
                <a:lumOff val="35000"/>
              </a:schemeClr>
            </a:solidFill>
          </a:endParaRPr>
        </a:p>
      </dgm:t>
    </dgm:pt>
    <dgm:pt modelId="{36F790C8-C65B-4A87-B644-26570555B15B}">
      <dgm:prSet phldrT="[Text]"/>
      <dgm:spPr>
        <a:solidFill>
          <a:srgbClr val="BCAECE"/>
        </a:solidFill>
      </dgm:spPr>
      <dgm:t>
        <a:bodyPr/>
        <a:lstStyle/>
        <a:p>
          <a:r>
            <a:rPr lang="en-US" dirty="0" smtClean="0">
              <a:solidFill>
                <a:schemeClr val="tx1">
                  <a:lumMod val="65000"/>
                  <a:lumOff val="35000"/>
                </a:schemeClr>
              </a:solidFill>
            </a:rPr>
            <a:t>Reports </a:t>
          </a:r>
          <a:r>
            <a:rPr lang="en-US" dirty="0">
              <a:solidFill>
                <a:schemeClr val="tx1">
                  <a:lumMod val="65000"/>
                  <a:lumOff val="35000"/>
                </a:schemeClr>
              </a:solidFill>
            </a:rPr>
            <a:t>Developers</a:t>
          </a:r>
        </a:p>
      </dgm:t>
    </dgm:pt>
    <dgm:pt modelId="{AAB73E4C-786C-48B7-9195-F6029B0279A1}" type="parTrans" cxnId="{A9A8BC1A-8CF6-4183-BCB6-C04BF006A7BF}">
      <dgm:prSet/>
      <dgm:spPr/>
      <dgm:t>
        <a:bodyPr/>
        <a:lstStyle/>
        <a:p>
          <a:endParaRPr lang="en-US">
            <a:solidFill>
              <a:schemeClr val="tx1">
                <a:lumMod val="65000"/>
                <a:lumOff val="35000"/>
              </a:schemeClr>
            </a:solidFill>
          </a:endParaRPr>
        </a:p>
      </dgm:t>
    </dgm:pt>
    <dgm:pt modelId="{B1DA6614-17FC-4275-880C-87BDC32CB9C4}" type="sibTrans" cxnId="{A9A8BC1A-8CF6-4183-BCB6-C04BF006A7BF}">
      <dgm:prSet/>
      <dgm:spPr/>
      <dgm:t>
        <a:bodyPr/>
        <a:lstStyle/>
        <a:p>
          <a:endParaRPr lang="en-US">
            <a:solidFill>
              <a:schemeClr val="tx1">
                <a:lumMod val="65000"/>
                <a:lumOff val="35000"/>
              </a:schemeClr>
            </a:solidFill>
          </a:endParaRPr>
        </a:p>
      </dgm:t>
    </dgm:pt>
    <dgm:pt modelId="{135A0206-3435-4F3E-A912-A894384CE29F}">
      <dgm:prSet phldrT="[Text]"/>
      <dgm:spPr>
        <a:solidFill>
          <a:srgbClr val="D1E0B2"/>
        </a:solidFill>
      </dgm:spPr>
      <dgm:t>
        <a:bodyPr/>
        <a:lstStyle/>
        <a:p>
          <a:endParaRPr lang="en-US" dirty="0">
            <a:solidFill>
              <a:schemeClr val="tx1">
                <a:lumMod val="65000"/>
                <a:lumOff val="35000"/>
              </a:schemeClr>
            </a:solidFill>
          </a:endParaRPr>
        </a:p>
        <a:p>
          <a:r>
            <a:rPr lang="en-US" dirty="0" smtClean="0">
              <a:solidFill>
                <a:schemeClr val="tx1">
                  <a:lumMod val="65000"/>
                  <a:lumOff val="35000"/>
                </a:schemeClr>
              </a:solidFill>
            </a:rPr>
            <a:t>EU Taxation </a:t>
          </a:r>
          <a:r>
            <a:rPr lang="en-US" dirty="0">
              <a:solidFill>
                <a:schemeClr val="tx1">
                  <a:lumMod val="65000"/>
                  <a:lumOff val="35000"/>
                </a:schemeClr>
              </a:solidFill>
            </a:rPr>
            <a:t>Functional Team</a:t>
          </a:r>
        </a:p>
      </dgm:t>
    </dgm:pt>
    <dgm:pt modelId="{BBCC29CE-E252-45FE-8277-42E8211109BF}" type="parTrans" cxnId="{122F9E23-4BD8-439D-84CE-DC1E7A13140F}">
      <dgm:prSet/>
      <dgm:spPr/>
      <dgm:t>
        <a:bodyPr/>
        <a:lstStyle/>
        <a:p>
          <a:endParaRPr lang="en-US">
            <a:solidFill>
              <a:schemeClr val="tx1">
                <a:lumMod val="65000"/>
                <a:lumOff val="35000"/>
              </a:schemeClr>
            </a:solidFill>
          </a:endParaRPr>
        </a:p>
      </dgm:t>
    </dgm:pt>
    <dgm:pt modelId="{65C4A0CF-B84B-43AC-AD20-2DDCB112C328}" type="sibTrans" cxnId="{122F9E23-4BD8-439D-84CE-DC1E7A13140F}">
      <dgm:prSet/>
      <dgm:spPr/>
      <dgm:t>
        <a:bodyPr/>
        <a:lstStyle/>
        <a:p>
          <a:endParaRPr lang="en-US">
            <a:solidFill>
              <a:schemeClr val="tx1">
                <a:lumMod val="65000"/>
                <a:lumOff val="35000"/>
              </a:schemeClr>
            </a:solidFill>
          </a:endParaRPr>
        </a:p>
      </dgm:t>
    </dgm:pt>
    <dgm:pt modelId="{3EF0C852-752F-48CA-A6B0-C0658A22F73A}">
      <dgm:prSet phldrT="[Text]"/>
      <dgm:spPr>
        <a:solidFill>
          <a:srgbClr val="BCAECE"/>
        </a:solidFill>
      </dgm:spPr>
      <dgm:t>
        <a:bodyPr/>
        <a:lstStyle/>
        <a:p>
          <a:r>
            <a:rPr lang="en-US" dirty="0" smtClean="0">
              <a:solidFill>
                <a:schemeClr val="tx1">
                  <a:lumMod val="65000"/>
                  <a:lumOff val="35000"/>
                </a:schemeClr>
              </a:solidFill>
            </a:rPr>
            <a:t>Workflow </a:t>
          </a:r>
          <a:r>
            <a:rPr lang="en-US" dirty="0">
              <a:solidFill>
                <a:schemeClr val="tx1">
                  <a:lumMod val="65000"/>
                  <a:lumOff val="35000"/>
                </a:schemeClr>
              </a:solidFill>
            </a:rPr>
            <a:t>Developers</a:t>
          </a:r>
        </a:p>
      </dgm:t>
    </dgm:pt>
    <dgm:pt modelId="{DC40BAFB-F318-422F-A9C6-FB742624ECE9}" type="parTrans" cxnId="{66EFB56C-9F65-4337-BD0A-E0C52827982B}">
      <dgm:prSet/>
      <dgm:spPr/>
      <dgm:t>
        <a:bodyPr/>
        <a:lstStyle/>
        <a:p>
          <a:endParaRPr lang="en-US">
            <a:solidFill>
              <a:schemeClr val="tx1">
                <a:lumMod val="65000"/>
                <a:lumOff val="35000"/>
              </a:schemeClr>
            </a:solidFill>
          </a:endParaRPr>
        </a:p>
      </dgm:t>
    </dgm:pt>
    <dgm:pt modelId="{35F66494-1F10-4BC5-8782-734158FB4479}" type="sibTrans" cxnId="{66EFB56C-9F65-4337-BD0A-E0C52827982B}">
      <dgm:prSet/>
      <dgm:spPr/>
      <dgm:t>
        <a:bodyPr/>
        <a:lstStyle/>
        <a:p>
          <a:endParaRPr lang="en-US">
            <a:solidFill>
              <a:schemeClr val="tx1">
                <a:lumMod val="65000"/>
                <a:lumOff val="35000"/>
              </a:schemeClr>
            </a:solidFill>
          </a:endParaRPr>
        </a:p>
      </dgm:t>
    </dgm:pt>
    <dgm:pt modelId="{89E51D16-F0DA-4B02-8432-C429C214FBA7}">
      <dgm:prSet phldrT="[Text]"/>
      <dgm:spPr>
        <a:solidFill>
          <a:srgbClr val="BCAECE"/>
        </a:solidFill>
      </dgm:spPr>
      <dgm:t>
        <a:bodyPr/>
        <a:lstStyle/>
        <a:p>
          <a:r>
            <a:rPr lang="en-US" dirty="0" smtClean="0">
              <a:solidFill>
                <a:schemeClr val="tx1">
                  <a:lumMod val="65000"/>
                  <a:lumOff val="35000"/>
                </a:schemeClr>
              </a:solidFill>
            </a:rPr>
            <a:t>Forms Developers</a:t>
          </a:r>
          <a:endParaRPr lang="en-US" dirty="0">
            <a:solidFill>
              <a:schemeClr val="tx1">
                <a:lumMod val="65000"/>
                <a:lumOff val="35000"/>
              </a:schemeClr>
            </a:solidFill>
          </a:endParaRPr>
        </a:p>
      </dgm:t>
    </dgm:pt>
    <dgm:pt modelId="{0E2D4A5C-1E86-4F7F-99D3-40775E3AA7FA}" type="parTrans" cxnId="{2ADDFB01-C331-42FF-962D-DF8F317A31B2}">
      <dgm:prSet/>
      <dgm:spPr/>
      <dgm:t>
        <a:bodyPr/>
        <a:lstStyle/>
        <a:p>
          <a:endParaRPr lang="en-US">
            <a:solidFill>
              <a:schemeClr val="tx1">
                <a:lumMod val="65000"/>
                <a:lumOff val="35000"/>
              </a:schemeClr>
            </a:solidFill>
          </a:endParaRPr>
        </a:p>
      </dgm:t>
    </dgm:pt>
    <dgm:pt modelId="{F12056F4-E223-45DB-8C96-9E003CDC4119}" type="sibTrans" cxnId="{2ADDFB01-C331-42FF-962D-DF8F317A31B2}">
      <dgm:prSet/>
      <dgm:spPr/>
      <dgm:t>
        <a:bodyPr/>
        <a:lstStyle/>
        <a:p>
          <a:endParaRPr lang="en-US">
            <a:solidFill>
              <a:schemeClr val="tx1">
                <a:lumMod val="65000"/>
                <a:lumOff val="35000"/>
              </a:schemeClr>
            </a:solidFill>
          </a:endParaRPr>
        </a:p>
      </dgm:t>
    </dgm:pt>
    <dgm:pt modelId="{3F710218-1FF9-4D6F-827B-602CF289517E}">
      <dgm:prSet phldrT="[Text]"/>
      <dgm:spPr>
        <a:solidFill>
          <a:srgbClr val="D1E0B2"/>
        </a:solidFill>
      </dgm:spPr>
      <dgm:t>
        <a:bodyPr/>
        <a:lstStyle/>
        <a:p>
          <a:r>
            <a:rPr lang="en-US" dirty="0">
              <a:solidFill>
                <a:schemeClr val="tx1">
                  <a:lumMod val="65000"/>
                  <a:lumOff val="35000"/>
                </a:schemeClr>
              </a:solidFill>
            </a:rPr>
            <a:t>PBCS Team</a:t>
          </a:r>
        </a:p>
      </dgm:t>
    </dgm:pt>
    <dgm:pt modelId="{FA272C72-0078-42AF-8194-470C0CB7A91B}" type="parTrans" cxnId="{43093366-7E75-42F7-A501-2ED8B0F10635}">
      <dgm:prSet/>
      <dgm:spPr/>
      <dgm:t>
        <a:bodyPr/>
        <a:lstStyle/>
        <a:p>
          <a:endParaRPr lang="en-US"/>
        </a:p>
      </dgm:t>
    </dgm:pt>
    <dgm:pt modelId="{C57890C5-F33B-4516-9FEE-8634506199B5}" type="sibTrans" cxnId="{43093366-7E75-42F7-A501-2ED8B0F10635}">
      <dgm:prSet/>
      <dgm:spPr/>
      <dgm:t>
        <a:bodyPr/>
        <a:lstStyle/>
        <a:p>
          <a:endParaRPr lang="en-US"/>
        </a:p>
      </dgm:t>
    </dgm:pt>
    <dgm:pt modelId="{7B32256D-1AB5-4DF1-B60C-CB8314EE8B89}" type="pres">
      <dgm:prSet presAssocID="{EC993682-81D6-4B37-9507-ABFCBBAC7257}" presName="Name0" presStyleCnt="0">
        <dgm:presLayoutVars>
          <dgm:chPref val="1"/>
          <dgm:dir/>
          <dgm:animOne val="branch"/>
          <dgm:animLvl val="lvl"/>
          <dgm:resizeHandles/>
        </dgm:presLayoutVars>
      </dgm:prSet>
      <dgm:spPr/>
      <dgm:t>
        <a:bodyPr/>
        <a:lstStyle/>
        <a:p>
          <a:endParaRPr lang="en-US"/>
        </a:p>
      </dgm:t>
    </dgm:pt>
    <dgm:pt modelId="{41AF81B6-F0C0-4FC8-8689-1845B7EF0792}" type="pres">
      <dgm:prSet presAssocID="{FBD4B8F5-E27E-4B7A-B530-260B271F6B40}" presName="vertOne" presStyleCnt="0"/>
      <dgm:spPr/>
    </dgm:pt>
    <dgm:pt modelId="{8C668267-4F9C-4FB2-9E0E-51033AA0D427}" type="pres">
      <dgm:prSet presAssocID="{FBD4B8F5-E27E-4B7A-B530-260B271F6B40}" presName="txOne" presStyleLbl="node0" presStyleIdx="0" presStyleCnt="1">
        <dgm:presLayoutVars>
          <dgm:chPref val="3"/>
        </dgm:presLayoutVars>
      </dgm:prSet>
      <dgm:spPr/>
      <dgm:t>
        <a:bodyPr/>
        <a:lstStyle/>
        <a:p>
          <a:endParaRPr lang="en-US"/>
        </a:p>
      </dgm:t>
    </dgm:pt>
    <dgm:pt modelId="{78233217-1126-406D-B160-F069A283CFDA}" type="pres">
      <dgm:prSet presAssocID="{FBD4B8F5-E27E-4B7A-B530-260B271F6B40}" presName="parTransOne" presStyleCnt="0"/>
      <dgm:spPr/>
    </dgm:pt>
    <dgm:pt modelId="{F4067C5B-4285-4517-A9C4-3C89F7066AAF}" type="pres">
      <dgm:prSet presAssocID="{FBD4B8F5-E27E-4B7A-B530-260B271F6B40}" presName="horzOne" presStyleCnt="0"/>
      <dgm:spPr/>
    </dgm:pt>
    <dgm:pt modelId="{310253EE-26AB-4DE4-B12A-FC2C26CF517E}" type="pres">
      <dgm:prSet presAssocID="{B01CDBB1-B5EA-45CE-ADCA-64BB992AACEC}" presName="vertTwo" presStyleCnt="0"/>
      <dgm:spPr/>
    </dgm:pt>
    <dgm:pt modelId="{9BD201DC-8F7F-44F7-89B5-DCC44063BE3B}" type="pres">
      <dgm:prSet presAssocID="{B01CDBB1-B5EA-45CE-ADCA-64BB992AACEC}" presName="txTwo" presStyleLbl="node2" presStyleIdx="0" presStyleCnt="3">
        <dgm:presLayoutVars>
          <dgm:chPref val="3"/>
        </dgm:presLayoutVars>
      </dgm:prSet>
      <dgm:spPr/>
      <dgm:t>
        <a:bodyPr/>
        <a:lstStyle/>
        <a:p>
          <a:endParaRPr lang="en-US"/>
        </a:p>
      </dgm:t>
    </dgm:pt>
    <dgm:pt modelId="{CA997C3D-B8BE-40E5-94A7-43358955C3E8}" type="pres">
      <dgm:prSet presAssocID="{B01CDBB1-B5EA-45CE-ADCA-64BB992AACEC}" presName="parTransTwo" presStyleCnt="0"/>
      <dgm:spPr/>
    </dgm:pt>
    <dgm:pt modelId="{CD99758B-4DC5-41AF-9143-B2E883097760}" type="pres">
      <dgm:prSet presAssocID="{B01CDBB1-B5EA-45CE-ADCA-64BB992AACEC}" presName="horzTwo" presStyleCnt="0"/>
      <dgm:spPr/>
    </dgm:pt>
    <dgm:pt modelId="{B459A52C-5D66-47FA-B58A-33F8761FF3A7}" type="pres">
      <dgm:prSet presAssocID="{E6B5459A-B05E-43D6-B3C2-02807E62E7B0}" presName="vertThree" presStyleCnt="0"/>
      <dgm:spPr/>
    </dgm:pt>
    <dgm:pt modelId="{4733D82B-23BB-49B3-AF45-440008108A23}" type="pres">
      <dgm:prSet presAssocID="{E6B5459A-B05E-43D6-B3C2-02807E62E7B0}" presName="txThree" presStyleLbl="node3" presStyleIdx="0" presStyleCnt="4">
        <dgm:presLayoutVars>
          <dgm:chPref val="3"/>
        </dgm:presLayoutVars>
      </dgm:prSet>
      <dgm:spPr/>
      <dgm:t>
        <a:bodyPr/>
        <a:lstStyle/>
        <a:p>
          <a:endParaRPr lang="en-US"/>
        </a:p>
      </dgm:t>
    </dgm:pt>
    <dgm:pt modelId="{8DE23E57-9113-4AE9-BA29-56B545D48EBF}" type="pres">
      <dgm:prSet presAssocID="{E6B5459A-B05E-43D6-B3C2-02807E62E7B0}" presName="horzThree" presStyleCnt="0"/>
      <dgm:spPr/>
    </dgm:pt>
    <dgm:pt modelId="{C4B7741A-45CA-4B81-862B-B8D92199874F}" type="pres">
      <dgm:prSet presAssocID="{70ED554D-3649-42E2-9A59-1C541C6138CE}" presName="sibSpaceThree" presStyleCnt="0"/>
      <dgm:spPr/>
    </dgm:pt>
    <dgm:pt modelId="{5E05C205-034B-4B66-8CB4-108837A49801}" type="pres">
      <dgm:prSet presAssocID="{36F790C8-C65B-4A87-B644-26570555B15B}" presName="vertThree" presStyleCnt="0"/>
      <dgm:spPr/>
    </dgm:pt>
    <dgm:pt modelId="{6D35AEEE-BF76-47A9-A8F0-E0E9F4200109}" type="pres">
      <dgm:prSet presAssocID="{36F790C8-C65B-4A87-B644-26570555B15B}" presName="txThree" presStyleLbl="node3" presStyleIdx="1" presStyleCnt="4">
        <dgm:presLayoutVars>
          <dgm:chPref val="3"/>
        </dgm:presLayoutVars>
      </dgm:prSet>
      <dgm:spPr/>
      <dgm:t>
        <a:bodyPr/>
        <a:lstStyle/>
        <a:p>
          <a:endParaRPr lang="en-US"/>
        </a:p>
      </dgm:t>
    </dgm:pt>
    <dgm:pt modelId="{95633E75-BBA9-40BE-949B-F422E2585DA8}" type="pres">
      <dgm:prSet presAssocID="{36F790C8-C65B-4A87-B644-26570555B15B}" presName="horzThree" presStyleCnt="0"/>
      <dgm:spPr/>
    </dgm:pt>
    <dgm:pt modelId="{C5465EB9-EE60-42E4-B8E5-AFC6032B3403}" type="pres">
      <dgm:prSet presAssocID="{B1DA6614-17FC-4275-880C-87BDC32CB9C4}" presName="sibSpaceThree" presStyleCnt="0"/>
      <dgm:spPr/>
    </dgm:pt>
    <dgm:pt modelId="{970A26F0-E238-48E0-9DA8-A26360B4DFC8}" type="pres">
      <dgm:prSet presAssocID="{89E51D16-F0DA-4B02-8432-C429C214FBA7}" presName="vertThree" presStyleCnt="0"/>
      <dgm:spPr/>
    </dgm:pt>
    <dgm:pt modelId="{5F119C29-4EFE-4DF6-BDCB-E6B7190BA46E}" type="pres">
      <dgm:prSet presAssocID="{89E51D16-F0DA-4B02-8432-C429C214FBA7}" presName="txThree" presStyleLbl="node3" presStyleIdx="2" presStyleCnt="4">
        <dgm:presLayoutVars>
          <dgm:chPref val="3"/>
        </dgm:presLayoutVars>
      </dgm:prSet>
      <dgm:spPr/>
      <dgm:t>
        <a:bodyPr/>
        <a:lstStyle/>
        <a:p>
          <a:endParaRPr lang="en-US"/>
        </a:p>
      </dgm:t>
    </dgm:pt>
    <dgm:pt modelId="{BE61FDF5-9220-43B5-AB95-99D0BC150954}" type="pres">
      <dgm:prSet presAssocID="{89E51D16-F0DA-4B02-8432-C429C214FBA7}" presName="horzThree" presStyleCnt="0"/>
      <dgm:spPr/>
    </dgm:pt>
    <dgm:pt modelId="{338AE6E4-06DA-4FF3-AAD4-D9EB126B7695}" type="pres">
      <dgm:prSet presAssocID="{712007C2-C9D6-4FCF-9EE1-9DC097F59ECB}" presName="sibSpaceTwo" presStyleCnt="0"/>
      <dgm:spPr/>
    </dgm:pt>
    <dgm:pt modelId="{C4E0A6B6-28D4-4F54-82A7-4BFC58714500}" type="pres">
      <dgm:prSet presAssocID="{135A0206-3435-4F3E-A912-A894384CE29F}" presName="vertTwo" presStyleCnt="0"/>
      <dgm:spPr/>
    </dgm:pt>
    <dgm:pt modelId="{2B2E0401-95C9-4678-BA6C-6F6B52FB6E2F}" type="pres">
      <dgm:prSet presAssocID="{135A0206-3435-4F3E-A912-A894384CE29F}" presName="txTwo" presStyleLbl="node2" presStyleIdx="1" presStyleCnt="3">
        <dgm:presLayoutVars>
          <dgm:chPref val="3"/>
        </dgm:presLayoutVars>
      </dgm:prSet>
      <dgm:spPr/>
      <dgm:t>
        <a:bodyPr/>
        <a:lstStyle/>
        <a:p>
          <a:endParaRPr lang="en-US"/>
        </a:p>
      </dgm:t>
    </dgm:pt>
    <dgm:pt modelId="{111BF2F8-F541-43F5-B36E-F2FE11CE8CBD}" type="pres">
      <dgm:prSet presAssocID="{135A0206-3435-4F3E-A912-A894384CE29F}" presName="parTransTwo" presStyleCnt="0"/>
      <dgm:spPr/>
    </dgm:pt>
    <dgm:pt modelId="{EECE10E4-8B32-4B54-84AE-B7F7F864EDD1}" type="pres">
      <dgm:prSet presAssocID="{135A0206-3435-4F3E-A912-A894384CE29F}" presName="horzTwo" presStyleCnt="0"/>
      <dgm:spPr/>
    </dgm:pt>
    <dgm:pt modelId="{B96B83E5-A47A-4CB3-B335-9BAFE4ADD5A2}" type="pres">
      <dgm:prSet presAssocID="{3EF0C852-752F-48CA-A6B0-C0658A22F73A}" presName="vertThree" presStyleCnt="0"/>
      <dgm:spPr/>
    </dgm:pt>
    <dgm:pt modelId="{7E2E190F-B770-45A4-BDA5-23DA68F93971}" type="pres">
      <dgm:prSet presAssocID="{3EF0C852-752F-48CA-A6B0-C0658A22F73A}" presName="txThree" presStyleLbl="node3" presStyleIdx="3" presStyleCnt="4">
        <dgm:presLayoutVars>
          <dgm:chPref val="3"/>
        </dgm:presLayoutVars>
      </dgm:prSet>
      <dgm:spPr/>
      <dgm:t>
        <a:bodyPr/>
        <a:lstStyle/>
        <a:p>
          <a:endParaRPr lang="en-US"/>
        </a:p>
      </dgm:t>
    </dgm:pt>
    <dgm:pt modelId="{2D268E59-2CFD-46D6-A63C-6AB79A3A6E2F}" type="pres">
      <dgm:prSet presAssocID="{3EF0C852-752F-48CA-A6B0-C0658A22F73A}" presName="horzThree" presStyleCnt="0"/>
      <dgm:spPr/>
    </dgm:pt>
    <dgm:pt modelId="{93D63BE0-DA73-4F1C-A390-A07637FC5A6F}" type="pres">
      <dgm:prSet presAssocID="{65C4A0CF-B84B-43AC-AD20-2DDCB112C328}" presName="sibSpaceTwo" presStyleCnt="0"/>
      <dgm:spPr/>
    </dgm:pt>
    <dgm:pt modelId="{09508BAE-0F9A-48E4-9BE9-0F01D3611577}" type="pres">
      <dgm:prSet presAssocID="{3F710218-1FF9-4D6F-827B-602CF289517E}" presName="vertTwo" presStyleCnt="0"/>
      <dgm:spPr/>
    </dgm:pt>
    <dgm:pt modelId="{E59BB14F-AF7D-4722-AC65-D19963C44DCA}" type="pres">
      <dgm:prSet presAssocID="{3F710218-1FF9-4D6F-827B-602CF289517E}" presName="txTwo" presStyleLbl="node2" presStyleIdx="2" presStyleCnt="3">
        <dgm:presLayoutVars>
          <dgm:chPref val="3"/>
        </dgm:presLayoutVars>
      </dgm:prSet>
      <dgm:spPr/>
      <dgm:t>
        <a:bodyPr/>
        <a:lstStyle/>
        <a:p>
          <a:endParaRPr lang="en-US"/>
        </a:p>
      </dgm:t>
    </dgm:pt>
    <dgm:pt modelId="{37D8287C-4EA7-45B1-9646-FC6156AA1163}" type="pres">
      <dgm:prSet presAssocID="{3F710218-1FF9-4D6F-827B-602CF289517E}" presName="horzTwo" presStyleCnt="0"/>
      <dgm:spPr/>
    </dgm:pt>
  </dgm:ptLst>
  <dgm:cxnLst>
    <dgm:cxn modelId="{FF3162A7-7AFA-4388-B1D7-73D2ACAC6695}" srcId="{EC993682-81D6-4B37-9507-ABFCBBAC7257}" destId="{FBD4B8F5-E27E-4B7A-B530-260B271F6B40}" srcOrd="0" destOrd="0" parTransId="{72264718-9F82-4887-87A0-48D79A8E5B23}" sibTransId="{AE0511BB-CE5E-4796-B28F-E62D2348715A}"/>
    <dgm:cxn modelId="{0E52A8F6-263A-430C-A586-26E3E5D6A8F7}" type="presOf" srcId="{36F790C8-C65B-4A87-B644-26570555B15B}" destId="{6D35AEEE-BF76-47A9-A8F0-E0E9F4200109}" srcOrd="0" destOrd="0" presId="urn:microsoft.com/office/officeart/2005/8/layout/hierarchy4"/>
    <dgm:cxn modelId="{EA690EDC-D80A-41F2-80F9-462B4588D2EE}" srcId="{FBD4B8F5-E27E-4B7A-B530-260B271F6B40}" destId="{B01CDBB1-B5EA-45CE-ADCA-64BB992AACEC}" srcOrd="0" destOrd="0" parTransId="{94920CCD-027E-4FD9-A04F-ADBEB1A30AC0}" sibTransId="{712007C2-C9D6-4FCF-9EE1-9DC097F59ECB}"/>
    <dgm:cxn modelId="{941A121C-D921-4DC5-AA33-19E956CC3337}" type="presOf" srcId="{E6B5459A-B05E-43D6-B3C2-02807E62E7B0}" destId="{4733D82B-23BB-49B3-AF45-440008108A23}" srcOrd="0" destOrd="0" presId="urn:microsoft.com/office/officeart/2005/8/layout/hierarchy4"/>
    <dgm:cxn modelId="{8F02DA1C-74C6-49B4-9D89-FF237A80D1EF}" type="presOf" srcId="{3F710218-1FF9-4D6F-827B-602CF289517E}" destId="{E59BB14F-AF7D-4722-AC65-D19963C44DCA}" srcOrd="0" destOrd="0" presId="urn:microsoft.com/office/officeart/2005/8/layout/hierarchy4"/>
    <dgm:cxn modelId="{1D4C6FE5-5E31-4A58-A9B2-03F2D27903D9}" srcId="{B01CDBB1-B5EA-45CE-ADCA-64BB992AACEC}" destId="{E6B5459A-B05E-43D6-B3C2-02807E62E7B0}" srcOrd="0" destOrd="0" parTransId="{C6EAA4C1-01DE-48D1-AA17-5BF4480DDD10}" sibTransId="{70ED554D-3649-42E2-9A59-1C541C6138CE}"/>
    <dgm:cxn modelId="{A9A8BC1A-8CF6-4183-BCB6-C04BF006A7BF}" srcId="{B01CDBB1-B5EA-45CE-ADCA-64BB992AACEC}" destId="{36F790C8-C65B-4A87-B644-26570555B15B}" srcOrd="1" destOrd="0" parTransId="{AAB73E4C-786C-48B7-9195-F6029B0279A1}" sibTransId="{B1DA6614-17FC-4275-880C-87BDC32CB9C4}"/>
    <dgm:cxn modelId="{43093366-7E75-42F7-A501-2ED8B0F10635}" srcId="{FBD4B8F5-E27E-4B7A-B530-260B271F6B40}" destId="{3F710218-1FF9-4D6F-827B-602CF289517E}" srcOrd="2" destOrd="0" parTransId="{FA272C72-0078-42AF-8194-470C0CB7A91B}" sibTransId="{C57890C5-F33B-4516-9FEE-8634506199B5}"/>
    <dgm:cxn modelId="{73A831C5-22C1-4088-83FA-EC1E830E11A0}" type="presOf" srcId="{EC993682-81D6-4B37-9507-ABFCBBAC7257}" destId="{7B32256D-1AB5-4DF1-B60C-CB8314EE8B89}" srcOrd="0" destOrd="0" presId="urn:microsoft.com/office/officeart/2005/8/layout/hierarchy4"/>
    <dgm:cxn modelId="{E89FCEB2-5050-4C55-9E34-D12572C31C0B}" type="presOf" srcId="{135A0206-3435-4F3E-A912-A894384CE29F}" destId="{2B2E0401-95C9-4678-BA6C-6F6B52FB6E2F}" srcOrd="0" destOrd="0" presId="urn:microsoft.com/office/officeart/2005/8/layout/hierarchy4"/>
    <dgm:cxn modelId="{66EFB56C-9F65-4337-BD0A-E0C52827982B}" srcId="{135A0206-3435-4F3E-A912-A894384CE29F}" destId="{3EF0C852-752F-48CA-A6B0-C0658A22F73A}" srcOrd="0" destOrd="0" parTransId="{DC40BAFB-F318-422F-A9C6-FB742624ECE9}" sibTransId="{35F66494-1F10-4BC5-8782-734158FB4479}"/>
    <dgm:cxn modelId="{B9ACBE51-F329-4F59-9189-E1CA84AA847F}" type="presOf" srcId="{FBD4B8F5-E27E-4B7A-B530-260B271F6B40}" destId="{8C668267-4F9C-4FB2-9E0E-51033AA0D427}" srcOrd="0" destOrd="0" presId="urn:microsoft.com/office/officeart/2005/8/layout/hierarchy4"/>
    <dgm:cxn modelId="{B6ED2E4B-6B51-4A42-9A8A-67AC7125E4CA}" type="presOf" srcId="{89E51D16-F0DA-4B02-8432-C429C214FBA7}" destId="{5F119C29-4EFE-4DF6-BDCB-E6B7190BA46E}" srcOrd="0" destOrd="0" presId="urn:microsoft.com/office/officeart/2005/8/layout/hierarchy4"/>
    <dgm:cxn modelId="{3DE25EA5-217F-48A3-A98A-A77AED8E73E0}" type="presOf" srcId="{3EF0C852-752F-48CA-A6B0-C0658A22F73A}" destId="{7E2E190F-B770-45A4-BDA5-23DA68F93971}" srcOrd="0" destOrd="0" presId="urn:microsoft.com/office/officeart/2005/8/layout/hierarchy4"/>
    <dgm:cxn modelId="{2ADDFB01-C331-42FF-962D-DF8F317A31B2}" srcId="{B01CDBB1-B5EA-45CE-ADCA-64BB992AACEC}" destId="{89E51D16-F0DA-4B02-8432-C429C214FBA7}" srcOrd="2" destOrd="0" parTransId="{0E2D4A5C-1E86-4F7F-99D3-40775E3AA7FA}" sibTransId="{F12056F4-E223-45DB-8C96-9E003CDC4119}"/>
    <dgm:cxn modelId="{0875BD38-1269-4C03-ACF3-4A5BFD202883}" type="presOf" srcId="{B01CDBB1-B5EA-45CE-ADCA-64BB992AACEC}" destId="{9BD201DC-8F7F-44F7-89B5-DCC44063BE3B}" srcOrd="0" destOrd="0" presId="urn:microsoft.com/office/officeart/2005/8/layout/hierarchy4"/>
    <dgm:cxn modelId="{122F9E23-4BD8-439D-84CE-DC1E7A13140F}" srcId="{FBD4B8F5-E27E-4B7A-B530-260B271F6B40}" destId="{135A0206-3435-4F3E-A912-A894384CE29F}" srcOrd="1" destOrd="0" parTransId="{BBCC29CE-E252-45FE-8277-42E8211109BF}" sibTransId="{65C4A0CF-B84B-43AC-AD20-2DDCB112C328}"/>
    <dgm:cxn modelId="{A08E7176-92C2-4807-8A2F-15BDDB5C40DE}" type="presParOf" srcId="{7B32256D-1AB5-4DF1-B60C-CB8314EE8B89}" destId="{41AF81B6-F0C0-4FC8-8689-1845B7EF0792}" srcOrd="0" destOrd="0" presId="urn:microsoft.com/office/officeart/2005/8/layout/hierarchy4"/>
    <dgm:cxn modelId="{0210AB81-9CAC-449F-B953-58BAC9325484}" type="presParOf" srcId="{41AF81B6-F0C0-4FC8-8689-1845B7EF0792}" destId="{8C668267-4F9C-4FB2-9E0E-51033AA0D427}" srcOrd="0" destOrd="0" presId="urn:microsoft.com/office/officeart/2005/8/layout/hierarchy4"/>
    <dgm:cxn modelId="{B7E7628B-520C-4351-A07F-0E505EBCE827}" type="presParOf" srcId="{41AF81B6-F0C0-4FC8-8689-1845B7EF0792}" destId="{78233217-1126-406D-B160-F069A283CFDA}" srcOrd="1" destOrd="0" presId="urn:microsoft.com/office/officeart/2005/8/layout/hierarchy4"/>
    <dgm:cxn modelId="{D9CB7665-9928-44BC-8BEA-BC015BF526AE}" type="presParOf" srcId="{41AF81B6-F0C0-4FC8-8689-1845B7EF0792}" destId="{F4067C5B-4285-4517-A9C4-3C89F7066AAF}" srcOrd="2" destOrd="0" presId="urn:microsoft.com/office/officeart/2005/8/layout/hierarchy4"/>
    <dgm:cxn modelId="{108F6455-ED61-440B-962C-AE00FC62AD57}" type="presParOf" srcId="{F4067C5B-4285-4517-A9C4-3C89F7066AAF}" destId="{310253EE-26AB-4DE4-B12A-FC2C26CF517E}" srcOrd="0" destOrd="0" presId="urn:microsoft.com/office/officeart/2005/8/layout/hierarchy4"/>
    <dgm:cxn modelId="{2F01BEE6-9300-41EB-ADB0-0BDE56478120}" type="presParOf" srcId="{310253EE-26AB-4DE4-B12A-FC2C26CF517E}" destId="{9BD201DC-8F7F-44F7-89B5-DCC44063BE3B}" srcOrd="0" destOrd="0" presId="urn:microsoft.com/office/officeart/2005/8/layout/hierarchy4"/>
    <dgm:cxn modelId="{F0DD2CF5-D774-4551-8397-41302646291B}" type="presParOf" srcId="{310253EE-26AB-4DE4-B12A-FC2C26CF517E}" destId="{CA997C3D-B8BE-40E5-94A7-43358955C3E8}" srcOrd="1" destOrd="0" presId="urn:microsoft.com/office/officeart/2005/8/layout/hierarchy4"/>
    <dgm:cxn modelId="{F5987364-D85F-42FF-BF59-07F4A13AEEA1}" type="presParOf" srcId="{310253EE-26AB-4DE4-B12A-FC2C26CF517E}" destId="{CD99758B-4DC5-41AF-9143-B2E883097760}" srcOrd="2" destOrd="0" presId="urn:microsoft.com/office/officeart/2005/8/layout/hierarchy4"/>
    <dgm:cxn modelId="{6DAA3C03-9F60-46B7-8B14-0F27FA79A671}" type="presParOf" srcId="{CD99758B-4DC5-41AF-9143-B2E883097760}" destId="{B459A52C-5D66-47FA-B58A-33F8761FF3A7}" srcOrd="0" destOrd="0" presId="urn:microsoft.com/office/officeart/2005/8/layout/hierarchy4"/>
    <dgm:cxn modelId="{5B856C6F-3EF4-4DAD-A0D5-16B393FC11A3}" type="presParOf" srcId="{B459A52C-5D66-47FA-B58A-33F8761FF3A7}" destId="{4733D82B-23BB-49B3-AF45-440008108A23}" srcOrd="0" destOrd="0" presId="urn:microsoft.com/office/officeart/2005/8/layout/hierarchy4"/>
    <dgm:cxn modelId="{DBE95891-8811-41A0-AC0B-A15A262ABD58}" type="presParOf" srcId="{B459A52C-5D66-47FA-B58A-33F8761FF3A7}" destId="{8DE23E57-9113-4AE9-BA29-56B545D48EBF}" srcOrd="1" destOrd="0" presId="urn:microsoft.com/office/officeart/2005/8/layout/hierarchy4"/>
    <dgm:cxn modelId="{7CBC58B2-3A80-42F4-BE5D-A37E3F88CFCE}" type="presParOf" srcId="{CD99758B-4DC5-41AF-9143-B2E883097760}" destId="{C4B7741A-45CA-4B81-862B-B8D92199874F}" srcOrd="1" destOrd="0" presId="urn:microsoft.com/office/officeart/2005/8/layout/hierarchy4"/>
    <dgm:cxn modelId="{59F261C7-14C4-4295-AB51-AFFEC934BBC8}" type="presParOf" srcId="{CD99758B-4DC5-41AF-9143-B2E883097760}" destId="{5E05C205-034B-4B66-8CB4-108837A49801}" srcOrd="2" destOrd="0" presId="urn:microsoft.com/office/officeart/2005/8/layout/hierarchy4"/>
    <dgm:cxn modelId="{4082C721-6E20-4B29-9323-47A301471507}" type="presParOf" srcId="{5E05C205-034B-4B66-8CB4-108837A49801}" destId="{6D35AEEE-BF76-47A9-A8F0-E0E9F4200109}" srcOrd="0" destOrd="0" presId="urn:microsoft.com/office/officeart/2005/8/layout/hierarchy4"/>
    <dgm:cxn modelId="{353A0D6B-F1C3-4C3A-8E09-44F7900F6015}" type="presParOf" srcId="{5E05C205-034B-4B66-8CB4-108837A49801}" destId="{95633E75-BBA9-40BE-949B-F422E2585DA8}" srcOrd="1" destOrd="0" presId="urn:microsoft.com/office/officeart/2005/8/layout/hierarchy4"/>
    <dgm:cxn modelId="{9EECAE70-A189-4888-848C-46E58AEEDA0F}" type="presParOf" srcId="{CD99758B-4DC5-41AF-9143-B2E883097760}" destId="{C5465EB9-EE60-42E4-B8E5-AFC6032B3403}" srcOrd="3" destOrd="0" presId="urn:microsoft.com/office/officeart/2005/8/layout/hierarchy4"/>
    <dgm:cxn modelId="{4D32B82F-A14E-48F0-A428-111012B9F15C}" type="presParOf" srcId="{CD99758B-4DC5-41AF-9143-B2E883097760}" destId="{970A26F0-E238-48E0-9DA8-A26360B4DFC8}" srcOrd="4" destOrd="0" presId="urn:microsoft.com/office/officeart/2005/8/layout/hierarchy4"/>
    <dgm:cxn modelId="{9A48CB9F-F97A-4A23-A385-3215AD037ECE}" type="presParOf" srcId="{970A26F0-E238-48E0-9DA8-A26360B4DFC8}" destId="{5F119C29-4EFE-4DF6-BDCB-E6B7190BA46E}" srcOrd="0" destOrd="0" presId="urn:microsoft.com/office/officeart/2005/8/layout/hierarchy4"/>
    <dgm:cxn modelId="{ED9736A8-E395-42CE-970C-9F8CE5A2D98D}" type="presParOf" srcId="{970A26F0-E238-48E0-9DA8-A26360B4DFC8}" destId="{BE61FDF5-9220-43B5-AB95-99D0BC150954}" srcOrd="1" destOrd="0" presId="urn:microsoft.com/office/officeart/2005/8/layout/hierarchy4"/>
    <dgm:cxn modelId="{58529D3C-CBDE-48EC-9323-B48DD4FC565C}" type="presParOf" srcId="{F4067C5B-4285-4517-A9C4-3C89F7066AAF}" destId="{338AE6E4-06DA-4FF3-AAD4-D9EB126B7695}" srcOrd="1" destOrd="0" presId="urn:microsoft.com/office/officeart/2005/8/layout/hierarchy4"/>
    <dgm:cxn modelId="{0A01F958-5506-4359-A6FC-FC20C0221174}" type="presParOf" srcId="{F4067C5B-4285-4517-A9C4-3C89F7066AAF}" destId="{C4E0A6B6-28D4-4F54-82A7-4BFC58714500}" srcOrd="2" destOrd="0" presId="urn:microsoft.com/office/officeart/2005/8/layout/hierarchy4"/>
    <dgm:cxn modelId="{8C296261-B7AA-48BB-A224-49D6FAADC2B1}" type="presParOf" srcId="{C4E0A6B6-28D4-4F54-82A7-4BFC58714500}" destId="{2B2E0401-95C9-4678-BA6C-6F6B52FB6E2F}" srcOrd="0" destOrd="0" presId="urn:microsoft.com/office/officeart/2005/8/layout/hierarchy4"/>
    <dgm:cxn modelId="{33B844F2-6EC6-422D-BBE6-3234E05989B8}" type="presParOf" srcId="{C4E0A6B6-28D4-4F54-82A7-4BFC58714500}" destId="{111BF2F8-F541-43F5-B36E-F2FE11CE8CBD}" srcOrd="1" destOrd="0" presId="urn:microsoft.com/office/officeart/2005/8/layout/hierarchy4"/>
    <dgm:cxn modelId="{C8802B6C-ADBC-43EF-93B4-F1619AC8C57E}" type="presParOf" srcId="{C4E0A6B6-28D4-4F54-82A7-4BFC58714500}" destId="{EECE10E4-8B32-4B54-84AE-B7F7F864EDD1}" srcOrd="2" destOrd="0" presId="urn:microsoft.com/office/officeart/2005/8/layout/hierarchy4"/>
    <dgm:cxn modelId="{8483EBA8-AEA9-439C-8565-4DB6E4F20D91}" type="presParOf" srcId="{EECE10E4-8B32-4B54-84AE-B7F7F864EDD1}" destId="{B96B83E5-A47A-4CB3-B335-9BAFE4ADD5A2}" srcOrd="0" destOrd="0" presId="urn:microsoft.com/office/officeart/2005/8/layout/hierarchy4"/>
    <dgm:cxn modelId="{D30AEB88-9BF0-46FC-A9E3-A6B78E771E54}" type="presParOf" srcId="{B96B83E5-A47A-4CB3-B335-9BAFE4ADD5A2}" destId="{7E2E190F-B770-45A4-BDA5-23DA68F93971}" srcOrd="0" destOrd="0" presId="urn:microsoft.com/office/officeart/2005/8/layout/hierarchy4"/>
    <dgm:cxn modelId="{D16549AA-28FE-41FD-89F5-42C1B1DFEBB3}" type="presParOf" srcId="{B96B83E5-A47A-4CB3-B335-9BAFE4ADD5A2}" destId="{2D268E59-2CFD-46D6-A63C-6AB79A3A6E2F}" srcOrd="1" destOrd="0" presId="urn:microsoft.com/office/officeart/2005/8/layout/hierarchy4"/>
    <dgm:cxn modelId="{EC54541D-F139-4020-A7D3-DB864585A227}" type="presParOf" srcId="{F4067C5B-4285-4517-A9C4-3C89F7066AAF}" destId="{93D63BE0-DA73-4F1C-A390-A07637FC5A6F}" srcOrd="3" destOrd="0" presId="urn:microsoft.com/office/officeart/2005/8/layout/hierarchy4"/>
    <dgm:cxn modelId="{2D265D87-B577-4B1A-9C86-F62390413F58}" type="presParOf" srcId="{F4067C5B-4285-4517-A9C4-3C89F7066AAF}" destId="{09508BAE-0F9A-48E4-9BE9-0F01D3611577}" srcOrd="4" destOrd="0" presId="urn:microsoft.com/office/officeart/2005/8/layout/hierarchy4"/>
    <dgm:cxn modelId="{7B136A82-81C2-4EFF-85E6-78D50CE45664}" type="presParOf" srcId="{09508BAE-0F9A-48E4-9BE9-0F01D3611577}" destId="{E59BB14F-AF7D-4722-AC65-D19963C44DCA}" srcOrd="0" destOrd="0" presId="urn:microsoft.com/office/officeart/2005/8/layout/hierarchy4"/>
    <dgm:cxn modelId="{7A258EB5-42AF-4558-ACC2-E980855956C8}" type="presParOf" srcId="{09508BAE-0F9A-48E4-9BE9-0F01D3611577}" destId="{37D8287C-4EA7-45B1-9646-FC6156AA116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C02F1-6A72-41D4-9736-565764271221}">
      <dsp:nvSpPr>
        <dsp:cNvPr id="0" name=""/>
        <dsp:cNvSpPr/>
      </dsp:nvSpPr>
      <dsp:spPr>
        <a:xfrm rot="16200000">
          <a:off x="-1924368"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Sales</a:t>
          </a:r>
        </a:p>
      </dsp:txBody>
      <dsp:txXfrm>
        <a:off x="-1924368" y="2746336"/>
        <a:ext cx="4226560" cy="231268"/>
      </dsp:txXfrm>
    </dsp:sp>
    <dsp:sp modelId="{61308B75-7CC3-4293-AAFF-B71C9D5AD93E}">
      <dsp:nvSpPr>
        <dsp:cNvPr id="0" name=""/>
        <dsp:cNvSpPr/>
      </dsp:nvSpPr>
      <dsp:spPr>
        <a:xfrm>
          <a:off x="304545" y="748690"/>
          <a:ext cx="1151963" cy="4226560"/>
        </a:xfrm>
        <a:prstGeom prst="rect">
          <a:avLst/>
        </a:prstGeom>
        <a:solidFill>
          <a:srgbClr val="1F9398"/>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Sales </a:t>
          </a:r>
        </a:p>
        <a:p>
          <a:pPr marL="57150" lvl="1" indent="-57150" algn="l" defTabSz="488950">
            <a:lnSpc>
              <a:spcPct val="90000"/>
            </a:lnSpc>
            <a:spcBef>
              <a:spcPct val="0"/>
            </a:spcBef>
            <a:spcAft>
              <a:spcPct val="15000"/>
            </a:spcAft>
            <a:buChar char="••"/>
          </a:pPr>
          <a:r>
            <a:rPr lang="en-US" sz="1100" kern="1200" dirty="0"/>
            <a:t>Order Capture</a:t>
          </a:r>
        </a:p>
        <a:p>
          <a:pPr marL="57150" lvl="1" indent="-57150" algn="l" defTabSz="488950">
            <a:lnSpc>
              <a:spcPct val="90000"/>
            </a:lnSpc>
            <a:spcBef>
              <a:spcPct val="0"/>
            </a:spcBef>
            <a:spcAft>
              <a:spcPct val="15000"/>
            </a:spcAft>
            <a:buChar char="••"/>
          </a:pPr>
          <a:r>
            <a:rPr lang="en-US" sz="1100" kern="1200" dirty="0"/>
            <a:t>Fulfillment</a:t>
          </a:r>
        </a:p>
        <a:p>
          <a:pPr marL="57150" lvl="1" indent="-57150" algn="l" defTabSz="488950">
            <a:lnSpc>
              <a:spcPct val="90000"/>
            </a:lnSpc>
            <a:spcBef>
              <a:spcPct val="0"/>
            </a:spcBef>
            <a:spcAft>
              <a:spcPct val="15000"/>
            </a:spcAft>
            <a:buChar char="••"/>
          </a:pPr>
          <a:endParaRPr lang="en-US" sz="1100" kern="1200" dirty="0"/>
        </a:p>
      </dsp:txBody>
      <dsp:txXfrm>
        <a:off x="304545" y="748690"/>
        <a:ext cx="1151963" cy="4226560"/>
      </dsp:txXfrm>
    </dsp:sp>
    <dsp:sp modelId="{72868CB4-6BC4-4393-A121-F0298C6EE175}">
      <dsp:nvSpPr>
        <dsp:cNvPr id="0" name=""/>
        <dsp:cNvSpPr/>
      </dsp:nvSpPr>
      <dsp:spPr>
        <a:xfrm>
          <a:off x="73277" y="443415"/>
          <a:ext cx="462537" cy="46253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38C418-CFA6-43F8-A63B-FD901EC2A234}">
      <dsp:nvSpPr>
        <dsp:cNvPr id="0" name=""/>
        <dsp:cNvSpPr/>
      </dsp:nvSpPr>
      <dsp:spPr>
        <a:xfrm rot="16200000">
          <a:off x="-238664"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Portfolio/Project Management</a:t>
          </a:r>
        </a:p>
      </dsp:txBody>
      <dsp:txXfrm>
        <a:off x="-238664" y="2746336"/>
        <a:ext cx="4226560" cy="231268"/>
      </dsp:txXfrm>
    </dsp:sp>
    <dsp:sp modelId="{DE804945-5908-4E9C-933B-D3220FDF1F0C}">
      <dsp:nvSpPr>
        <dsp:cNvPr id="0" name=""/>
        <dsp:cNvSpPr/>
      </dsp:nvSpPr>
      <dsp:spPr>
        <a:xfrm>
          <a:off x="1990249" y="748690"/>
          <a:ext cx="1151963" cy="4226560"/>
        </a:xfrm>
        <a:prstGeom prst="rect">
          <a:avLst/>
        </a:prstGeom>
        <a:solidFill>
          <a:srgbClr val="006A98"/>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Contracts</a:t>
          </a:r>
        </a:p>
        <a:p>
          <a:pPr marL="57150" lvl="1" indent="-57150" algn="l" defTabSz="488950">
            <a:lnSpc>
              <a:spcPct val="90000"/>
            </a:lnSpc>
            <a:spcBef>
              <a:spcPct val="0"/>
            </a:spcBef>
            <a:spcAft>
              <a:spcPct val="15000"/>
            </a:spcAft>
            <a:buChar char="••"/>
          </a:pPr>
          <a:r>
            <a:rPr lang="en-US" sz="1100" kern="1200" dirty="0"/>
            <a:t>Costing</a:t>
          </a:r>
        </a:p>
        <a:p>
          <a:pPr marL="57150" lvl="1" indent="-57150" algn="l" defTabSz="488950">
            <a:lnSpc>
              <a:spcPct val="90000"/>
            </a:lnSpc>
            <a:spcBef>
              <a:spcPct val="0"/>
            </a:spcBef>
            <a:spcAft>
              <a:spcPct val="15000"/>
            </a:spcAft>
            <a:buChar char="••"/>
          </a:pPr>
          <a:r>
            <a:rPr lang="en-US" sz="1100" kern="1200" dirty="0"/>
            <a:t>Billing</a:t>
          </a:r>
        </a:p>
        <a:p>
          <a:pPr marL="57150" lvl="1" indent="-57150" algn="l" defTabSz="488950">
            <a:lnSpc>
              <a:spcPct val="90000"/>
            </a:lnSpc>
            <a:spcBef>
              <a:spcPct val="0"/>
            </a:spcBef>
            <a:spcAft>
              <a:spcPct val="15000"/>
            </a:spcAft>
            <a:buChar char="••"/>
          </a:pPr>
          <a:r>
            <a:rPr lang="en-US" sz="1100" kern="1200" dirty="0"/>
            <a:t>Reporting</a:t>
          </a:r>
        </a:p>
      </dsp:txBody>
      <dsp:txXfrm>
        <a:off x="1990249" y="748690"/>
        <a:ext cx="1151963" cy="4226560"/>
      </dsp:txXfrm>
    </dsp:sp>
    <dsp:sp modelId="{6415DDDB-A7F5-4C68-9C2F-03A8E69A8347}">
      <dsp:nvSpPr>
        <dsp:cNvPr id="0" name=""/>
        <dsp:cNvSpPr/>
      </dsp:nvSpPr>
      <dsp:spPr>
        <a:xfrm>
          <a:off x="1758980" y="443415"/>
          <a:ext cx="462537" cy="462537"/>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46707B4-67D7-482E-BB44-C026EB809D19}">
      <dsp:nvSpPr>
        <dsp:cNvPr id="0" name=""/>
        <dsp:cNvSpPr/>
      </dsp:nvSpPr>
      <dsp:spPr>
        <a:xfrm rot="16200000">
          <a:off x="1447038"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smtClean="0"/>
            <a:t>Manufacturing</a:t>
          </a:r>
          <a:endParaRPr lang="en-US" sz="1600" kern="1200" dirty="0"/>
        </a:p>
      </dsp:txBody>
      <dsp:txXfrm>
        <a:off x="1447038" y="2746336"/>
        <a:ext cx="4226560" cy="231268"/>
      </dsp:txXfrm>
    </dsp:sp>
    <dsp:sp modelId="{FA94AC18-2C3A-4006-ADAB-D2565FDC0114}">
      <dsp:nvSpPr>
        <dsp:cNvPr id="0" name=""/>
        <dsp:cNvSpPr/>
      </dsp:nvSpPr>
      <dsp:spPr>
        <a:xfrm>
          <a:off x="3675953" y="748690"/>
          <a:ext cx="1151963" cy="4226560"/>
        </a:xfrm>
        <a:prstGeom prst="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Inventory</a:t>
          </a:r>
          <a:endParaRPr lang="en-US" sz="1100" kern="1200" dirty="0"/>
        </a:p>
        <a:p>
          <a:pPr marL="57150" lvl="1" indent="-57150" algn="l" defTabSz="488950">
            <a:lnSpc>
              <a:spcPct val="90000"/>
            </a:lnSpc>
            <a:spcBef>
              <a:spcPct val="0"/>
            </a:spcBef>
            <a:spcAft>
              <a:spcPct val="15000"/>
            </a:spcAft>
            <a:buChar char="••"/>
          </a:pPr>
          <a:r>
            <a:rPr lang="en-US" sz="1100" kern="1200" dirty="0"/>
            <a:t>Bill of Materials</a:t>
          </a:r>
        </a:p>
        <a:p>
          <a:pPr marL="57150" lvl="1" indent="-57150" algn="l" defTabSz="488950">
            <a:lnSpc>
              <a:spcPct val="90000"/>
            </a:lnSpc>
            <a:spcBef>
              <a:spcPct val="0"/>
            </a:spcBef>
            <a:spcAft>
              <a:spcPct val="15000"/>
            </a:spcAft>
            <a:buChar char="••"/>
          </a:pPr>
          <a:r>
            <a:rPr lang="en-US" sz="1100" kern="1200" dirty="0"/>
            <a:t>Cost Management</a:t>
          </a:r>
        </a:p>
        <a:p>
          <a:pPr marL="57150" lvl="1" indent="-57150" algn="l" defTabSz="488950">
            <a:lnSpc>
              <a:spcPct val="90000"/>
            </a:lnSpc>
            <a:spcBef>
              <a:spcPct val="0"/>
            </a:spcBef>
            <a:spcAft>
              <a:spcPct val="15000"/>
            </a:spcAft>
            <a:buChar char="••"/>
          </a:pPr>
          <a:r>
            <a:rPr lang="en-US" sz="1100" kern="1200" dirty="0"/>
            <a:t>Work in Progress</a:t>
          </a:r>
        </a:p>
        <a:p>
          <a:pPr marL="57150" lvl="1" indent="-57150" algn="l" defTabSz="488950">
            <a:lnSpc>
              <a:spcPct val="90000"/>
            </a:lnSpc>
            <a:spcBef>
              <a:spcPct val="0"/>
            </a:spcBef>
            <a:spcAft>
              <a:spcPct val="15000"/>
            </a:spcAft>
            <a:buChar char="••"/>
          </a:pPr>
          <a:r>
            <a:rPr lang="en-US" sz="1100" kern="1200" dirty="0"/>
            <a:t>Advanced Supply chain Planning</a:t>
          </a:r>
        </a:p>
        <a:p>
          <a:pPr marL="57150" lvl="1" indent="-57150" algn="l" defTabSz="488950">
            <a:lnSpc>
              <a:spcPct val="90000"/>
            </a:lnSpc>
            <a:spcBef>
              <a:spcPct val="0"/>
            </a:spcBef>
            <a:spcAft>
              <a:spcPct val="15000"/>
            </a:spcAft>
            <a:buChar char="••"/>
          </a:pPr>
          <a:r>
            <a:rPr lang="en-US" sz="1100" kern="1200" dirty="0"/>
            <a:t>Sourcing</a:t>
          </a:r>
        </a:p>
        <a:p>
          <a:pPr marL="57150" lvl="1" indent="-57150" algn="l" defTabSz="488950">
            <a:lnSpc>
              <a:spcPct val="90000"/>
            </a:lnSpc>
            <a:spcBef>
              <a:spcPct val="0"/>
            </a:spcBef>
            <a:spcAft>
              <a:spcPct val="15000"/>
            </a:spcAft>
            <a:buChar char="••"/>
          </a:pPr>
          <a:r>
            <a:rPr lang="en-US" sz="1100" kern="1200" dirty="0"/>
            <a:t>Quality</a:t>
          </a:r>
        </a:p>
      </dsp:txBody>
      <dsp:txXfrm>
        <a:off x="3675953" y="748690"/>
        <a:ext cx="1151963" cy="4226560"/>
      </dsp:txXfrm>
    </dsp:sp>
    <dsp:sp modelId="{45745011-56F3-4D6E-A0A4-FD8079FB1A04}">
      <dsp:nvSpPr>
        <dsp:cNvPr id="0" name=""/>
        <dsp:cNvSpPr/>
      </dsp:nvSpPr>
      <dsp:spPr>
        <a:xfrm>
          <a:off x="3444684" y="443415"/>
          <a:ext cx="462537" cy="462537"/>
        </a:xfrm>
        <a:prstGeom prst="rect">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CD6FB63-150C-450F-B449-0DBB05E634E4}">
      <dsp:nvSpPr>
        <dsp:cNvPr id="0" name=""/>
        <dsp:cNvSpPr/>
      </dsp:nvSpPr>
      <dsp:spPr>
        <a:xfrm rot="16200000">
          <a:off x="3132742"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Procurement</a:t>
          </a:r>
        </a:p>
      </dsp:txBody>
      <dsp:txXfrm>
        <a:off x="3132742" y="2746336"/>
        <a:ext cx="4226560" cy="231268"/>
      </dsp:txXfrm>
    </dsp:sp>
    <dsp:sp modelId="{191CA262-C305-41C9-87A9-F9594DEC8895}">
      <dsp:nvSpPr>
        <dsp:cNvPr id="0" name=""/>
        <dsp:cNvSpPr/>
      </dsp:nvSpPr>
      <dsp:spPr>
        <a:xfrm>
          <a:off x="5361657" y="748690"/>
          <a:ext cx="1151963" cy="4226560"/>
        </a:xfrm>
        <a:prstGeom prst="rect">
          <a:avLst/>
        </a:prstGeom>
        <a:solidFill>
          <a:srgbClr val="0072B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Sourcing</a:t>
          </a:r>
        </a:p>
        <a:p>
          <a:pPr marL="57150" lvl="1" indent="-57150" algn="l" defTabSz="488950">
            <a:lnSpc>
              <a:spcPct val="90000"/>
            </a:lnSpc>
            <a:spcBef>
              <a:spcPct val="0"/>
            </a:spcBef>
            <a:spcAft>
              <a:spcPct val="15000"/>
            </a:spcAft>
            <a:buChar char="••"/>
          </a:pPr>
          <a:r>
            <a:rPr lang="en-US" sz="1100" kern="1200" dirty="0"/>
            <a:t>Procurement</a:t>
          </a:r>
        </a:p>
        <a:p>
          <a:pPr marL="57150" lvl="1" indent="-57150" algn="l" defTabSz="488950">
            <a:lnSpc>
              <a:spcPct val="90000"/>
            </a:lnSpc>
            <a:spcBef>
              <a:spcPct val="0"/>
            </a:spcBef>
            <a:spcAft>
              <a:spcPct val="15000"/>
            </a:spcAft>
            <a:buChar char="••"/>
          </a:pPr>
          <a:r>
            <a:rPr lang="en-US" sz="1100" kern="1200" dirty="0"/>
            <a:t>Punch-outs</a:t>
          </a:r>
        </a:p>
        <a:p>
          <a:pPr marL="57150" lvl="1" indent="-57150" algn="l" defTabSz="488950">
            <a:lnSpc>
              <a:spcPct val="90000"/>
            </a:lnSpc>
            <a:spcBef>
              <a:spcPct val="0"/>
            </a:spcBef>
            <a:spcAft>
              <a:spcPct val="15000"/>
            </a:spcAft>
            <a:buChar char="••"/>
          </a:pPr>
          <a:r>
            <a:rPr lang="en-US" sz="1100" kern="1200" dirty="0"/>
            <a:t>Oracle Supplier Network</a:t>
          </a:r>
        </a:p>
      </dsp:txBody>
      <dsp:txXfrm>
        <a:off x="5361657" y="748690"/>
        <a:ext cx="1151963" cy="4226560"/>
      </dsp:txXfrm>
    </dsp:sp>
    <dsp:sp modelId="{39E5FC0D-4DB1-4052-9330-BE2F2E1413D7}">
      <dsp:nvSpPr>
        <dsp:cNvPr id="0" name=""/>
        <dsp:cNvSpPr/>
      </dsp:nvSpPr>
      <dsp:spPr>
        <a:xfrm>
          <a:off x="5130388" y="443415"/>
          <a:ext cx="462537" cy="46253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13B5638-49CA-43D8-A9A9-E2232F266D34}">
      <dsp:nvSpPr>
        <dsp:cNvPr id="0" name=""/>
        <dsp:cNvSpPr/>
      </dsp:nvSpPr>
      <dsp:spPr>
        <a:xfrm rot="16200000">
          <a:off x="4818446"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Planning &amp; Budgeting</a:t>
          </a:r>
        </a:p>
      </dsp:txBody>
      <dsp:txXfrm>
        <a:off x="4818446" y="2746336"/>
        <a:ext cx="4226560" cy="231268"/>
      </dsp:txXfrm>
    </dsp:sp>
    <dsp:sp modelId="{CDA76DBA-E121-4629-AA64-5754C9617100}">
      <dsp:nvSpPr>
        <dsp:cNvPr id="0" name=""/>
        <dsp:cNvSpPr/>
      </dsp:nvSpPr>
      <dsp:spPr>
        <a:xfrm>
          <a:off x="7047360" y="748690"/>
          <a:ext cx="1151963" cy="4226560"/>
        </a:xfrm>
        <a:prstGeom prst="rect">
          <a:avLst/>
        </a:prstGeom>
        <a:solidFill>
          <a:srgbClr val="08315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Planning</a:t>
          </a:r>
        </a:p>
        <a:p>
          <a:pPr marL="57150" lvl="1" indent="-57150" algn="l" defTabSz="488950">
            <a:lnSpc>
              <a:spcPct val="90000"/>
            </a:lnSpc>
            <a:spcBef>
              <a:spcPct val="0"/>
            </a:spcBef>
            <a:spcAft>
              <a:spcPct val="15000"/>
            </a:spcAft>
            <a:buChar char="••"/>
          </a:pPr>
          <a:r>
            <a:rPr lang="en-US" sz="1100" kern="1200" dirty="0"/>
            <a:t>Budgeting</a:t>
          </a:r>
        </a:p>
        <a:p>
          <a:pPr marL="57150" lvl="1" indent="-57150" algn="l" defTabSz="488950">
            <a:lnSpc>
              <a:spcPct val="90000"/>
            </a:lnSpc>
            <a:spcBef>
              <a:spcPct val="0"/>
            </a:spcBef>
            <a:spcAft>
              <a:spcPct val="15000"/>
            </a:spcAft>
            <a:buChar char="••"/>
          </a:pPr>
          <a:r>
            <a:rPr lang="en-US" sz="1100" kern="1200" dirty="0"/>
            <a:t>Forecasting</a:t>
          </a:r>
        </a:p>
        <a:p>
          <a:pPr marL="57150" lvl="1" indent="-57150" algn="l" defTabSz="488950">
            <a:lnSpc>
              <a:spcPct val="90000"/>
            </a:lnSpc>
            <a:spcBef>
              <a:spcPct val="0"/>
            </a:spcBef>
            <a:spcAft>
              <a:spcPct val="15000"/>
            </a:spcAft>
            <a:buChar char="••"/>
          </a:pPr>
          <a:r>
            <a:rPr lang="en-US" sz="1100" kern="1200" dirty="0"/>
            <a:t>Integration</a:t>
          </a:r>
        </a:p>
      </dsp:txBody>
      <dsp:txXfrm>
        <a:off x="7047360" y="748690"/>
        <a:ext cx="1151963" cy="4226560"/>
      </dsp:txXfrm>
    </dsp:sp>
    <dsp:sp modelId="{63F9181B-3A64-4ACF-AEA6-5B7079688425}">
      <dsp:nvSpPr>
        <dsp:cNvPr id="0" name=""/>
        <dsp:cNvSpPr/>
      </dsp:nvSpPr>
      <dsp:spPr>
        <a:xfrm>
          <a:off x="6816092" y="443415"/>
          <a:ext cx="462537" cy="462537"/>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BB80D1-E271-4661-9DB7-042BB809BDE3}">
      <dsp:nvSpPr>
        <dsp:cNvPr id="0" name=""/>
        <dsp:cNvSpPr/>
      </dsp:nvSpPr>
      <dsp:spPr>
        <a:xfrm rot="16200000">
          <a:off x="6504149"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Financials</a:t>
          </a:r>
        </a:p>
      </dsp:txBody>
      <dsp:txXfrm>
        <a:off x="6504149" y="2746336"/>
        <a:ext cx="4226560" cy="231268"/>
      </dsp:txXfrm>
    </dsp:sp>
    <dsp:sp modelId="{84A9A5FB-7003-4BC0-8DF0-EF6CA6417EF4}">
      <dsp:nvSpPr>
        <dsp:cNvPr id="0" name=""/>
        <dsp:cNvSpPr/>
      </dsp:nvSpPr>
      <dsp:spPr>
        <a:xfrm>
          <a:off x="8733064" y="748690"/>
          <a:ext cx="1151963" cy="4226560"/>
        </a:xfrm>
        <a:prstGeom prst="rect">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Payabes</a:t>
          </a:r>
          <a:endParaRPr lang="en-US" sz="1100" kern="1200" dirty="0"/>
        </a:p>
        <a:p>
          <a:pPr marL="57150" lvl="1" indent="-57150" algn="l" defTabSz="488950">
            <a:lnSpc>
              <a:spcPct val="90000"/>
            </a:lnSpc>
            <a:spcBef>
              <a:spcPct val="0"/>
            </a:spcBef>
            <a:spcAft>
              <a:spcPct val="15000"/>
            </a:spcAft>
            <a:buChar char="••"/>
          </a:pPr>
          <a:r>
            <a:rPr lang="en-US" sz="1100" kern="1200" dirty="0"/>
            <a:t>Receivables</a:t>
          </a:r>
        </a:p>
        <a:p>
          <a:pPr marL="57150" lvl="1" indent="-57150" algn="l" defTabSz="488950">
            <a:lnSpc>
              <a:spcPct val="90000"/>
            </a:lnSpc>
            <a:spcBef>
              <a:spcPct val="0"/>
            </a:spcBef>
            <a:spcAft>
              <a:spcPct val="15000"/>
            </a:spcAft>
            <a:buChar char="••"/>
          </a:pPr>
          <a:r>
            <a:rPr lang="en-US" sz="1100" kern="1200" dirty="0"/>
            <a:t>Cash Management</a:t>
          </a:r>
        </a:p>
        <a:p>
          <a:pPr marL="57150" lvl="1" indent="-57150" algn="l" defTabSz="488950">
            <a:lnSpc>
              <a:spcPct val="90000"/>
            </a:lnSpc>
            <a:spcBef>
              <a:spcPct val="0"/>
            </a:spcBef>
            <a:spcAft>
              <a:spcPct val="15000"/>
            </a:spcAft>
            <a:buChar char="••"/>
          </a:pPr>
          <a:r>
            <a:rPr lang="en-US" sz="1100" kern="1200" dirty="0"/>
            <a:t>Fixed Assets</a:t>
          </a:r>
        </a:p>
        <a:p>
          <a:pPr marL="57150" lvl="1" indent="-57150" algn="l" defTabSz="488950">
            <a:lnSpc>
              <a:spcPct val="90000"/>
            </a:lnSpc>
            <a:spcBef>
              <a:spcPct val="0"/>
            </a:spcBef>
            <a:spcAft>
              <a:spcPct val="15000"/>
            </a:spcAft>
            <a:buChar char="••"/>
          </a:pPr>
          <a:r>
            <a:rPr lang="en-US" sz="1100" kern="1200" dirty="0"/>
            <a:t>Travel &amp; Expenses</a:t>
          </a:r>
        </a:p>
        <a:p>
          <a:pPr marL="57150" lvl="1" indent="-57150" algn="l" defTabSz="488950">
            <a:lnSpc>
              <a:spcPct val="90000"/>
            </a:lnSpc>
            <a:spcBef>
              <a:spcPct val="0"/>
            </a:spcBef>
            <a:spcAft>
              <a:spcPct val="15000"/>
            </a:spcAft>
            <a:buChar char="••"/>
          </a:pPr>
          <a:r>
            <a:rPr lang="en-US" sz="1100" kern="1200" dirty="0"/>
            <a:t>General Ledger</a:t>
          </a:r>
        </a:p>
        <a:p>
          <a:pPr marL="57150" lvl="1" indent="-57150" algn="l" defTabSz="488950">
            <a:lnSpc>
              <a:spcPct val="90000"/>
            </a:lnSpc>
            <a:spcBef>
              <a:spcPct val="0"/>
            </a:spcBef>
            <a:spcAft>
              <a:spcPct val="15000"/>
            </a:spcAft>
            <a:buChar char="••"/>
          </a:pPr>
          <a:r>
            <a:rPr lang="en-US" sz="1100" kern="1200" dirty="0" smtClean="0"/>
            <a:t>EU Taxation</a:t>
          </a:r>
          <a:endParaRPr lang="en-US" sz="1100" kern="1200" dirty="0"/>
        </a:p>
        <a:p>
          <a:pPr marL="57150" lvl="1" indent="-57150" algn="l" defTabSz="488950">
            <a:lnSpc>
              <a:spcPct val="90000"/>
            </a:lnSpc>
            <a:spcBef>
              <a:spcPct val="0"/>
            </a:spcBef>
            <a:spcAft>
              <a:spcPct val="15000"/>
            </a:spcAft>
            <a:buChar char="••"/>
          </a:pPr>
          <a:r>
            <a:rPr lang="en-US" sz="1100" kern="1200" dirty="0" smtClean="0"/>
            <a:t>US Taxation</a:t>
          </a:r>
          <a:endParaRPr lang="en-US" sz="1100" kern="1200" dirty="0"/>
        </a:p>
      </dsp:txBody>
      <dsp:txXfrm>
        <a:off x="8733064" y="748690"/>
        <a:ext cx="1151963" cy="4226560"/>
      </dsp:txXfrm>
    </dsp:sp>
    <dsp:sp modelId="{4BC761DE-1FF4-48E1-A3B4-09C746B7D28D}">
      <dsp:nvSpPr>
        <dsp:cNvPr id="0" name=""/>
        <dsp:cNvSpPr/>
      </dsp:nvSpPr>
      <dsp:spPr>
        <a:xfrm>
          <a:off x="8501795" y="443415"/>
          <a:ext cx="462537" cy="46253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9266CB6-BD55-48FF-B3FB-C8FC0250EFB5}">
      <dsp:nvSpPr>
        <dsp:cNvPr id="0" name=""/>
        <dsp:cNvSpPr/>
      </dsp:nvSpPr>
      <dsp:spPr>
        <a:xfrm rot="16200000">
          <a:off x="8189853" y="2746336"/>
          <a:ext cx="4226560" cy="23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966" bIns="0" numCol="1" spcCol="1270" anchor="t" anchorCtr="0">
          <a:noAutofit/>
        </a:bodyPr>
        <a:lstStyle/>
        <a:p>
          <a:pPr lvl="0" algn="r" defTabSz="711200">
            <a:lnSpc>
              <a:spcPct val="90000"/>
            </a:lnSpc>
            <a:spcBef>
              <a:spcPct val="0"/>
            </a:spcBef>
            <a:spcAft>
              <a:spcPct val="35000"/>
            </a:spcAft>
          </a:pPr>
          <a:r>
            <a:rPr lang="en-US" sz="1600" kern="1200" dirty="0"/>
            <a:t>HCM</a:t>
          </a:r>
        </a:p>
      </dsp:txBody>
      <dsp:txXfrm>
        <a:off x="8189853" y="2746336"/>
        <a:ext cx="4226560" cy="231268"/>
      </dsp:txXfrm>
    </dsp:sp>
    <dsp:sp modelId="{07AF0967-7D7F-4863-B012-890E8DCCF54E}">
      <dsp:nvSpPr>
        <dsp:cNvPr id="0" name=""/>
        <dsp:cNvSpPr/>
      </dsp:nvSpPr>
      <dsp:spPr>
        <a:xfrm>
          <a:off x="10418768" y="748690"/>
          <a:ext cx="1151963" cy="4226560"/>
        </a:xfrm>
        <a:prstGeom prst="rect">
          <a:avLst/>
        </a:prstGeom>
        <a:solidFill>
          <a:srgbClr val="C6686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20396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Global Human Resources</a:t>
          </a:r>
        </a:p>
        <a:p>
          <a:pPr marL="57150" lvl="1" indent="-57150" algn="l" defTabSz="488950">
            <a:lnSpc>
              <a:spcPct val="90000"/>
            </a:lnSpc>
            <a:spcBef>
              <a:spcPct val="0"/>
            </a:spcBef>
            <a:spcAft>
              <a:spcPct val="15000"/>
            </a:spcAft>
            <a:buChar char="••"/>
          </a:pPr>
          <a:r>
            <a:rPr lang="en-US" sz="1100" kern="1200" dirty="0"/>
            <a:t>Workforce Rewards</a:t>
          </a:r>
        </a:p>
        <a:p>
          <a:pPr marL="57150" lvl="1" indent="-57150" algn="l" defTabSz="488950">
            <a:lnSpc>
              <a:spcPct val="90000"/>
            </a:lnSpc>
            <a:spcBef>
              <a:spcPct val="0"/>
            </a:spcBef>
            <a:spcAft>
              <a:spcPct val="15000"/>
            </a:spcAft>
            <a:buChar char="••"/>
          </a:pPr>
          <a:r>
            <a:rPr lang="en-US" sz="1100" kern="1200" dirty="0"/>
            <a:t>Workforce Management</a:t>
          </a:r>
        </a:p>
        <a:p>
          <a:pPr marL="57150" lvl="1" indent="-57150" algn="l" defTabSz="488950">
            <a:lnSpc>
              <a:spcPct val="90000"/>
            </a:lnSpc>
            <a:spcBef>
              <a:spcPct val="0"/>
            </a:spcBef>
            <a:spcAft>
              <a:spcPct val="15000"/>
            </a:spcAft>
            <a:buChar char="••"/>
          </a:pPr>
          <a:r>
            <a:rPr lang="en-US" sz="1100" kern="1200" dirty="0"/>
            <a:t>Taleo BE</a:t>
          </a:r>
        </a:p>
      </dsp:txBody>
      <dsp:txXfrm>
        <a:off x="10418768" y="748690"/>
        <a:ext cx="1151963" cy="4226560"/>
      </dsp:txXfrm>
    </dsp:sp>
    <dsp:sp modelId="{E54075FB-48FC-4EF8-940E-B952C2780CD4}">
      <dsp:nvSpPr>
        <dsp:cNvPr id="0" name=""/>
        <dsp:cNvSpPr/>
      </dsp:nvSpPr>
      <dsp:spPr>
        <a:xfrm>
          <a:off x="10187499" y="443415"/>
          <a:ext cx="462537" cy="462537"/>
        </a:xfrm>
        <a:prstGeom prst="rect">
          <a:avLst/>
        </a:prstGeom>
        <a:blipFill>
          <a:blip xmlns:r="http://schemas.openxmlformats.org/officeDocument/2006/relationships" r:embed="rId6"/>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10C81-42AB-4AD3-92FD-E20FC54683C4}">
      <dsp:nvSpPr>
        <dsp:cNvPr id="0" name=""/>
        <dsp:cNvSpPr/>
      </dsp:nvSpPr>
      <dsp:spPr>
        <a:xfrm rot="5400000">
          <a:off x="5929236" y="102310"/>
          <a:ext cx="1526846" cy="1328356"/>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Customizations</a:t>
          </a:r>
          <a:endParaRPr lang="en-US" sz="1050" kern="1200" dirty="0"/>
        </a:p>
      </dsp:txBody>
      <dsp:txXfrm rot="-5400000">
        <a:off x="6235483" y="241000"/>
        <a:ext cx="914352" cy="1050979"/>
      </dsp:txXfrm>
    </dsp:sp>
    <dsp:sp modelId="{D4CEB4B2-AFEA-4D0F-86FE-9E3ADD77C103}">
      <dsp:nvSpPr>
        <dsp:cNvPr id="0" name=""/>
        <dsp:cNvSpPr/>
      </dsp:nvSpPr>
      <dsp:spPr>
        <a:xfrm>
          <a:off x="7397146" y="308434"/>
          <a:ext cx="1703960" cy="916107"/>
        </a:xfrm>
        <a:prstGeom prst="rect">
          <a:avLst/>
        </a:prstGeom>
        <a:noFill/>
        <a:ln>
          <a:noFill/>
        </a:ln>
        <a:effectLst/>
      </dsp:spPr>
      <dsp:style>
        <a:lnRef idx="0">
          <a:scrgbClr r="0" g="0" b="0"/>
        </a:lnRef>
        <a:fillRef idx="0">
          <a:scrgbClr r="0" g="0" b="0"/>
        </a:fillRef>
        <a:effectRef idx="0">
          <a:scrgbClr r="0" g="0" b="0"/>
        </a:effectRef>
        <a:fontRef idx="minor"/>
      </dsp:style>
    </dsp:sp>
    <dsp:sp modelId="{4E03B798-1F28-48BD-B0FF-ACB10CA1AF82}">
      <dsp:nvSpPr>
        <dsp:cNvPr id="0" name=""/>
        <dsp:cNvSpPr/>
      </dsp:nvSpPr>
      <dsp:spPr>
        <a:xfrm rot="5400000">
          <a:off x="3679093" y="1325588"/>
          <a:ext cx="1526846" cy="1328356"/>
        </a:xfrm>
        <a:prstGeom prst="hexagon">
          <a:avLst>
            <a:gd name="adj" fmla="val 25000"/>
            <a:gd name="vf" fmla="val 115470"/>
          </a:avLst>
        </a:prstGeom>
        <a:solidFill>
          <a:schemeClr val="accent3">
            <a:hueOff val="1250029"/>
            <a:satOff val="-1876"/>
            <a:lumOff val="-3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dirty="0"/>
            <a:t>New Module Implementations</a:t>
          </a:r>
        </a:p>
      </dsp:txBody>
      <dsp:txXfrm rot="-5400000">
        <a:off x="3985340" y="1464278"/>
        <a:ext cx="914352" cy="1050979"/>
      </dsp:txXfrm>
    </dsp:sp>
    <dsp:sp modelId="{CFC8E863-674C-40AA-9E8C-0D4721BAFBB5}">
      <dsp:nvSpPr>
        <dsp:cNvPr id="0" name=""/>
        <dsp:cNvSpPr/>
      </dsp:nvSpPr>
      <dsp:spPr>
        <a:xfrm rot="5400000">
          <a:off x="5209175" y="1398297"/>
          <a:ext cx="1526846" cy="1328356"/>
        </a:xfrm>
        <a:prstGeom prst="hexagon">
          <a:avLst>
            <a:gd name="adj" fmla="val 25000"/>
            <a:gd name="vf" fmla="val 115470"/>
          </a:avLst>
        </a:prstGeom>
        <a:solidFill>
          <a:schemeClr val="accent3">
            <a:hueOff val="2500059"/>
            <a:satOff val="-3751"/>
            <a:lumOff val="-6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US" sz="700" kern="1200" dirty="0" smtClean="0"/>
        </a:p>
        <a:p>
          <a:pPr lvl="0" algn="ctr" defTabSz="311150">
            <a:lnSpc>
              <a:spcPct val="90000"/>
            </a:lnSpc>
            <a:spcBef>
              <a:spcPct val="0"/>
            </a:spcBef>
            <a:spcAft>
              <a:spcPct val="35000"/>
            </a:spcAft>
          </a:pPr>
          <a:r>
            <a:rPr lang="en-US" sz="1200" kern="1200" dirty="0" smtClean="0"/>
            <a:t>Interfaces</a:t>
          </a:r>
        </a:p>
        <a:p>
          <a:pPr lvl="0" algn="ctr" defTabSz="311150">
            <a:lnSpc>
              <a:spcPct val="90000"/>
            </a:lnSpc>
            <a:spcBef>
              <a:spcPct val="0"/>
            </a:spcBef>
            <a:spcAft>
              <a:spcPct val="35000"/>
            </a:spcAft>
          </a:pPr>
          <a:r>
            <a:rPr lang="en-US" sz="1200" kern="1200" dirty="0" smtClean="0"/>
            <a:t>Conversions</a:t>
          </a:r>
        </a:p>
        <a:p>
          <a:pPr lvl="0" algn="ctr" defTabSz="311150">
            <a:lnSpc>
              <a:spcPct val="90000"/>
            </a:lnSpc>
            <a:spcBef>
              <a:spcPct val="0"/>
            </a:spcBef>
            <a:spcAft>
              <a:spcPct val="35000"/>
            </a:spcAft>
          </a:pPr>
          <a:r>
            <a:rPr lang="en-US" sz="1200" kern="1200" dirty="0" smtClean="0"/>
            <a:t>Extensions</a:t>
          </a:r>
          <a:endParaRPr lang="en-US" sz="1200" kern="1200" dirty="0"/>
        </a:p>
      </dsp:txBody>
      <dsp:txXfrm rot="-5400000">
        <a:off x="5515422" y="1536987"/>
        <a:ext cx="914352" cy="1050979"/>
      </dsp:txXfrm>
    </dsp:sp>
    <dsp:sp modelId="{D3079344-6E8C-40B5-B399-AC5BA9EB402C}">
      <dsp:nvSpPr>
        <dsp:cNvPr id="0" name=""/>
        <dsp:cNvSpPr/>
      </dsp:nvSpPr>
      <dsp:spPr>
        <a:xfrm>
          <a:off x="3604460" y="1604421"/>
          <a:ext cx="1648993" cy="916107"/>
        </a:xfrm>
        <a:prstGeom prst="rect">
          <a:avLst/>
        </a:prstGeom>
        <a:noFill/>
        <a:ln>
          <a:noFill/>
        </a:ln>
        <a:effectLst/>
      </dsp:spPr>
      <dsp:style>
        <a:lnRef idx="0">
          <a:scrgbClr r="0" g="0" b="0"/>
        </a:lnRef>
        <a:fillRef idx="0">
          <a:scrgbClr r="0" g="0" b="0"/>
        </a:fillRef>
        <a:effectRef idx="0">
          <a:scrgbClr r="0" g="0" b="0"/>
        </a:effectRef>
        <a:fontRef idx="minor"/>
      </dsp:style>
    </dsp:sp>
    <dsp:sp modelId="{373FA24A-F70D-459E-9EA8-4AB834DBA74A}">
      <dsp:nvSpPr>
        <dsp:cNvPr id="0" name=""/>
        <dsp:cNvSpPr/>
      </dsp:nvSpPr>
      <dsp:spPr>
        <a:xfrm rot="5400000">
          <a:off x="6643800" y="1398297"/>
          <a:ext cx="1526846" cy="1328356"/>
        </a:xfrm>
        <a:prstGeom prst="hexagon">
          <a:avLst>
            <a:gd name="adj" fmla="val 25000"/>
            <a:gd name="vf" fmla="val 11547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a:t>Database Support</a:t>
          </a:r>
        </a:p>
      </dsp:txBody>
      <dsp:txXfrm rot="-5400000">
        <a:off x="6950047" y="1536987"/>
        <a:ext cx="914352" cy="1050979"/>
      </dsp:txXfrm>
    </dsp:sp>
    <dsp:sp modelId="{D59321D8-2A5F-49CC-86B3-EDFE034269C2}">
      <dsp:nvSpPr>
        <dsp:cNvPr id="0" name=""/>
        <dsp:cNvSpPr/>
      </dsp:nvSpPr>
      <dsp:spPr>
        <a:xfrm rot="5400000">
          <a:off x="5929236" y="2694284"/>
          <a:ext cx="1526846" cy="1328356"/>
        </a:xfrm>
        <a:prstGeom prst="hexagon">
          <a:avLst>
            <a:gd name="adj" fmla="val 25000"/>
            <a:gd name="vf" fmla="val 11547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Financial Reporting Studio //</a:t>
          </a:r>
        </a:p>
        <a:p>
          <a:pPr lvl="0" algn="ctr" defTabSz="533400">
            <a:lnSpc>
              <a:spcPct val="90000"/>
            </a:lnSpc>
            <a:spcBef>
              <a:spcPct val="0"/>
            </a:spcBef>
            <a:spcAft>
              <a:spcPct val="35000"/>
            </a:spcAft>
          </a:pPr>
          <a:r>
            <a:rPr lang="en-US" sz="1200" b="1" kern="1200" dirty="0"/>
            <a:t>SmartView</a:t>
          </a:r>
        </a:p>
      </dsp:txBody>
      <dsp:txXfrm rot="-5400000">
        <a:off x="6235483" y="2832974"/>
        <a:ext cx="914352" cy="1050979"/>
      </dsp:txXfrm>
    </dsp:sp>
    <dsp:sp modelId="{5BCAF1C4-C2C7-4566-9ECE-ECEFA749D454}">
      <dsp:nvSpPr>
        <dsp:cNvPr id="0" name=""/>
        <dsp:cNvSpPr/>
      </dsp:nvSpPr>
      <dsp:spPr>
        <a:xfrm>
          <a:off x="7397146" y="2900408"/>
          <a:ext cx="1703960" cy="916107"/>
        </a:xfrm>
        <a:prstGeom prst="rect">
          <a:avLst/>
        </a:prstGeom>
        <a:noFill/>
        <a:ln>
          <a:noFill/>
        </a:ln>
        <a:effectLst/>
      </dsp:spPr>
      <dsp:style>
        <a:lnRef idx="0">
          <a:scrgbClr r="0" g="0" b="0"/>
        </a:lnRef>
        <a:fillRef idx="0">
          <a:scrgbClr r="0" g="0" b="0"/>
        </a:fillRef>
        <a:effectRef idx="0">
          <a:scrgbClr r="0" g="0" b="0"/>
        </a:effectRef>
        <a:fontRef idx="minor"/>
      </dsp:style>
    </dsp:sp>
    <dsp:sp modelId="{80C48192-A480-49A0-8A8C-68B52B748BC4}">
      <dsp:nvSpPr>
        <dsp:cNvPr id="0" name=""/>
        <dsp:cNvSpPr/>
      </dsp:nvSpPr>
      <dsp:spPr>
        <a:xfrm rot="5400000">
          <a:off x="4494611" y="2694284"/>
          <a:ext cx="1526846" cy="1328356"/>
        </a:xfrm>
        <a:prstGeom prst="hexagon">
          <a:avLst>
            <a:gd name="adj" fmla="val 25000"/>
            <a:gd name="vf" fmla="val 115470"/>
          </a:avLst>
        </a:prstGeom>
        <a:solidFill>
          <a:schemeClr val="accent3">
            <a:hueOff val="6250147"/>
            <a:satOff val="-9378"/>
            <a:lumOff val="-15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4800858" y="2832974"/>
        <a:ext cx="914352" cy="1050979"/>
      </dsp:txXfrm>
    </dsp:sp>
    <dsp:sp modelId="{CBD3271D-E50F-4CC9-9276-73DAB6371987}">
      <dsp:nvSpPr>
        <dsp:cNvPr id="0" name=""/>
        <dsp:cNvSpPr/>
      </dsp:nvSpPr>
      <dsp:spPr>
        <a:xfrm rot="5400000">
          <a:off x="5209175" y="3990271"/>
          <a:ext cx="1526846" cy="1328356"/>
        </a:xfrm>
        <a:prstGeom prst="hexagon">
          <a:avLst>
            <a:gd name="adj" fmla="val 25000"/>
            <a:gd name="vf" fmla="val 11547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Oracle </a:t>
          </a:r>
          <a:r>
            <a:rPr lang="en-US" sz="1800" kern="1200" dirty="0"/>
            <a:t>Visual Builder</a:t>
          </a:r>
        </a:p>
      </dsp:txBody>
      <dsp:txXfrm rot="-5400000">
        <a:off x="5515422" y="4128961"/>
        <a:ext cx="914352" cy="1050979"/>
      </dsp:txXfrm>
    </dsp:sp>
    <dsp:sp modelId="{2731DE64-DDB9-4B02-8930-0151E132B9BC}">
      <dsp:nvSpPr>
        <dsp:cNvPr id="0" name=""/>
        <dsp:cNvSpPr/>
      </dsp:nvSpPr>
      <dsp:spPr>
        <a:xfrm>
          <a:off x="3604460" y="4196395"/>
          <a:ext cx="1648993" cy="916107"/>
        </a:xfrm>
        <a:prstGeom prst="rect">
          <a:avLst/>
        </a:prstGeom>
        <a:noFill/>
        <a:ln>
          <a:noFill/>
        </a:ln>
        <a:effectLst/>
      </dsp:spPr>
      <dsp:style>
        <a:lnRef idx="0">
          <a:scrgbClr r="0" g="0" b="0"/>
        </a:lnRef>
        <a:fillRef idx="0">
          <a:scrgbClr r="0" g="0" b="0"/>
        </a:fillRef>
        <a:effectRef idx="0">
          <a:scrgbClr r="0" g="0" b="0"/>
        </a:effectRef>
        <a:fontRef idx="minor"/>
      </dsp:style>
    </dsp:sp>
    <dsp:sp modelId="{19E9C6FA-D287-49C7-BF6C-F10471F5F78F}">
      <dsp:nvSpPr>
        <dsp:cNvPr id="0" name=""/>
        <dsp:cNvSpPr/>
      </dsp:nvSpPr>
      <dsp:spPr>
        <a:xfrm rot="5400000">
          <a:off x="7318871" y="2665060"/>
          <a:ext cx="1526846" cy="1328356"/>
        </a:xfrm>
        <a:prstGeom prst="hexagon">
          <a:avLst>
            <a:gd name="adj" fmla="val 25000"/>
            <a:gd name="vf" fmla="val 115470"/>
          </a:avLst>
        </a:prstGeom>
        <a:solidFill>
          <a:schemeClr val="accent3">
            <a:hueOff val="8750205"/>
            <a:satOff val="-13129"/>
            <a:lumOff val="-21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OTBI Analytics</a:t>
          </a:r>
          <a:endParaRPr lang="en-US" sz="1900" kern="1200" dirty="0"/>
        </a:p>
      </dsp:txBody>
      <dsp:txXfrm rot="-5400000">
        <a:off x="7625118" y="2803750"/>
        <a:ext cx="914352" cy="1050979"/>
      </dsp:txXfrm>
    </dsp:sp>
    <dsp:sp modelId="{63ECE768-BBFA-4739-A61C-2795423B5188}">
      <dsp:nvSpPr>
        <dsp:cNvPr id="0" name=""/>
        <dsp:cNvSpPr/>
      </dsp:nvSpPr>
      <dsp:spPr>
        <a:xfrm rot="5400000">
          <a:off x="8047326" y="1423871"/>
          <a:ext cx="1526846" cy="1328356"/>
        </a:xfrm>
        <a:prstGeom prst="hexagon">
          <a:avLst>
            <a:gd name="adj" fmla="val 25000"/>
            <a:gd name="vf" fmla="val 115470"/>
          </a:avLst>
        </a:prstGeom>
        <a:solidFill>
          <a:schemeClr val="accent3">
            <a:hueOff val="10000235"/>
            <a:satOff val="-15004"/>
            <a:lumOff val="-24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APEX</a:t>
          </a:r>
          <a:r>
            <a:rPr lang="en-US" sz="1100" kern="1200" dirty="0"/>
            <a:t> Development</a:t>
          </a:r>
        </a:p>
      </dsp:txBody>
      <dsp:txXfrm rot="-5400000">
        <a:off x="8353573" y="1562561"/>
        <a:ext cx="914352" cy="1050979"/>
      </dsp:txXfrm>
    </dsp:sp>
    <dsp:sp modelId="{4C513513-2B3A-4ED4-8E0D-AA0EFBA82425}">
      <dsp:nvSpPr>
        <dsp:cNvPr id="0" name=""/>
        <dsp:cNvSpPr/>
      </dsp:nvSpPr>
      <dsp:spPr>
        <a:xfrm>
          <a:off x="7397146" y="5492382"/>
          <a:ext cx="1703960" cy="916107"/>
        </a:xfrm>
        <a:prstGeom prst="rect">
          <a:avLst/>
        </a:prstGeom>
        <a:noFill/>
        <a:ln>
          <a:noFill/>
        </a:ln>
        <a:effectLst/>
      </dsp:spPr>
      <dsp:style>
        <a:lnRef idx="0">
          <a:scrgbClr r="0" g="0" b="0"/>
        </a:lnRef>
        <a:fillRef idx="0">
          <a:scrgbClr r="0" g="0" b="0"/>
        </a:fillRef>
        <a:effectRef idx="0">
          <a:scrgbClr r="0" g="0" b="0"/>
        </a:effectRef>
        <a:fontRef idx="minor"/>
      </dsp:style>
    </dsp:sp>
    <dsp:sp modelId="{5FB76025-5710-42BC-8C0E-AD73D0254518}">
      <dsp:nvSpPr>
        <dsp:cNvPr id="0" name=""/>
        <dsp:cNvSpPr/>
      </dsp:nvSpPr>
      <dsp:spPr>
        <a:xfrm rot="5400000">
          <a:off x="3724404" y="3995019"/>
          <a:ext cx="1526846" cy="1328356"/>
        </a:xfrm>
        <a:prstGeom prst="hexagon">
          <a:avLst>
            <a:gd name="adj" fmla="val 25000"/>
            <a:gd name="vf" fmla="val 11547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smtClean="0"/>
            <a:t>BI Publisher</a:t>
          </a:r>
          <a:endParaRPr lang="en-US" sz="1900" kern="1200" dirty="0"/>
        </a:p>
      </dsp:txBody>
      <dsp:txXfrm rot="-5400000">
        <a:off x="4030651" y="4133709"/>
        <a:ext cx="914352" cy="10509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68267-4F9C-4FB2-9E0E-51033AA0D427}">
      <dsp:nvSpPr>
        <dsp:cNvPr id="0" name=""/>
        <dsp:cNvSpPr/>
      </dsp:nvSpPr>
      <dsp:spPr>
        <a:xfrm>
          <a:off x="3531" y="2593"/>
          <a:ext cx="6159232" cy="1166556"/>
        </a:xfrm>
        <a:prstGeom prst="roundRect">
          <a:avLst>
            <a:gd name="adj" fmla="val 10000"/>
          </a:avLst>
        </a:prstGeom>
        <a:solidFill>
          <a:srgbClr val="016AA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a:solidFill>
                <a:schemeClr val="bg1">
                  <a:lumMod val="85000"/>
                </a:schemeClr>
              </a:solidFill>
            </a:rPr>
            <a:t>Client Partner</a:t>
          </a:r>
        </a:p>
        <a:p>
          <a:pPr lvl="0" algn="ctr" defTabSz="1600200">
            <a:lnSpc>
              <a:spcPct val="90000"/>
            </a:lnSpc>
            <a:spcBef>
              <a:spcPct val="0"/>
            </a:spcBef>
            <a:spcAft>
              <a:spcPct val="35000"/>
            </a:spcAft>
          </a:pPr>
          <a:endParaRPr lang="en-US" sz="3600" kern="1200" dirty="0">
            <a:solidFill>
              <a:schemeClr val="bg1">
                <a:lumMod val="85000"/>
              </a:schemeClr>
            </a:solidFill>
          </a:endParaRPr>
        </a:p>
      </dsp:txBody>
      <dsp:txXfrm>
        <a:off x="37698" y="36760"/>
        <a:ext cx="6090898" cy="1098222"/>
      </dsp:txXfrm>
    </dsp:sp>
    <dsp:sp modelId="{9BD201DC-8F7F-44F7-89B5-DCC44063BE3B}">
      <dsp:nvSpPr>
        <dsp:cNvPr id="0" name=""/>
        <dsp:cNvSpPr/>
      </dsp:nvSpPr>
      <dsp:spPr>
        <a:xfrm>
          <a:off x="3531" y="1277397"/>
          <a:ext cx="3616731" cy="1166556"/>
        </a:xfrm>
        <a:prstGeom prst="roundRect">
          <a:avLst>
            <a:gd name="adj" fmla="val 10000"/>
          </a:avLst>
        </a:prstGeom>
        <a:solidFill>
          <a:srgbClr val="D1E0B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kern="1200" dirty="0">
            <a:solidFill>
              <a:schemeClr val="tx1">
                <a:lumMod val="65000"/>
                <a:lumOff val="35000"/>
              </a:schemeClr>
            </a:solidFill>
          </a:endParaRPr>
        </a:p>
        <a:p>
          <a:pPr lvl="0" algn="ctr" defTabSz="666750">
            <a:lnSpc>
              <a:spcPct val="90000"/>
            </a:lnSpc>
            <a:spcBef>
              <a:spcPct val="0"/>
            </a:spcBef>
            <a:spcAft>
              <a:spcPct val="35000"/>
            </a:spcAft>
          </a:pPr>
          <a:r>
            <a:rPr lang="en-US" sz="1500" kern="1200" dirty="0" smtClean="0">
              <a:solidFill>
                <a:schemeClr val="tx1">
                  <a:lumMod val="65000"/>
                  <a:lumOff val="35000"/>
                </a:schemeClr>
              </a:solidFill>
            </a:rPr>
            <a:t>Manufacturing </a:t>
          </a:r>
          <a:r>
            <a:rPr lang="en-US" sz="1500" kern="1200" dirty="0">
              <a:solidFill>
                <a:schemeClr val="tx1">
                  <a:lumMod val="65000"/>
                  <a:lumOff val="35000"/>
                </a:schemeClr>
              </a:solidFill>
            </a:rPr>
            <a:t>Functional Team</a:t>
          </a:r>
        </a:p>
      </dsp:txBody>
      <dsp:txXfrm>
        <a:off x="37698" y="1311564"/>
        <a:ext cx="3548397" cy="1098222"/>
      </dsp:txXfrm>
    </dsp:sp>
    <dsp:sp modelId="{4733D82B-23BB-49B3-AF45-440008108A23}">
      <dsp:nvSpPr>
        <dsp:cNvPr id="0" name=""/>
        <dsp:cNvSpPr/>
      </dsp:nvSpPr>
      <dsp:spPr>
        <a:xfrm>
          <a:off x="3531" y="2552201"/>
          <a:ext cx="1172740" cy="1166556"/>
        </a:xfrm>
        <a:prstGeom prst="roundRect">
          <a:avLst>
            <a:gd name="adj" fmla="val 10000"/>
          </a:avLst>
        </a:prstGeom>
        <a:solidFill>
          <a:srgbClr val="BCAECE"/>
        </a:solidFill>
        <a:ln w="25400" cap="flat" cmpd="sng" algn="ctr">
          <a:solidFill>
            <a:srgbClr val="BCAECE"/>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Interface </a:t>
          </a:r>
          <a:r>
            <a:rPr lang="en-US" sz="1500" kern="1200" dirty="0">
              <a:solidFill>
                <a:schemeClr val="tx1">
                  <a:lumMod val="65000"/>
                  <a:lumOff val="35000"/>
                </a:schemeClr>
              </a:solidFill>
            </a:rPr>
            <a:t>Developers</a:t>
          </a:r>
        </a:p>
      </dsp:txBody>
      <dsp:txXfrm>
        <a:off x="37698" y="2586368"/>
        <a:ext cx="1104406" cy="1098222"/>
      </dsp:txXfrm>
    </dsp:sp>
    <dsp:sp modelId="{6D35AEEE-BF76-47A9-A8F0-E0E9F4200109}">
      <dsp:nvSpPr>
        <dsp:cNvPr id="0" name=""/>
        <dsp:cNvSpPr/>
      </dsp:nvSpPr>
      <dsp:spPr>
        <a:xfrm>
          <a:off x="1225527" y="2552201"/>
          <a:ext cx="1172740" cy="1166556"/>
        </a:xfrm>
        <a:prstGeom prst="roundRect">
          <a:avLst>
            <a:gd name="adj" fmla="val 10000"/>
          </a:avLst>
        </a:prstGeom>
        <a:solidFill>
          <a:srgbClr val="BCA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Reports </a:t>
          </a:r>
          <a:r>
            <a:rPr lang="en-US" sz="1500" kern="1200" dirty="0">
              <a:solidFill>
                <a:schemeClr val="tx1">
                  <a:lumMod val="65000"/>
                  <a:lumOff val="35000"/>
                </a:schemeClr>
              </a:solidFill>
            </a:rPr>
            <a:t>Developers</a:t>
          </a:r>
        </a:p>
      </dsp:txBody>
      <dsp:txXfrm>
        <a:off x="1259694" y="2586368"/>
        <a:ext cx="1104406" cy="1098222"/>
      </dsp:txXfrm>
    </dsp:sp>
    <dsp:sp modelId="{5F119C29-4EFE-4DF6-BDCB-E6B7190BA46E}">
      <dsp:nvSpPr>
        <dsp:cNvPr id="0" name=""/>
        <dsp:cNvSpPr/>
      </dsp:nvSpPr>
      <dsp:spPr>
        <a:xfrm>
          <a:off x="2447522" y="2552201"/>
          <a:ext cx="1172740" cy="1166556"/>
        </a:xfrm>
        <a:prstGeom prst="roundRect">
          <a:avLst>
            <a:gd name="adj" fmla="val 10000"/>
          </a:avLst>
        </a:prstGeom>
        <a:solidFill>
          <a:srgbClr val="BCA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Forms Developers</a:t>
          </a:r>
          <a:endParaRPr lang="en-US" sz="1500" kern="1200" dirty="0">
            <a:solidFill>
              <a:schemeClr val="tx1">
                <a:lumMod val="65000"/>
                <a:lumOff val="35000"/>
              </a:schemeClr>
            </a:solidFill>
          </a:endParaRPr>
        </a:p>
      </dsp:txBody>
      <dsp:txXfrm>
        <a:off x="2481689" y="2586368"/>
        <a:ext cx="1104406" cy="1098222"/>
      </dsp:txXfrm>
    </dsp:sp>
    <dsp:sp modelId="{2B2E0401-95C9-4678-BA6C-6F6B52FB6E2F}">
      <dsp:nvSpPr>
        <dsp:cNvPr id="0" name=""/>
        <dsp:cNvSpPr/>
      </dsp:nvSpPr>
      <dsp:spPr>
        <a:xfrm>
          <a:off x="3718773" y="1277397"/>
          <a:ext cx="1172740" cy="1166556"/>
        </a:xfrm>
        <a:prstGeom prst="roundRect">
          <a:avLst>
            <a:gd name="adj" fmla="val 10000"/>
          </a:avLst>
        </a:prstGeom>
        <a:solidFill>
          <a:srgbClr val="D1E0B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kern="1200" dirty="0">
            <a:solidFill>
              <a:schemeClr val="tx1">
                <a:lumMod val="65000"/>
                <a:lumOff val="35000"/>
              </a:schemeClr>
            </a:solidFill>
          </a:endParaRPr>
        </a:p>
        <a:p>
          <a:pPr lvl="0" algn="ctr" defTabSz="666750">
            <a:lnSpc>
              <a:spcPct val="90000"/>
            </a:lnSpc>
            <a:spcBef>
              <a:spcPct val="0"/>
            </a:spcBef>
            <a:spcAft>
              <a:spcPct val="35000"/>
            </a:spcAft>
          </a:pPr>
          <a:r>
            <a:rPr lang="en-US" sz="1500" kern="1200" dirty="0" smtClean="0">
              <a:solidFill>
                <a:schemeClr val="tx1">
                  <a:lumMod val="65000"/>
                  <a:lumOff val="35000"/>
                </a:schemeClr>
              </a:solidFill>
            </a:rPr>
            <a:t>EU Taxation </a:t>
          </a:r>
          <a:r>
            <a:rPr lang="en-US" sz="1500" kern="1200" dirty="0">
              <a:solidFill>
                <a:schemeClr val="tx1">
                  <a:lumMod val="65000"/>
                  <a:lumOff val="35000"/>
                </a:schemeClr>
              </a:solidFill>
            </a:rPr>
            <a:t>Functional Team</a:t>
          </a:r>
        </a:p>
      </dsp:txBody>
      <dsp:txXfrm>
        <a:off x="3752940" y="1311564"/>
        <a:ext cx="1104406" cy="1098222"/>
      </dsp:txXfrm>
    </dsp:sp>
    <dsp:sp modelId="{7E2E190F-B770-45A4-BDA5-23DA68F93971}">
      <dsp:nvSpPr>
        <dsp:cNvPr id="0" name=""/>
        <dsp:cNvSpPr/>
      </dsp:nvSpPr>
      <dsp:spPr>
        <a:xfrm>
          <a:off x="3718773" y="2552201"/>
          <a:ext cx="1172740" cy="1166556"/>
        </a:xfrm>
        <a:prstGeom prst="roundRect">
          <a:avLst>
            <a:gd name="adj" fmla="val 10000"/>
          </a:avLst>
        </a:prstGeom>
        <a:solidFill>
          <a:srgbClr val="BCA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Workflow </a:t>
          </a:r>
          <a:r>
            <a:rPr lang="en-US" sz="1500" kern="1200" dirty="0">
              <a:solidFill>
                <a:schemeClr val="tx1">
                  <a:lumMod val="65000"/>
                  <a:lumOff val="35000"/>
                </a:schemeClr>
              </a:solidFill>
            </a:rPr>
            <a:t>Developers</a:t>
          </a:r>
        </a:p>
      </dsp:txBody>
      <dsp:txXfrm>
        <a:off x="3752940" y="2586368"/>
        <a:ext cx="1104406" cy="1098222"/>
      </dsp:txXfrm>
    </dsp:sp>
    <dsp:sp modelId="{E59BB14F-AF7D-4722-AC65-D19963C44DCA}">
      <dsp:nvSpPr>
        <dsp:cNvPr id="0" name=""/>
        <dsp:cNvSpPr/>
      </dsp:nvSpPr>
      <dsp:spPr>
        <a:xfrm>
          <a:off x="4990023" y="1277397"/>
          <a:ext cx="1172740" cy="1166556"/>
        </a:xfrm>
        <a:prstGeom prst="roundRect">
          <a:avLst>
            <a:gd name="adj" fmla="val 10000"/>
          </a:avLst>
        </a:prstGeom>
        <a:solidFill>
          <a:srgbClr val="D1E0B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lumMod val="65000"/>
                  <a:lumOff val="35000"/>
                </a:schemeClr>
              </a:solidFill>
            </a:rPr>
            <a:t>PBCS Team</a:t>
          </a:r>
        </a:p>
      </dsp:txBody>
      <dsp:txXfrm>
        <a:off x="5024190" y="1311564"/>
        <a:ext cx="1104406" cy="1098222"/>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D8C226-8F61-4BA7-B34B-195ED7C48779}"/>
              </a:ext>
            </a:extLst>
          </p:cNvPr>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6F9D4C-0311-4E1E-97C4-2B3A67CEA45D}"/>
              </a:ext>
            </a:extLst>
          </p:cNvPr>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E94D3E0D-3B67-418F-A0D1-E3BF100D3DC8}" type="datetimeFigureOut">
              <a:rPr lang="en-US" smtClean="0"/>
              <a:t>7/18/2021</a:t>
            </a:fld>
            <a:endParaRPr lang="en-US"/>
          </a:p>
        </p:txBody>
      </p:sp>
      <p:sp>
        <p:nvSpPr>
          <p:cNvPr id="4" name="Footer Placeholder 3">
            <a:extLst>
              <a:ext uri="{FF2B5EF4-FFF2-40B4-BE49-F238E27FC236}">
                <a16:creationId xmlns:a16="http://schemas.microsoft.com/office/drawing/2014/main" id="{51775C62-311B-4827-8849-2E1920CC1B2F}"/>
              </a:ext>
            </a:extLst>
          </p:cNvPr>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99B4DD-38F0-4C84-B62D-ED9670F2FD95}"/>
              </a:ext>
            </a:extLst>
          </p:cNvPr>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B4AD54E7-86DF-43ED-94A1-F6559BFEE753}" type="slidenum">
              <a:rPr lang="en-US" smtClean="0"/>
              <a:t>‹#›</a:t>
            </a:fld>
            <a:endParaRPr lang="en-US"/>
          </a:p>
        </p:txBody>
      </p:sp>
    </p:spTree>
    <p:extLst>
      <p:ext uri="{BB962C8B-B14F-4D97-AF65-F5344CB8AC3E}">
        <p14:creationId xmlns:p14="http://schemas.microsoft.com/office/powerpoint/2010/main" val="185304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21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9" y="0"/>
            <a:ext cx="3038475" cy="462120"/>
          </a:xfrm>
          <a:prstGeom prst="rect">
            <a:avLst/>
          </a:prstGeom>
        </p:spPr>
        <p:txBody>
          <a:bodyPr vert="horz" lIns="93177" tIns="46589" rIns="93177" bIns="46589" rtlCol="0"/>
          <a:lstStyle>
            <a:lvl1pPr algn="r" fontAlgn="auto">
              <a:spcBef>
                <a:spcPts val="0"/>
              </a:spcBef>
              <a:spcAft>
                <a:spcPts val="0"/>
              </a:spcAft>
              <a:defRPr sz="1200" smtClean="0">
                <a:latin typeface="+mn-lt"/>
              </a:defRPr>
            </a:lvl1pPr>
          </a:lstStyle>
          <a:p>
            <a:pPr>
              <a:defRPr/>
            </a:pPr>
            <a:fld id="{155668F1-CAF3-4804-8904-B4C4D8610647}" type="datetimeFigureOut">
              <a:rPr lang="en-US"/>
              <a:pPr>
                <a:defRPr/>
              </a:pPr>
              <a:t>7/18/2021</a:t>
            </a:fld>
            <a:endParaRPr lang="en-US"/>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387767"/>
            <a:ext cx="5607050" cy="4155919"/>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378"/>
            <a:ext cx="3038475" cy="4621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9" y="8772378"/>
            <a:ext cx="3038475" cy="462120"/>
          </a:xfrm>
          <a:prstGeom prst="rect">
            <a:avLst/>
          </a:prstGeom>
        </p:spPr>
        <p:txBody>
          <a:bodyPr vert="horz" lIns="93177" tIns="46589" rIns="93177" bIns="46589" rtlCol="0" anchor="b"/>
          <a:lstStyle>
            <a:lvl1pPr algn="r" fontAlgn="auto">
              <a:spcBef>
                <a:spcPts val="0"/>
              </a:spcBef>
              <a:spcAft>
                <a:spcPts val="0"/>
              </a:spcAft>
              <a:defRPr sz="1200" smtClean="0">
                <a:latin typeface="+mn-lt"/>
              </a:defRPr>
            </a:lvl1pPr>
          </a:lstStyle>
          <a:p>
            <a:pPr>
              <a:defRPr/>
            </a:pPr>
            <a:fld id="{985B9801-B440-4BB8-A77A-A9354C8E8E32}" type="slidenum">
              <a:rPr lang="en-US"/>
              <a:pPr>
                <a:defRPr/>
              </a:pPr>
              <a:t>‹#›</a:t>
            </a:fld>
            <a:endParaRPr lang="en-US"/>
          </a:p>
        </p:txBody>
      </p:sp>
    </p:spTree>
    <p:extLst>
      <p:ext uri="{BB962C8B-B14F-4D97-AF65-F5344CB8AC3E}">
        <p14:creationId xmlns:p14="http://schemas.microsoft.com/office/powerpoint/2010/main" val="4518122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5B9801-B440-4BB8-A77A-A9354C8E8E32}" type="slidenum">
              <a:rPr lang="en-US" smtClean="0"/>
              <a:pPr>
                <a:defRPr/>
              </a:pPr>
              <a:t>0</a:t>
            </a:fld>
            <a:endParaRPr lang="en-US"/>
          </a:p>
        </p:txBody>
      </p:sp>
    </p:spTree>
    <p:extLst>
      <p:ext uri="{BB962C8B-B14F-4D97-AF65-F5344CB8AC3E}">
        <p14:creationId xmlns:p14="http://schemas.microsoft.com/office/powerpoint/2010/main" val="3084317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C69FE2D-FD2B-4D11-849A-4DD140975E58}" type="datetime1">
              <a:rPr lang="en-US"/>
              <a:pPr>
                <a:defRPr/>
              </a:pPr>
              <a:t>7/18/2021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999" y="-2726267"/>
            <a:ext cx="12505266" cy="12505266"/>
          </a:xfrm>
          <a:prstGeom prst="rect">
            <a:avLst/>
          </a:prstGeom>
        </p:spPr>
      </p:pic>
    </p:spTree>
    <p:extLst>
      <p:ext uri="{BB962C8B-B14F-4D97-AF65-F5344CB8AC3E}">
        <p14:creationId xmlns:p14="http://schemas.microsoft.com/office/powerpoint/2010/main" val="216016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D19054D-4DB0-4DDB-82A6-EE1BACB9A165}" type="datetime1">
              <a:rPr lang="en-US"/>
              <a:pPr>
                <a:defRPr/>
              </a:pPr>
              <a:t>7/18/2021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108C4AFB-BAB1-4E83-A617-73C5F4235B72}" type="slidenum">
              <a:rPr lang="en-US"/>
              <a:pPr>
                <a:defRPr/>
              </a:pPr>
              <a:t>‹#›</a:t>
            </a:fld>
            <a:endParaRPr lang="en-US"/>
          </a:p>
        </p:txBody>
      </p:sp>
    </p:spTree>
    <p:extLst>
      <p:ext uri="{BB962C8B-B14F-4D97-AF65-F5344CB8AC3E}">
        <p14:creationId xmlns:p14="http://schemas.microsoft.com/office/powerpoint/2010/main" val="391063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875F5F7-51AB-4BCB-AC19-ECB4AD430414}" type="datetime1">
              <a:rPr lang="en-US"/>
              <a:pPr>
                <a:defRPr/>
              </a:pPr>
              <a:t>7/18/2021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88143A87-66C7-4C59-BA4B-13255121F30E}" type="slidenum">
              <a:rPr lang="en-US"/>
              <a:pPr>
                <a:defRPr/>
              </a:pPr>
              <a:t>‹#›</a:t>
            </a:fld>
            <a:endParaRPr lang="en-US"/>
          </a:p>
        </p:txBody>
      </p:sp>
    </p:spTree>
    <p:extLst>
      <p:ext uri="{BB962C8B-B14F-4D97-AF65-F5344CB8AC3E}">
        <p14:creationId xmlns:p14="http://schemas.microsoft.com/office/powerpoint/2010/main" val="343934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0917" y="1"/>
            <a:ext cx="11631083" cy="1298575"/>
          </a:xfrm>
        </p:spPr>
        <p:txBody>
          <a:bodyPr/>
          <a:lstStyle/>
          <a:p>
            <a:r>
              <a:rPr lang="en-US"/>
              <a:t>Click to edit Master title style</a:t>
            </a:r>
          </a:p>
        </p:txBody>
      </p:sp>
      <p:sp>
        <p:nvSpPr>
          <p:cNvPr id="3" name="Text Placeholder 2"/>
          <p:cNvSpPr>
            <a:spLocks noGrp="1"/>
          </p:cNvSpPr>
          <p:nvPr>
            <p:ph type="body" sz="half" idx="1"/>
          </p:nvPr>
        </p:nvSpPr>
        <p:spPr>
          <a:xfrm>
            <a:off x="609600" y="1471614"/>
            <a:ext cx="5384800" cy="5386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71614"/>
            <a:ext cx="5384800" cy="5386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3A4283F1-D220-4663-A4E4-4C24792AE027}" type="datetime1">
              <a:rPr lang="en-US"/>
              <a:pPr>
                <a:defRPr/>
              </a:pPr>
              <a:t>7/18/2021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1667067" y="6492876"/>
            <a:ext cx="524933" cy="365125"/>
          </a:xfrm>
          <a:prstGeom prst="rect">
            <a:avLst/>
          </a:prstGeom>
        </p:spPr>
        <p:txBody>
          <a:bodyPr/>
          <a:lstStyle>
            <a:lvl1pPr fontAlgn="auto">
              <a:spcBef>
                <a:spcPts val="0"/>
              </a:spcBef>
              <a:spcAft>
                <a:spcPts val="0"/>
              </a:spcAft>
              <a:defRPr>
                <a:latin typeface="+mn-lt"/>
              </a:defRPr>
            </a:lvl1pPr>
          </a:lstStyle>
          <a:p>
            <a:pPr>
              <a:defRPr/>
            </a:pPr>
            <a:fld id="{7E0A62EC-EEA4-4746-8020-C909E071690B}" type="slidenum">
              <a:rPr lang="en-US"/>
              <a:pPr>
                <a:defRPr/>
              </a:pPr>
              <a:t>‹#›</a:t>
            </a:fld>
            <a:endParaRPr lang="en-US" dirty="0"/>
          </a:p>
        </p:txBody>
      </p:sp>
    </p:spTree>
    <p:extLst>
      <p:ext uri="{BB962C8B-B14F-4D97-AF65-F5344CB8AC3E}">
        <p14:creationId xmlns:p14="http://schemas.microsoft.com/office/powerpoint/2010/main" val="51482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173038" indent="0">
              <a:defRPr/>
            </a:lvl1pPr>
          </a:lstStyle>
          <a:p>
            <a:r>
              <a:rPr lang="en-US" dirty="0"/>
              <a:t>Click to edit Master title style</a:t>
            </a:r>
          </a:p>
        </p:txBody>
      </p:sp>
      <p:sp>
        <p:nvSpPr>
          <p:cNvPr id="3" name="Content Placeholder 2"/>
          <p:cNvSpPr>
            <a:spLocks noGrp="1"/>
          </p:cNvSpPr>
          <p:nvPr>
            <p:ph idx="1"/>
          </p:nvPr>
        </p:nvSpPr>
        <p:spPr>
          <a:xfrm>
            <a:off x="231648" y="1197864"/>
            <a:ext cx="11692128" cy="5422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8E2318B6-89C0-471A-8373-9482991A5873}" type="datetime1">
              <a:rPr lang="en-US"/>
              <a:pPr>
                <a:defRPr/>
              </a:pPr>
              <a:t>7/18/2021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03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808FF1E-6448-46B4-B3C2-307C10137193}" type="datetime1">
              <a:rPr lang="en-US"/>
              <a:pPr>
                <a:defRPr/>
              </a:pPr>
              <a:t>7/18/2021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D3704480-8E4A-4C7F-B6DA-5E6E3AA5E743}" type="slidenum">
              <a:rPr lang="en-US"/>
              <a:pPr>
                <a:defRPr/>
              </a:pPr>
              <a:t>‹#›</a:t>
            </a:fld>
            <a:endParaRPr lang="en-US"/>
          </a:p>
        </p:txBody>
      </p:sp>
    </p:spTree>
    <p:extLst>
      <p:ext uri="{BB962C8B-B14F-4D97-AF65-F5344CB8AC3E}">
        <p14:creationId xmlns:p14="http://schemas.microsoft.com/office/powerpoint/2010/main" val="35053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90494DF8-D8DB-46FF-9128-FCE2B829C324}" type="datetime1">
              <a:rPr lang="en-US"/>
              <a:pPr>
                <a:defRPr/>
              </a:pPr>
              <a:t>7/18/2021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9F645E7D-CDEA-4C58-BE94-F5169F9D313B}" type="slidenum">
              <a:rPr lang="en-US"/>
              <a:pPr>
                <a:defRPr/>
              </a:pPr>
              <a:t>‹#›</a:t>
            </a:fld>
            <a:endParaRPr lang="en-US"/>
          </a:p>
        </p:txBody>
      </p:sp>
    </p:spTree>
    <p:extLst>
      <p:ext uri="{BB962C8B-B14F-4D97-AF65-F5344CB8AC3E}">
        <p14:creationId xmlns:p14="http://schemas.microsoft.com/office/powerpoint/2010/main" val="325104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a:defRPr/>
            </a:lvl1pPr>
          </a:lstStyle>
          <a:p>
            <a:pPr>
              <a:defRPr/>
            </a:pPr>
            <a:fld id="{F17B08FA-63ED-4D96-97C8-F695244F165E}" type="datetime1">
              <a:rPr lang="en-US"/>
              <a:pPr>
                <a:defRPr/>
              </a:pPr>
              <a:t>7/18/2021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F9ACA816-A06D-44C2-BBBB-BF0EBB242715}" type="slidenum">
              <a:rPr lang="en-US"/>
              <a:pPr>
                <a:defRPr/>
              </a:pPr>
              <a:t>‹#›</a:t>
            </a:fld>
            <a:endParaRPr lang="en-US"/>
          </a:p>
        </p:txBody>
      </p:sp>
    </p:spTree>
    <p:extLst>
      <p:ext uri="{BB962C8B-B14F-4D97-AF65-F5344CB8AC3E}">
        <p14:creationId xmlns:p14="http://schemas.microsoft.com/office/powerpoint/2010/main" val="337652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a:defRPr/>
            </a:lvl1pPr>
          </a:lstStyle>
          <a:p>
            <a:pPr>
              <a:defRPr/>
            </a:pPr>
            <a:fld id="{70926B1B-CC5D-4B6C-9707-B6F657475060}" type="datetime1">
              <a:rPr lang="en-US"/>
              <a:pPr>
                <a:defRPr/>
              </a:pPr>
              <a:t>7/18/2021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1090DF02-4A15-496F-BA7E-29810DC12B46}" type="slidenum">
              <a:rPr lang="en-US"/>
              <a:pPr>
                <a:defRPr/>
              </a:pPr>
              <a:t>‹#›</a:t>
            </a:fld>
            <a:endParaRPr lang="en-US"/>
          </a:p>
        </p:txBody>
      </p:sp>
    </p:spTree>
    <p:extLst>
      <p:ext uri="{BB962C8B-B14F-4D97-AF65-F5344CB8AC3E}">
        <p14:creationId xmlns:p14="http://schemas.microsoft.com/office/powerpoint/2010/main" val="25515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lvl1pPr>
              <a:defRPr/>
            </a:lvl1pPr>
          </a:lstStyle>
          <a:p>
            <a:pPr>
              <a:defRPr/>
            </a:pPr>
            <a:fld id="{3CB68142-6FEC-4ACE-B120-946D13BCA79D}" type="datetime1">
              <a:rPr lang="en-US"/>
              <a:pPr>
                <a:defRPr/>
              </a:pPr>
              <a:t>7/18/2021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B465A341-BADC-4103-A027-6DEEB74A5F82}" type="slidenum">
              <a:rPr lang="en-US"/>
              <a:pPr>
                <a:defRPr/>
              </a:pPr>
              <a:t>‹#›</a:t>
            </a:fld>
            <a:endParaRPr lang="en-US"/>
          </a:p>
        </p:txBody>
      </p:sp>
    </p:spTree>
    <p:extLst>
      <p:ext uri="{BB962C8B-B14F-4D97-AF65-F5344CB8AC3E}">
        <p14:creationId xmlns:p14="http://schemas.microsoft.com/office/powerpoint/2010/main" val="266212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6E2D1BB3-4B7F-45EC-9EF7-682B4CF569CA}" type="datetime1">
              <a:rPr lang="en-US"/>
              <a:pPr>
                <a:defRPr/>
              </a:pPr>
              <a:t>7/18/2021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36DD467E-49C3-427F-89C8-0918C99EF24E}" type="slidenum">
              <a:rPr lang="en-US"/>
              <a:pPr>
                <a:defRPr/>
              </a:pPr>
              <a:t>‹#›</a:t>
            </a:fld>
            <a:endParaRPr lang="en-US"/>
          </a:p>
        </p:txBody>
      </p:sp>
    </p:spTree>
    <p:extLst>
      <p:ext uri="{BB962C8B-B14F-4D97-AF65-F5344CB8AC3E}">
        <p14:creationId xmlns:p14="http://schemas.microsoft.com/office/powerpoint/2010/main" val="127116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6AE35FAA-10A4-49D5-AB22-86051C6538A1}" type="datetime1">
              <a:rPr lang="en-US"/>
              <a:pPr>
                <a:defRPr/>
              </a:pPr>
              <a:t>7/18/2021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3621618" y="4984751"/>
            <a:ext cx="7778749" cy="365125"/>
          </a:xfrm>
          <a:prstGeom prst="rect">
            <a:avLst/>
          </a:prstGeom>
        </p:spPr>
        <p:txBody>
          <a:bodyPr/>
          <a:lstStyle>
            <a:lvl1pPr fontAlgn="auto">
              <a:spcBef>
                <a:spcPts val="0"/>
              </a:spcBef>
              <a:spcAft>
                <a:spcPts val="0"/>
              </a:spcAft>
              <a:defRPr>
                <a:latin typeface="+mn-lt"/>
              </a:defRPr>
            </a:lvl1pPr>
          </a:lstStyle>
          <a:p>
            <a:pPr>
              <a:defRPr/>
            </a:pPr>
            <a:fld id="{78C2337D-779D-4D79-9BE4-E00FE96DF997}" type="slidenum">
              <a:rPr lang="en-US"/>
              <a:pPr>
                <a:defRPr/>
              </a:pPr>
              <a:t>‹#›</a:t>
            </a:fld>
            <a:endParaRPr lang="en-US"/>
          </a:p>
        </p:txBody>
      </p:sp>
    </p:spTree>
    <p:extLst>
      <p:ext uri="{BB962C8B-B14F-4D97-AF65-F5344CB8AC3E}">
        <p14:creationId xmlns:p14="http://schemas.microsoft.com/office/powerpoint/2010/main" val="383753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9" name="Text Placeholder 2"/>
          <p:cNvSpPr>
            <a:spLocks noGrp="1"/>
          </p:cNvSpPr>
          <p:nvPr>
            <p:ph type="body" idx="1"/>
          </p:nvPr>
        </p:nvSpPr>
        <p:spPr bwMode="auto">
          <a:xfrm>
            <a:off x="230717" y="1198564"/>
            <a:ext cx="11692467" cy="565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8" name="Rectangle 7"/>
          <p:cNvSpPr>
            <a:spLocks noChangeArrowheads="1"/>
          </p:cNvSpPr>
          <p:nvPr userDrawn="1"/>
        </p:nvSpPr>
        <p:spPr bwMode="gray">
          <a:xfrm>
            <a:off x="0" y="-1058"/>
            <a:ext cx="12192000" cy="1006475"/>
          </a:xfrm>
          <a:prstGeom prst="rect">
            <a:avLst/>
          </a:prstGeom>
          <a:solidFill>
            <a:srgbClr val="284B69"/>
          </a:solidFill>
          <a:ln w="9525" algn="ctr">
            <a:noFill/>
            <a:miter lim="800000"/>
            <a:headEnd/>
            <a:tailEnd/>
          </a:ln>
          <a:effectLst/>
        </p:spPr>
        <p:txBody>
          <a:bodyPr wrap="none" anchor="ctr"/>
          <a:lstStyle/>
          <a:p>
            <a:pPr fontAlgn="auto">
              <a:spcBef>
                <a:spcPts val="0"/>
              </a:spcBef>
              <a:spcAft>
                <a:spcPts val="0"/>
              </a:spcAft>
              <a:defRPr/>
            </a:pPr>
            <a:endParaRPr lang="en-US" dirty="0">
              <a:solidFill>
                <a:prstClr val="black"/>
              </a:solidFill>
              <a:cs typeface="Arial" pitchFamily="34" charset="0"/>
            </a:endParaRPr>
          </a:p>
        </p:txBody>
      </p:sp>
      <p:sp>
        <p:nvSpPr>
          <p:cNvPr id="4103" name="Title Placeholder 1"/>
          <p:cNvSpPr>
            <a:spLocks noGrp="1"/>
          </p:cNvSpPr>
          <p:nvPr>
            <p:ph type="title"/>
          </p:nvPr>
        </p:nvSpPr>
        <p:spPr bwMode="auto">
          <a:xfrm>
            <a:off x="0" y="135468"/>
            <a:ext cx="121920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2" name="Slide Number Placeholder 5"/>
          <p:cNvSpPr txBox="1">
            <a:spLocks/>
          </p:cNvSpPr>
          <p:nvPr userDrawn="1"/>
        </p:nvSpPr>
        <p:spPr>
          <a:xfrm>
            <a:off x="11861800" y="6569076"/>
            <a:ext cx="330200" cy="238125"/>
          </a:xfrm>
          <a:prstGeom prst="rect">
            <a:avLst/>
          </a:prstGeom>
        </p:spPr>
        <p:txBody>
          <a:bodyPr lIns="0" tIns="0" rIns="0" bIns="0" anchor="ctr"/>
          <a:lstStyle>
            <a:lvl1pPr algn="r">
              <a:defRPr sz="1000">
                <a:solidFill>
                  <a:schemeClr val="tx1">
                    <a:tint val="75000"/>
                  </a:schemeClr>
                </a:solidFill>
                <a:latin typeface="Arial" pitchFamily="34" charset="0"/>
                <a:cs typeface="Arial" pitchFamily="34" charset="0"/>
              </a:defRPr>
            </a:lvl1pPr>
          </a:lstStyle>
          <a:p>
            <a:pPr algn="ctr" fontAlgn="auto">
              <a:spcBef>
                <a:spcPts val="0"/>
              </a:spcBef>
              <a:spcAft>
                <a:spcPts val="0"/>
              </a:spcAft>
              <a:defRPr/>
            </a:pPr>
            <a:fld id="{A14E15DE-FFF3-4CEF-8B6C-0DE4F19B17A0}" type="slidenum">
              <a:rPr lang="en-US" sz="1000" smtClean="0">
                <a:solidFill>
                  <a:srgbClr val="898989"/>
                </a:solidFill>
              </a:rPr>
              <a:pPr algn="ctr" fontAlgn="auto">
                <a:spcBef>
                  <a:spcPts val="0"/>
                </a:spcBef>
                <a:spcAft>
                  <a:spcPts val="0"/>
                </a:spcAft>
                <a:defRPr/>
              </a:pPr>
              <a:t>‹#›</a:t>
            </a:fld>
            <a:endParaRPr lang="en-US" sz="1000" dirty="0">
              <a:solidFill>
                <a:srgbClr val="898989"/>
              </a:solidFill>
            </a:endParaRPr>
          </a:p>
        </p:txBody>
      </p:sp>
      <p:pic>
        <p:nvPicPr>
          <p:cNvPr id="6" name="Picture 5">
            <a:extLst>
              <a:ext uri="{FF2B5EF4-FFF2-40B4-BE49-F238E27FC236}">
                <a16:creationId xmlns:a16="http://schemas.microsoft.com/office/drawing/2014/main" id="{DA6020DA-1030-40E8-8FDE-8D1EB7B69CA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603562" y="6461191"/>
            <a:ext cx="1319622" cy="396809"/>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rtl="0" fontAlgn="base">
        <a:spcBef>
          <a:spcPct val="0"/>
        </a:spcBef>
        <a:spcAft>
          <a:spcPct val="0"/>
        </a:spcAft>
        <a:defRPr sz="3200" kern="1200">
          <a:solidFill>
            <a:schemeClr val="bg1"/>
          </a:solidFill>
          <a:latin typeface="Arial" pitchFamily="34" charset="0"/>
          <a:ea typeface="+mj-ea"/>
          <a:cs typeface="Arial" pitchFamily="34" charset="0"/>
        </a:defRPr>
      </a:lvl1pPr>
      <a:lvl2pPr algn="l" rtl="0" fontAlgn="base">
        <a:spcBef>
          <a:spcPct val="0"/>
        </a:spcBef>
        <a:spcAft>
          <a:spcPct val="0"/>
        </a:spcAft>
        <a:defRPr sz="3200">
          <a:solidFill>
            <a:schemeClr val="bg1"/>
          </a:solidFill>
          <a:latin typeface="Arial" pitchFamily="34" charset="0"/>
          <a:cs typeface="Arial" pitchFamily="34" charset="0"/>
        </a:defRPr>
      </a:lvl2pPr>
      <a:lvl3pPr algn="l" rtl="0" fontAlgn="base">
        <a:spcBef>
          <a:spcPct val="0"/>
        </a:spcBef>
        <a:spcAft>
          <a:spcPct val="0"/>
        </a:spcAft>
        <a:defRPr sz="3200">
          <a:solidFill>
            <a:schemeClr val="bg1"/>
          </a:solidFill>
          <a:latin typeface="Arial" pitchFamily="34" charset="0"/>
          <a:cs typeface="Arial" pitchFamily="34" charset="0"/>
        </a:defRPr>
      </a:lvl3pPr>
      <a:lvl4pPr algn="l" rtl="0" fontAlgn="base">
        <a:spcBef>
          <a:spcPct val="0"/>
        </a:spcBef>
        <a:spcAft>
          <a:spcPct val="0"/>
        </a:spcAft>
        <a:defRPr sz="3200">
          <a:solidFill>
            <a:schemeClr val="bg1"/>
          </a:solidFill>
          <a:latin typeface="Arial" pitchFamily="34" charset="0"/>
          <a:cs typeface="Arial" pitchFamily="34" charset="0"/>
        </a:defRPr>
      </a:lvl4pPr>
      <a:lvl5pPr algn="l" rtl="0" fontAlgn="base">
        <a:spcBef>
          <a:spcPct val="0"/>
        </a:spcBef>
        <a:spcAft>
          <a:spcPct val="0"/>
        </a:spcAft>
        <a:defRPr sz="3200">
          <a:solidFill>
            <a:schemeClr val="bg1"/>
          </a:solidFill>
          <a:latin typeface="Arial" pitchFamily="34" charset="0"/>
          <a:cs typeface="Arial" pitchFamily="34" charset="0"/>
        </a:defRPr>
      </a:lvl5pPr>
      <a:lvl6pPr marL="457200" algn="l" rtl="0" fontAlgn="base">
        <a:spcBef>
          <a:spcPct val="0"/>
        </a:spcBef>
        <a:spcAft>
          <a:spcPct val="0"/>
        </a:spcAft>
        <a:defRPr sz="3200">
          <a:solidFill>
            <a:schemeClr val="bg1"/>
          </a:solidFill>
          <a:latin typeface="Arial" pitchFamily="34" charset="0"/>
          <a:cs typeface="Arial" pitchFamily="34" charset="0"/>
        </a:defRPr>
      </a:lvl6pPr>
      <a:lvl7pPr marL="914400" algn="l" rtl="0" fontAlgn="base">
        <a:spcBef>
          <a:spcPct val="0"/>
        </a:spcBef>
        <a:spcAft>
          <a:spcPct val="0"/>
        </a:spcAft>
        <a:defRPr sz="3200">
          <a:solidFill>
            <a:schemeClr val="bg1"/>
          </a:solidFill>
          <a:latin typeface="Arial" pitchFamily="34" charset="0"/>
          <a:cs typeface="Arial" pitchFamily="34" charset="0"/>
        </a:defRPr>
      </a:lvl7pPr>
      <a:lvl8pPr marL="1371600" algn="l" rtl="0" fontAlgn="base">
        <a:spcBef>
          <a:spcPct val="0"/>
        </a:spcBef>
        <a:spcAft>
          <a:spcPct val="0"/>
        </a:spcAft>
        <a:defRPr sz="3200">
          <a:solidFill>
            <a:schemeClr val="bg1"/>
          </a:solidFill>
          <a:latin typeface="Arial" pitchFamily="34" charset="0"/>
          <a:cs typeface="Arial" pitchFamily="34" charset="0"/>
        </a:defRPr>
      </a:lvl8pPr>
      <a:lvl9pPr marL="1828800" algn="l" rtl="0" fontAlgn="base">
        <a:spcBef>
          <a:spcPct val="0"/>
        </a:spcBef>
        <a:spcAft>
          <a:spcPct val="0"/>
        </a:spcAft>
        <a:defRPr sz="3200">
          <a:solidFill>
            <a:schemeClr val="bg1"/>
          </a:solidFill>
          <a:latin typeface="Arial" pitchFamily="34" charset="0"/>
          <a:cs typeface="Arial" pitchFamily="34" charset="0"/>
        </a:defRPr>
      </a:lvl9pPr>
    </p:titleStyle>
    <p:bodyStyle>
      <a:lvl1pPr marL="173038" indent="-173038" algn="l" rtl="0" fontAlgn="base">
        <a:spcBef>
          <a:spcPts val="2000"/>
        </a:spcBef>
        <a:spcAft>
          <a:spcPct val="0"/>
        </a:spcAft>
        <a:buBlip>
          <a:blip r:embed="rId15"/>
        </a:buBlip>
        <a:defRPr sz="1600" kern="1200">
          <a:solidFill>
            <a:schemeClr val="tx1"/>
          </a:solidFill>
          <a:latin typeface="Arial" pitchFamily="34" charset="0"/>
          <a:ea typeface="+mn-ea"/>
          <a:cs typeface="Arial" pitchFamily="34" charset="0"/>
        </a:defRPr>
      </a:lvl1pPr>
      <a:lvl2pPr marL="576263" indent="-230188" algn="l" rtl="0" fontAlgn="base">
        <a:spcBef>
          <a:spcPts val="400"/>
        </a:spcBef>
        <a:spcAft>
          <a:spcPct val="0"/>
        </a:spcAft>
        <a:buClr>
          <a:srgbClr val="0070C0"/>
        </a:buClr>
        <a:buFont typeface="Arial" pitchFamily="34" charset="0"/>
        <a:buChar char="–"/>
        <a:defRPr sz="1400" kern="1200">
          <a:solidFill>
            <a:schemeClr val="tx1"/>
          </a:solidFill>
          <a:latin typeface="Arial" pitchFamily="34" charset="0"/>
          <a:ea typeface="+mn-ea"/>
          <a:cs typeface="Arial" pitchFamily="34" charset="0"/>
        </a:defRPr>
      </a:lvl2pPr>
      <a:lvl3pPr marL="1143000" indent="-228600" algn="l" rtl="0" fontAlgn="base">
        <a:spcBef>
          <a:spcPts val="200"/>
        </a:spcBef>
        <a:spcAft>
          <a:spcPct val="0"/>
        </a:spcAft>
        <a:buClr>
          <a:srgbClr val="0070C0"/>
        </a:buClr>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rtl="0" fontAlgn="base">
        <a:spcBef>
          <a:spcPts val="2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ts val="2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4.png"/><Relationship Id="rId5" Type="http://schemas.openxmlformats.org/officeDocument/2006/relationships/diagramColors" Target="../diagrams/colors3.xml"/><Relationship Id="rId10" Type="http://schemas.openxmlformats.org/officeDocument/2006/relationships/image" Target="../media/image23.png"/><Relationship Id="rId4" Type="http://schemas.openxmlformats.org/officeDocument/2006/relationships/diagramQuickStyle" Target="../diagrams/quickStyle3.xm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Box 14"/>
          <p:cNvSpPr txBox="1">
            <a:spLocks noChangeArrowheads="1"/>
          </p:cNvSpPr>
          <p:nvPr/>
        </p:nvSpPr>
        <p:spPr bwMode="auto">
          <a:xfrm>
            <a:off x="-79020" y="4982994"/>
            <a:ext cx="72608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3600" b="1" dirty="0">
                <a:solidFill>
                  <a:srgbClr val="FF0000"/>
                </a:solidFill>
                <a:latin typeface="Arial Rounded MT Bold" panose="020F0704030504030204" pitchFamily="34" charset="0"/>
                <a:cs typeface="Arial" pitchFamily="34" charset="0"/>
              </a:rPr>
              <a:t>ORACLE ERP </a:t>
            </a:r>
            <a:r>
              <a:rPr lang="en-US" sz="3600" b="1" dirty="0" smtClean="0">
                <a:solidFill>
                  <a:schemeClr val="bg1"/>
                </a:solidFill>
                <a:latin typeface="Arial Rounded MT Bold" panose="020F0704030504030204" pitchFamily="34" charset="0"/>
                <a:cs typeface="Arial" pitchFamily="34" charset="0"/>
              </a:rPr>
              <a:t>Services</a:t>
            </a:r>
            <a:endParaRPr lang="en-US" sz="3600" b="1" dirty="0">
              <a:solidFill>
                <a:schemeClr val="bg1"/>
              </a:solidFill>
              <a:latin typeface="Arial Rounded MT Bold" panose="020F0704030504030204" pitchFamily="34" charset="0"/>
              <a:cs typeface="Arial" pitchFamily="34" charset="0"/>
            </a:endParaRPr>
          </a:p>
        </p:txBody>
      </p:sp>
      <p:pic>
        <p:nvPicPr>
          <p:cNvPr id="6" name="Picture 5">
            <a:extLst>
              <a:ext uri="{FF2B5EF4-FFF2-40B4-BE49-F238E27FC236}">
                <a16:creationId xmlns:a16="http://schemas.microsoft.com/office/drawing/2014/main" id="{F377F517-7483-40F7-8658-6B81669BB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5" y="196850"/>
            <a:ext cx="3632200" cy="1092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644"/>
            <a:ext cx="12192000" cy="987425"/>
          </a:xfrm>
        </p:spPr>
        <p:txBody>
          <a:bodyPr/>
          <a:lstStyle/>
          <a:p>
            <a:r>
              <a:rPr lang="en-US" dirty="0" smtClean="0"/>
              <a:t>DevOps </a:t>
            </a:r>
            <a:r>
              <a:rPr lang="en-US" dirty="0" smtClean="0"/>
              <a:t>Team</a:t>
            </a:r>
            <a:endParaRPr lang="en-US" dirty="0"/>
          </a:p>
        </p:txBody>
      </p:sp>
      <p:sp>
        <p:nvSpPr>
          <p:cNvPr id="18" name="Rectangle 17">
            <a:extLst>
              <a:ext uri="{FF2B5EF4-FFF2-40B4-BE49-F238E27FC236}">
                <a16:creationId xmlns:a16="http://schemas.microsoft.com/office/drawing/2014/main" id="{D477A52E-3F9C-4D70-A1C5-990828DA1FF0}"/>
              </a:ext>
            </a:extLst>
          </p:cNvPr>
          <p:cNvSpPr/>
          <p:nvPr/>
        </p:nvSpPr>
        <p:spPr>
          <a:xfrm>
            <a:off x="339577" y="3458247"/>
            <a:ext cx="5670420" cy="400110"/>
          </a:xfrm>
          <a:prstGeom prst="rect">
            <a:avLst/>
          </a:prstGeom>
          <a:solidFill>
            <a:schemeClr val="accent5"/>
          </a:solidFill>
        </p:spPr>
        <p:txBody>
          <a:bodyPr wrap="square">
            <a:spAutoFit/>
          </a:bodyPr>
          <a:lstStyle/>
          <a:p>
            <a:r>
              <a:rPr lang="en-US" sz="2000" b="1" dirty="0" smtClean="0">
                <a:solidFill>
                  <a:schemeClr val="bg1"/>
                </a:solidFill>
                <a:cs typeface="Arial" panose="020B0604020202020204" pitchFamily="34" charset="0"/>
              </a:rPr>
              <a:t>Project Lead Cloud &amp; DevOps</a:t>
            </a:r>
            <a:r>
              <a:rPr lang="en-US" sz="2000" b="1" dirty="0" smtClean="0">
                <a:solidFill>
                  <a:schemeClr val="bg1"/>
                </a:solidFill>
                <a:cs typeface="Arial" panose="020B0604020202020204" pitchFamily="34" charset="0"/>
              </a:rPr>
              <a:t>–Rama Krishna</a:t>
            </a:r>
            <a:endParaRPr lang="en-US" sz="2000" b="1" dirty="0">
              <a:solidFill>
                <a:schemeClr val="bg1"/>
              </a:solidFill>
              <a:cs typeface="Arial" panose="020B0604020202020204" pitchFamily="34" charset="0"/>
            </a:endParaRPr>
          </a:p>
        </p:txBody>
      </p:sp>
      <p:sp>
        <p:nvSpPr>
          <p:cNvPr id="19" name="Rectangle 18">
            <a:extLst>
              <a:ext uri="{FF2B5EF4-FFF2-40B4-BE49-F238E27FC236}">
                <a16:creationId xmlns:a16="http://schemas.microsoft.com/office/drawing/2014/main" id="{8BAF91C0-F59B-4067-9817-8A6BDFFD4394}"/>
              </a:ext>
            </a:extLst>
          </p:cNvPr>
          <p:cNvSpPr/>
          <p:nvPr/>
        </p:nvSpPr>
        <p:spPr>
          <a:xfrm>
            <a:off x="6040009" y="3458247"/>
            <a:ext cx="6011583" cy="400110"/>
          </a:xfrm>
          <a:prstGeom prst="rect">
            <a:avLst/>
          </a:prstGeom>
          <a:solidFill>
            <a:srgbClr val="E95F43"/>
          </a:solidFill>
        </p:spPr>
        <p:txBody>
          <a:bodyPr wrap="square">
            <a:spAutoFit/>
          </a:bodyPr>
          <a:lstStyle/>
          <a:p>
            <a:r>
              <a:rPr lang="en-US" sz="2000" b="1" dirty="0" smtClean="0">
                <a:solidFill>
                  <a:schemeClr val="bg1"/>
                </a:solidFill>
                <a:cs typeface="Arial" panose="020B0604020202020204" pitchFamily="34" charset="0"/>
              </a:rPr>
              <a:t>Technical </a:t>
            </a:r>
            <a:r>
              <a:rPr lang="en-US" sz="2000" b="1" dirty="0" smtClean="0">
                <a:solidFill>
                  <a:schemeClr val="bg1"/>
                </a:solidFill>
                <a:cs typeface="Arial" panose="020B0604020202020204" pitchFamily="34" charset="0"/>
              </a:rPr>
              <a:t>consultant – Samantha Changal</a:t>
            </a:r>
            <a:endParaRPr lang="en-US" sz="2000" b="1"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8ADF275C-AEA6-42BD-A85B-DB11511B5ECC}"/>
              </a:ext>
            </a:extLst>
          </p:cNvPr>
          <p:cNvSpPr txBox="1"/>
          <p:nvPr/>
        </p:nvSpPr>
        <p:spPr>
          <a:xfrm>
            <a:off x="339577" y="3992188"/>
            <a:ext cx="5670420" cy="2508379"/>
          </a:xfrm>
          <a:prstGeom prst="rect">
            <a:avLst/>
          </a:prstGeom>
          <a:solidFill>
            <a:schemeClr val="bg1">
              <a:lumMod val="95000"/>
            </a:schemeClr>
          </a:solidFill>
        </p:spPr>
        <p:txBody>
          <a:bodyPr wrap="square" rtlCol="0">
            <a:spAutoFit/>
          </a:bodyPr>
          <a:lstStyle/>
          <a:p>
            <a:pPr marL="285750" indent="-285750">
              <a:lnSpc>
                <a:spcPct val="150000"/>
              </a:lnSpc>
              <a:spcBef>
                <a:spcPts val="200"/>
              </a:spcBef>
              <a:spcAft>
                <a:spcPts val="200"/>
              </a:spcAft>
              <a:buFont typeface="Arial" panose="020B0604020202020204" pitchFamily="34" charset="0"/>
              <a:buChar char="•"/>
            </a:pPr>
            <a:r>
              <a:rPr lang="en-US" sz="1400" dirty="0"/>
              <a:t>Overall 10+ years of experience in developing and maintaining Enterprise </a:t>
            </a:r>
            <a:r>
              <a:rPr lang="en-US" sz="1400" dirty="0" smtClean="0"/>
              <a:t>applications with Agile </a:t>
            </a:r>
          </a:p>
          <a:p>
            <a:pPr marL="285750" indent="-285750">
              <a:lnSpc>
                <a:spcPct val="150000"/>
              </a:lnSpc>
              <a:spcBef>
                <a:spcPts val="200"/>
              </a:spcBef>
              <a:spcAft>
                <a:spcPts val="200"/>
              </a:spcAft>
              <a:buFont typeface="Arial" panose="020B0604020202020204" pitchFamily="34" charset="0"/>
              <a:buChar char="•"/>
            </a:pPr>
            <a:r>
              <a:rPr lang="en-US" sz="1400" dirty="0" smtClean="0"/>
              <a:t>Managed End-to-End </a:t>
            </a:r>
            <a:r>
              <a:rPr lang="en-US" sz="1400" dirty="0"/>
              <a:t>solution with </a:t>
            </a:r>
            <a:r>
              <a:rPr lang="en-US" sz="1400" dirty="0" err="1"/>
              <a:t>Ansible</a:t>
            </a:r>
            <a:r>
              <a:rPr lang="en-US" sz="1400" dirty="0"/>
              <a:t> for configuration </a:t>
            </a:r>
            <a:r>
              <a:rPr lang="en-US" sz="1400" dirty="0" smtClean="0"/>
              <a:t>management – IaaS, </a:t>
            </a:r>
            <a:r>
              <a:rPr lang="en-IN" sz="1400" dirty="0" smtClean="0"/>
              <a:t>Expertise tools </a:t>
            </a:r>
            <a:r>
              <a:rPr lang="en-IN" sz="1400" dirty="0"/>
              <a:t>Jenkins, SCM, </a:t>
            </a:r>
            <a:r>
              <a:rPr lang="en-IN" sz="1400" dirty="0" err="1" smtClean="0"/>
              <a:t>Artifactory</a:t>
            </a:r>
            <a:r>
              <a:rPr lang="en-IN" sz="1400" dirty="0"/>
              <a:t>, </a:t>
            </a:r>
            <a:r>
              <a:rPr lang="en-IN" sz="1400" dirty="0" smtClean="0"/>
              <a:t>Python</a:t>
            </a:r>
            <a:r>
              <a:rPr lang="en-IN" sz="1400" dirty="0"/>
              <a:t>, </a:t>
            </a:r>
            <a:r>
              <a:rPr lang="en-IN" sz="1400" dirty="0" smtClean="0"/>
              <a:t>Coordinator </a:t>
            </a:r>
            <a:r>
              <a:rPr lang="en-IN" sz="1400" dirty="0"/>
              <a:t>Kubernetes, </a:t>
            </a:r>
            <a:r>
              <a:rPr lang="en-IN" sz="1400" dirty="0" err="1"/>
              <a:t>Openshift</a:t>
            </a:r>
            <a:r>
              <a:rPr lang="en-IN" sz="1400" dirty="0"/>
              <a:t>, Google </a:t>
            </a:r>
            <a:r>
              <a:rPr lang="en-IN" sz="1400" dirty="0" smtClean="0"/>
              <a:t>Anthos.</a:t>
            </a:r>
            <a:endParaRPr lang="en-IN" sz="1400" dirty="0"/>
          </a:p>
          <a:p>
            <a:pPr marL="285750" indent="-285750">
              <a:lnSpc>
                <a:spcPct val="150000"/>
              </a:lnSpc>
              <a:spcBef>
                <a:spcPts val="200"/>
              </a:spcBef>
              <a:spcAft>
                <a:spcPts val="200"/>
              </a:spcAft>
              <a:buFont typeface="Arial" panose="020B0604020202020204" pitchFamily="34" charset="0"/>
              <a:buChar char="•"/>
            </a:pPr>
            <a:r>
              <a:rPr lang="en-IN" sz="1400" dirty="0" smtClean="0"/>
              <a:t>Frameworks </a:t>
            </a:r>
            <a:r>
              <a:rPr lang="en-IN" sz="1400" dirty="0"/>
              <a:t>like Spring Boot, Netflix OSS, </a:t>
            </a:r>
            <a:r>
              <a:rPr lang="en-IN" sz="1400" dirty="0" smtClean="0"/>
              <a:t>Angular.</a:t>
            </a:r>
          </a:p>
          <a:p>
            <a:pPr marL="285750" indent="-285750">
              <a:lnSpc>
                <a:spcPct val="150000"/>
              </a:lnSpc>
              <a:spcBef>
                <a:spcPts val="200"/>
              </a:spcBef>
              <a:spcAft>
                <a:spcPts val="200"/>
              </a:spcAft>
              <a:buFont typeface="Arial" panose="020B0604020202020204" pitchFamily="34" charset="0"/>
              <a:buChar char="•"/>
            </a:pPr>
            <a:r>
              <a:rPr lang="en-IN" sz="1400" dirty="0" smtClean="0"/>
              <a:t>Industry </a:t>
            </a:r>
            <a:r>
              <a:rPr lang="en-US" sz="1400" dirty="0"/>
              <a:t>Telecom, Health Care, </a:t>
            </a:r>
            <a:r>
              <a:rPr lang="en-US" sz="1400" dirty="0" smtClean="0"/>
              <a:t>Banking &amp; </a:t>
            </a:r>
            <a:r>
              <a:rPr lang="en-US" sz="1400" dirty="0"/>
              <a:t>Finance</a:t>
            </a:r>
            <a:endParaRPr lang="en-US" sz="1400" dirty="0"/>
          </a:p>
        </p:txBody>
      </p:sp>
      <p:sp>
        <p:nvSpPr>
          <p:cNvPr id="20" name="TextBox 19">
            <a:extLst>
              <a:ext uri="{FF2B5EF4-FFF2-40B4-BE49-F238E27FC236}">
                <a16:creationId xmlns:a16="http://schemas.microsoft.com/office/drawing/2014/main" id="{1A3E0302-FFB4-464C-A53B-6DBE6B266C09}"/>
              </a:ext>
            </a:extLst>
          </p:cNvPr>
          <p:cNvSpPr txBox="1"/>
          <p:nvPr/>
        </p:nvSpPr>
        <p:spPr>
          <a:xfrm>
            <a:off x="6089340" y="3905929"/>
            <a:ext cx="5962252" cy="2457083"/>
          </a:xfrm>
          <a:prstGeom prst="rect">
            <a:avLst/>
          </a:prstGeom>
          <a:solidFill>
            <a:schemeClr val="bg1">
              <a:lumMod val="95000"/>
            </a:schemeClr>
          </a:solidFill>
        </p:spPr>
        <p:txBody>
          <a:bodyPr wrap="square" rtlCol="0">
            <a:spAutoFit/>
          </a:bodyPr>
          <a:lstStyle/>
          <a:p>
            <a:pPr marL="285750" indent="-285750">
              <a:lnSpc>
                <a:spcPct val="150000"/>
              </a:lnSpc>
              <a:spcBef>
                <a:spcPts val="200"/>
              </a:spcBef>
              <a:spcAft>
                <a:spcPts val="200"/>
              </a:spcAft>
              <a:buFont typeface="Arial" panose="020B0604020202020204" pitchFamily="34" charset="0"/>
              <a:buChar char="•"/>
            </a:pPr>
            <a:r>
              <a:rPr lang="en-US" sz="1400" dirty="0"/>
              <a:t>Technical consultant with diverse operational experience in both IT Digital </a:t>
            </a:r>
            <a:r>
              <a:rPr lang="en-US" sz="1400" dirty="0"/>
              <a:t>transformation and Engineering.</a:t>
            </a:r>
            <a:endParaRPr lang="en-US" sz="1400" dirty="0"/>
          </a:p>
          <a:p>
            <a:pPr marL="285750" indent="-285750">
              <a:lnSpc>
                <a:spcPct val="150000"/>
              </a:lnSpc>
              <a:spcBef>
                <a:spcPts val="200"/>
              </a:spcBef>
              <a:spcAft>
                <a:spcPts val="200"/>
              </a:spcAft>
              <a:buFont typeface="Arial" panose="020B0604020202020204" pitchFamily="34" charset="0"/>
              <a:buChar char="•"/>
            </a:pPr>
            <a:r>
              <a:rPr lang="en-US" sz="1400" dirty="0"/>
              <a:t>Over 15+ </a:t>
            </a:r>
            <a:r>
              <a:rPr lang="en-US" sz="1400" dirty="0"/>
              <a:t>experience Design, build and configure applications to meet business process and application requirements in a large digital transformation </a:t>
            </a:r>
            <a:r>
              <a:rPr lang="en-US" sz="1400" dirty="0"/>
              <a:t>program.</a:t>
            </a:r>
          </a:p>
          <a:p>
            <a:pPr marL="285750" indent="-285750">
              <a:lnSpc>
                <a:spcPct val="150000"/>
              </a:lnSpc>
              <a:spcBef>
                <a:spcPts val="200"/>
              </a:spcBef>
              <a:spcAft>
                <a:spcPts val="200"/>
              </a:spcAft>
              <a:buFont typeface="Arial" panose="020B0604020202020204" pitchFamily="34" charset="0"/>
              <a:buChar char="•"/>
            </a:pPr>
            <a:r>
              <a:rPr lang="en-US" sz="1400" dirty="0"/>
              <a:t>Development </a:t>
            </a:r>
            <a:r>
              <a:rPr lang="en-US" sz="1400" dirty="0"/>
              <a:t>of IT Application </a:t>
            </a:r>
            <a:r>
              <a:rPr lang="en-US" sz="1400" dirty="0"/>
              <a:t>core project management tools &amp; integrating business applications and configuring Productivity tools</a:t>
            </a:r>
            <a:r>
              <a:rPr lang="en-US" sz="1400" dirty="0" smtClean="0"/>
              <a:t>. </a:t>
            </a:r>
            <a:endParaRPr lang="en-US" sz="1400" dirty="0"/>
          </a:p>
        </p:txBody>
      </p:sp>
      <p:sp>
        <p:nvSpPr>
          <p:cNvPr id="8" name="Rectangle 7">
            <a:extLst>
              <a:ext uri="{FF2B5EF4-FFF2-40B4-BE49-F238E27FC236}">
                <a16:creationId xmlns:a16="http://schemas.microsoft.com/office/drawing/2014/main" id="{D477A52E-3F9C-4D70-A1C5-990828DA1FF0}"/>
              </a:ext>
            </a:extLst>
          </p:cNvPr>
          <p:cNvSpPr/>
          <p:nvPr/>
        </p:nvSpPr>
        <p:spPr>
          <a:xfrm>
            <a:off x="375240" y="1178734"/>
            <a:ext cx="11676353" cy="400110"/>
          </a:xfrm>
          <a:prstGeom prst="rect">
            <a:avLst/>
          </a:prstGeom>
          <a:solidFill>
            <a:schemeClr val="accent5"/>
          </a:solidFill>
        </p:spPr>
        <p:txBody>
          <a:bodyPr wrap="square">
            <a:spAutoFit/>
          </a:bodyPr>
          <a:lstStyle/>
          <a:p>
            <a:r>
              <a:rPr lang="en-US" sz="2000" b="1" dirty="0" smtClean="0">
                <a:solidFill>
                  <a:schemeClr val="bg1"/>
                </a:solidFill>
                <a:cs typeface="Arial" panose="020B0604020202020204" pitchFamily="34" charset="0"/>
              </a:rPr>
              <a:t>Program Manager : - Ravi </a:t>
            </a:r>
            <a:r>
              <a:rPr lang="en-US" sz="2000" b="1" dirty="0" err="1" smtClean="0">
                <a:solidFill>
                  <a:schemeClr val="bg1"/>
                </a:solidFill>
                <a:cs typeface="Arial" panose="020B0604020202020204" pitchFamily="34" charset="0"/>
              </a:rPr>
              <a:t>kumar</a:t>
            </a:r>
            <a:endParaRPr lang="en-US" sz="2000" b="1" dirty="0">
              <a:solidFill>
                <a:schemeClr val="bg1"/>
              </a:solidFill>
              <a:cs typeface="Arial" panose="020B0604020202020204" pitchFamily="34" charset="0"/>
            </a:endParaRPr>
          </a:p>
        </p:txBody>
      </p:sp>
      <p:sp>
        <p:nvSpPr>
          <p:cNvPr id="9" name="TextBox 8">
            <a:extLst>
              <a:ext uri="{FF2B5EF4-FFF2-40B4-BE49-F238E27FC236}">
                <a16:creationId xmlns:a16="http://schemas.microsoft.com/office/drawing/2014/main" id="{8ADF275C-AEA6-42BD-A85B-DB11511B5ECC}"/>
              </a:ext>
            </a:extLst>
          </p:cNvPr>
          <p:cNvSpPr txBox="1"/>
          <p:nvPr/>
        </p:nvSpPr>
        <p:spPr>
          <a:xfrm>
            <a:off x="375241" y="1712675"/>
            <a:ext cx="11676352" cy="456535"/>
          </a:xfrm>
          <a:prstGeom prst="rect">
            <a:avLst/>
          </a:prstGeom>
          <a:solidFill>
            <a:schemeClr val="bg1">
              <a:lumMod val="95000"/>
            </a:schemeClr>
          </a:solidFill>
        </p:spPr>
        <p:txBody>
          <a:bodyPr wrap="square" rtlCol="0">
            <a:spAutoFit/>
          </a:bodyPr>
          <a:lstStyle/>
          <a:p>
            <a:pPr marL="285750" indent="-285750">
              <a:lnSpc>
                <a:spcPct val="150000"/>
              </a:lnSpc>
              <a:spcBef>
                <a:spcPts val="200"/>
              </a:spcBef>
              <a:spcAft>
                <a:spcPts val="200"/>
              </a:spcAft>
              <a:buFont typeface="Arial" panose="020B0604020202020204" pitchFamily="34" charset="0"/>
              <a:buChar char="•"/>
            </a:pPr>
            <a:r>
              <a:rPr lang="en-IN" dirty="0" smtClean="0"/>
              <a:t>Ravi </a:t>
            </a:r>
            <a:endParaRPr lang="en-US" dirty="0" smtClean="0"/>
          </a:p>
        </p:txBody>
      </p:sp>
    </p:spTree>
    <p:extLst>
      <p:ext uri="{BB962C8B-B14F-4D97-AF65-F5344CB8AC3E}">
        <p14:creationId xmlns:p14="http://schemas.microsoft.com/office/powerpoint/2010/main" val="27556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a:t>
            </a:r>
            <a:r>
              <a:rPr lang="en-US" dirty="0" smtClean="0"/>
              <a:t>Competencies</a:t>
            </a:r>
            <a:endParaRPr lang="en-US" dirty="0"/>
          </a:p>
        </p:txBody>
      </p:sp>
      <p:graphicFrame>
        <p:nvGraphicFramePr>
          <p:cNvPr id="4" name="Diagram 3"/>
          <p:cNvGraphicFramePr/>
          <p:nvPr>
            <p:extLst>
              <p:ext uri="{D42A27DB-BD31-4B8C-83A1-F6EECF244321}">
                <p14:modId xmlns:p14="http://schemas.microsoft.com/office/powerpoint/2010/main" val="224654008"/>
              </p:ext>
            </p:extLst>
          </p:nvPr>
        </p:nvGraphicFramePr>
        <p:xfrm>
          <a:off x="-513567" y="1122893"/>
          <a:ext cx="12705567" cy="671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092606" y="4252404"/>
            <a:ext cx="1455938" cy="415498"/>
          </a:xfrm>
          <a:prstGeom prst="rect">
            <a:avLst/>
          </a:prstGeom>
          <a:noFill/>
        </p:spPr>
        <p:txBody>
          <a:bodyPr wrap="square" rtlCol="0">
            <a:spAutoFit/>
          </a:bodyPr>
          <a:lstStyle/>
          <a:p>
            <a:r>
              <a:rPr lang="en-US" sz="1050" dirty="0" smtClean="0">
                <a:solidFill>
                  <a:schemeClr val="bg1"/>
                </a:solidFill>
              </a:rPr>
              <a:t>Hyperion Budgeting/Planning</a:t>
            </a:r>
            <a:endParaRPr lang="en-US" sz="1050" dirty="0">
              <a:solidFill>
                <a:schemeClr val="bg1"/>
              </a:solidFill>
            </a:endParaRPr>
          </a:p>
        </p:txBody>
      </p:sp>
    </p:spTree>
    <p:extLst>
      <p:ext uri="{BB962C8B-B14F-4D97-AF65-F5344CB8AC3E}">
        <p14:creationId xmlns:p14="http://schemas.microsoft.com/office/powerpoint/2010/main" val="308310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Oversight / Coordination Model</a:t>
            </a:r>
          </a:p>
        </p:txBody>
      </p:sp>
      <p:graphicFrame>
        <p:nvGraphicFramePr>
          <p:cNvPr id="3" name="Diagram 2">
            <a:extLst>
              <a:ext uri="{FF2B5EF4-FFF2-40B4-BE49-F238E27FC236}">
                <a16:creationId xmlns:a16="http://schemas.microsoft.com/office/drawing/2014/main" id="{B30D3276-43C9-4FC1-AFDD-0B27A2831F93}"/>
              </a:ext>
            </a:extLst>
          </p:cNvPr>
          <p:cNvGraphicFramePr/>
          <p:nvPr>
            <p:extLst/>
          </p:nvPr>
        </p:nvGraphicFramePr>
        <p:xfrm>
          <a:off x="432212" y="2388156"/>
          <a:ext cx="6166296" cy="3721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20C683A-3238-44E2-8DBB-6A36683CD24F}"/>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7612" y="4824133"/>
            <a:ext cx="557335" cy="557335"/>
          </a:xfrm>
          <a:prstGeom prst="rect">
            <a:avLst/>
          </a:prstGeom>
        </p:spPr>
      </p:pic>
      <p:pic>
        <p:nvPicPr>
          <p:cNvPr id="5" name="Picture 4">
            <a:extLst>
              <a:ext uri="{FF2B5EF4-FFF2-40B4-BE49-F238E27FC236}">
                <a16:creationId xmlns:a16="http://schemas.microsoft.com/office/drawing/2014/main" id="{28924CD6-9230-4B4B-BE91-4AB9344B058D}"/>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2212" y="3642156"/>
            <a:ext cx="571068" cy="571068"/>
          </a:xfrm>
          <a:prstGeom prst="rect">
            <a:avLst/>
          </a:prstGeom>
        </p:spPr>
      </p:pic>
      <p:sp>
        <p:nvSpPr>
          <p:cNvPr id="6" name="Freeform 22">
            <a:extLst>
              <a:ext uri="{FF2B5EF4-FFF2-40B4-BE49-F238E27FC236}">
                <a16:creationId xmlns:a16="http://schemas.microsoft.com/office/drawing/2014/main" id="{6786409E-DA15-45BB-B8DD-EF2051F04B8C}"/>
              </a:ext>
            </a:extLst>
          </p:cNvPr>
          <p:cNvSpPr>
            <a:spLocks noEditPoints="1"/>
          </p:cNvSpPr>
          <p:nvPr/>
        </p:nvSpPr>
        <p:spPr bwMode="auto">
          <a:xfrm>
            <a:off x="2443608" y="3723946"/>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 name="Freeform 22">
            <a:extLst>
              <a:ext uri="{FF2B5EF4-FFF2-40B4-BE49-F238E27FC236}">
                <a16:creationId xmlns:a16="http://schemas.microsoft.com/office/drawing/2014/main" id="{F260DC95-9493-4E39-A180-6C37522552BE}"/>
              </a:ext>
            </a:extLst>
          </p:cNvPr>
          <p:cNvSpPr>
            <a:spLocks noEditPoints="1"/>
          </p:cNvSpPr>
          <p:nvPr/>
        </p:nvSpPr>
        <p:spPr bwMode="auto">
          <a:xfrm>
            <a:off x="3034673" y="3723947"/>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 name="Freeform 22">
            <a:extLst>
              <a:ext uri="{FF2B5EF4-FFF2-40B4-BE49-F238E27FC236}">
                <a16:creationId xmlns:a16="http://schemas.microsoft.com/office/drawing/2014/main" id="{550AB0A3-F4C9-4314-A8FA-00349E104A51}"/>
              </a:ext>
            </a:extLst>
          </p:cNvPr>
          <p:cNvSpPr>
            <a:spLocks noEditPoints="1"/>
          </p:cNvSpPr>
          <p:nvPr/>
        </p:nvSpPr>
        <p:spPr bwMode="auto">
          <a:xfrm>
            <a:off x="1852544" y="3723947"/>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22">
            <a:extLst>
              <a:ext uri="{FF2B5EF4-FFF2-40B4-BE49-F238E27FC236}">
                <a16:creationId xmlns:a16="http://schemas.microsoft.com/office/drawing/2014/main" id="{DE8008B0-9D76-48B5-B7B7-248EA715E46F}"/>
              </a:ext>
            </a:extLst>
          </p:cNvPr>
          <p:cNvSpPr>
            <a:spLocks noEditPoints="1"/>
          </p:cNvSpPr>
          <p:nvPr/>
        </p:nvSpPr>
        <p:spPr bwMode="auto">
          <a:xfrm>
            <a:off x="5632279" y="3723946"/>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22">
            <a:extLst>
              <a:ext uri="{FF2B5EF4-FFF2-40B4-BE49-F238E27FC236}">
                <a16:creationId xmlns:a16="http://schemas.microsoft.com/office/drawing/2014/main" id="{E6AE93EE-EFC7-42CE-9B51-C160F617ECE7}"/>
              </a:ext>
            </a:extLst>
          </p:cNvPr>
          <p:cNvSpPr>
            <a:spLocks noEditPoints="1"/>
          </p:cNvSpPr>
          <p:nvPr/>
        </p:nvSpPr>
        <p:spPr bwMode="auto">
          <a:xfrm>
            <a:off x="979745" y="4978569"/>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22">
            <a:extLst>
              <a:ext uri="{FF2B5EF4-FFF2-40B4-BE49-F238E27FC236}">
                <a16:creationId xmlns:a16="http://schemas.microsoft.com/office/drawing/2014/main" id="{475E64BC-B7BB-41B1-AE4E-B054BB350730}"/>
              </a:ext>
            </a:extLst>
          </p:cNvPr>
          <p:cNvSpPr>
            <a:spLocks noEditPoints="1"/>
          </p:cNvSpPr>
          <p:nvPr/>
        </p:nvSpPr>
        <p:spPr bwMode="auto">
          <a:xfrm>
            <a:off x="2501902" y="4978568"/>
            <a:ext cx="374557"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22">
            <a:extLst>
              <a:ext uri="{FF2B5EF4-FFF2-40B4-BE49-F238E27FC236}">
                <a16:creationId xmlns:a16="http://schemas.microsoft.com/office/drawing/2014/main" id="{278D7112-E5D8-43A7-99FE-79A991E94907}"/>
              </a:ext>
            </a:extLst>
          </p:cNvPr>
          <p:cNvSpPr>
            <a:spLocks noEditPoints="1"/>
          </p:cNvSpPr>
          <p:nvPr/>
        </p:nvSpPr>
        <p:spPr bwMode="auto">
          <a:xfrm>
            <a:off x="4594824" y="5012533"/>
            <a:ext cx="333873" cy="297661"/>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pic>
        <p:nvPicPr>
          <p:cNvPr id="13" name="Picture 12">
            <a:extLst>
              <a:ext uri="{FF2B5EF4-FFF2-40B4-BE49-F238E27FC236}">
                <a16:creationId xmlns:a16="http://schemas.microsoft.com/office/drawing/2014/main" id="{81368EBB-A06E-4F2C-83C9-BEDF00C017F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58210" y="4740250"/>
            <a:ext cx="476636" cy="476636"/>
          </a:xfrm>
          <a:prstGeom prst="rect">
            <a:avLst/>
          </a:prstGeom>
        </p:spPr>
      </p:pic>
      <p:sp>
        <p:nvSpPr>
          <p:cNvPr id="14" name="Freeform 229">
            <a:extLst>
              <a:ext uri="{FF2B5EF4-FFF2-40B4-BE49-F238E27FC236}">
                <a16:creationId xmlns:a16="http://schemas.microsoft.com/office/drawing/2014/main" id="{1E0272F1-AFDA-4D90-A5DD-13CB7B4CE533}"/>
              </a:ext>
            </a:extLst>
          </p:cNvPr>
          <p:cNvSpPr>
            <a:spLocks noEditPoints="1"/>
          </p:cNvSpPr>
          <p:nvPr/>
        </p:nvSpPr>
        <p:spPr bwMode="gray">
          <a:xfrm flipH="1">
            <a:off x="5496135" y="2535697"/>
            <a:ext cx="383471" cy="778900"/>
          </a:xfrm>
          <a:custGeom>
            <a:avLst/>
            <a:gdLst>
              <a:gd name="T0" fmla="*/ 2147483647 w 259"/>
              <a:gd name="T1" fmla="*/ 2147483647 h 703"/>
              <a:gd name="T2" fmla="*/ 2147483647 w 259"/>
              <a:gd name="T3" fmla="*/ 2147483647 h 703"/>
              <a:gd name="T4" fmla="*/ 2147483647 w 259"/>
              <a:gd name="T5" fmla="*/ 2147483647 h 703"/>
              <a:gd name="T6" fmla="*/ 2147483647 w 259"/>
              <a:gd name="T7" fmla="*/ 2147483647 h 703"/>
              <a:gd name="T8" fmla="*/ 2147483647 w 259"/>
              <a:gd name="T9" fmla="*/ 2147483647 h 703"/>
              <a:gd name="T10" fmla="*/ 2147483647 w 259"/>
              <a:gd name="T11" fmla="*/ 2147483647 h 703"/>
              <a:gd name="T12" fmla="*/ 2147483647 w 259"/>
              <a:gd name="T13" fmla="*/ 2147483647 h 703"/>
              <a:gd name="T14" fmla="*/ 2147483647 w 259"/>
              <a:gd name="T15" fmla="*/ 2147483647 h 703"/>
              <a:gd name="T16" fmla="*/ 2147483647 w 259"/>
              <a:gd name="T17" fmla="*/ 2147483647 h 703"/>
              <a:gd name="T18" fmla="*/ 2147483647 w 259"/>
              <a:gd name="T19" fmla="*/ 2147483647 h 703"/>
              <a:gd name="T20" fmla="*/ 2147483647 w 259"/>
              <a:gd name="T21" fmla="*/ 2147483647 h 703"/>
              <a:gd name="T22" fmla="*/ 2147483647 w 259"/>
              <a:gd name="T23" fmla="*/ 2147483647 h 703"/>
              <a:gd name="T24" fmla="*/ 2147483647 w 259"/>
              <a:gd name="T25" fmla="*/ 2147483647 h 703"/>
              <a:gd name="T26" fmla="*/ 2147483647 w 259"/>
              <a:gd name="T27" fmla="*/ 2147483647 h 703"/>
              <a:gd name="T28" fmla="*/ 2147483647 w 259"/>
              <a:gd name="T29" fmla="*/ 2147483647 h 703"/>
              <a:gd name="T30" fmla="*/ 2147483647 w 259"/>
              <a:gd name="T31" fmla="*/ 2147483647 h 703"/>
              <a:gd name="T32" fmla="*/ 2147483647 w 259"/>
              <a:gd name="T33" fmla="*/ 2147483647 h 703"/>
              <a:gd name="T34" fmla="*/ 2147483647 w 259"/>
              <a:gd name="T35" fmla="*/ 2147483647 h 703"/>
              <a:gd name="T36" fmla="*/ 2147483647 w 259"/>
              <a:gd name="T37" fmla="*/ 2147483647 h 703"/>
              <a:gd name="T38" fmla="*/ 2147483647 w 259"/>
              <a:gd name="T39" fmla="*/ 2147483647 h 703"/>
              <a:gd name="T40" fmla="*/ 2147483647 w 259"/>
              <a:gd name="T41" fmla="*/ 2147483647 h 703"/>
              <a:gd name="T42" fmla="*/ 2147483647 w 259"/>
              <a:gd name="T43" fmla="*/ 2147483647 h 703"/>
              <a:gd name="T44" fmla="*/ 2147483647 w 259"/>
              <a:gd name="T45" fmla="*/ 2147483647 h 703"/>
              <a:gd name="T46" fmla="*/ 2147483647 w 259"/>
              <a:gd name="T47" fmla="*/ 2147483647 h 703"/>
              <a:gd name="T48" fmla="*/ 2147483647 w 259"/>
              <a:gd name="T49" fmla="*/ 2147483647 h 703"/>
              <a:gd name="T50" fmla="*/ 2147483647 w 259"/>
              <a:gd name="T51" fmla="*/ 2147483647 h 703"/>
              <a:gd name="T52" fmla="*/ 2147483647 w 259"/>
              <a:gd name="T53" fmla="*/ 2147483647 h 703"/>
              <a:gd name="T54" fmla="*/ 2147483647 w 259"/>
              <a:gd name="T55" fmla="*/ 2147483647 h 703"/>
              <a:gd name="T56" fmla="*/ 2147483647 w 259"/>
              <a:gd name="T57" fmla="*/ 2147483647 h 703"/>
              <a:gd name="T58" fmla="*/ 2147483647 w 259"/>
              <a:gd name="T59" fmla="*/ 2147483647 h 703"/>
              <a:gd name="T60" fmla="*/ 2147483647 w 259"/>
              <a:gd name="T61" fmla="*/ 2147483647 h 703"/>
              <a:gd name="T62" fmla="*/ 2147483647 w 259"/>
              <a:gd name="T63" fmla="*/ 2147483647 h 703"/>
              <a:gd name="T64" fmla="*/ 2147483647 w 259"/>
              <a:gd name="T65" fmla="*/ 2147483647 h 703"/>
              <a:gd name="T66" fmla="*/ 2147483647 w 259"/>
              <a:gd name="T67" fmla="*/ 2147483647 h 703"/>
              <a:gd name="T68" fmla="*/ 2147483647 w 259"/>
              <a:gd name="T69" fmla="*/ 2147483647 h 703"/>
              <a:gd name="T70" fmla="*/ 2147483647 w 259"/>
              <a:gd name="T71" fmla="*/ 2147483647 h 703"/>
              <a:gd name="T72" fmla="*/ 2147483647 w 259"/>
              <a:gd name="T73" fmla="*/ 2147483647 h 703"/>
              <a:gd name="T74" fmla="*/ 2147483647 w 259"/>
              <a:gd name="T75" fmla="*/ 2147483647 h 703"/>
              <a:gd name="T76" fmla="*/ 2147483647 w 259"/>
              <a:gd name="T77" fmla="*/ 2147483647 h 703"/>
              <a:gd name="T78" fmla="*/ 2147483647 w 259"/>
              <a:gd name="T79" fmla="*/ 2147483647 h 703"/>
              <a:gd name="T80" fmla="*/ 2147483647 w 259"/>
              <a:gd name="T81" fmla="*/ 2147483647 h 703"/>
              <a:gd name="T82" fmla="*/ 2147483647 w 259"/>
              <a:gd name="T83" fmla="*/ 2147483647 h 703"/>
              <a:gd name="T84" fmla="*/ 2147483647 w 259"/>
              <a:gd name="T85" fmla="*/ 2147483647 h 703"/>
              <a:gd name="T86" fmla="*/ 2147483647 w 259"/>
              <a:gd name="T87" fmla="*/ 2147483647 h 703"/>
              <a:gd name="T88" fmla="*/ 2147483647 w 259"/>
              <a:gd name="T89" fmla="*/ 2147483647 h 703"/>
              <a:gd name="T90" fmla="*/ 2147483647 w 259"/>
              <a:gd name="T91" fmla="*/ 2147483647 h 703"/>
              <a:gd name="T92" fmla="*/ 2147483647 w 259"/>
              <a:gd name="T93" fmla="*/ 2147483647 h 703"/>
              <a:gd name="T94" fmla="*/ 2147483647 w 259"/>
              <a:gd name="T95" fmla="*/ 2147483647 h 703"/>
              <a:gd name="T96" fmla="*/ 2147483647 w 259"/>
              <a:gd name="T97" fmla="*/ 2147483647 h 703"/>
              <a:gd name="T98" fmla="*/ 2147483647 w 259"/>
              <a:gd name="T99" fmla="*/ 2147483647 h 703"/>
              <a:gd name="T100" fmla="*/ 2147483647 w 259"/>
              <a:gd name="T101" fmla="*/ 2147483647 h 703"/>
              <a:gd name="T102" fmla="*/ 2147483647 w 259"/>
              <a:gd name="T103" fmla="*/ 2147483647 h 703"/>
              <a:gd name="T104" fmla="*/ 2147483647 w 259"/>
              <a:gd name="T105" fmla="*/ 2147483647 h 703"/>
              <a:gd name="T106" fmla="*/ 2147483647 w 259"/>
              <a:gd name="T107" fmla="*/ 2147483647 h 703"/>
              <a:gd name="T108" fmla="*/ 2147483647 w 259"/>
              <a:gd name="T109" fmla="*/ 2147483647 h 703"/>
              <a:gd name="T110" fmla="*/ 2147483647 w 259"/>
              <a:gd name="T111" fmla="*/ 2147483647 h 703"/>
              <a:gd name="T112" fmla="*/ 2147483647 w 259"/>
              <a:gd name="T113" fmla="*/ 2147483647 h 703"/>
              <a:gd name="T114" fmla="*/ 2147483647 w 259"/>
              <a:gd name="T115" fmla="*/ 2147483647 h 703"/>
              <a:gd name="T116" fmla="*/ 2147483647 w 259"/>
              <a:gd name="T117" fmla="*/ 2147483647 h 703"/>
              <a:gd name="T118" fmla="*/ 2147483647 w 259"/>
              <a:gd name="T119" fmla="*/ 2147483647 h 7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59"/>
              <a:gd name="T181" fmla="*/ 0 h 703"/>
              <a:gd name="T182" fmla="*/ 259 w 259"/>
              <a:gd name="T183" fmla="*/ 703 h 7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59" h="703">
                <a:moveTo>
                  <a:pt x="104" y="692"/>
                </a:moveTo>
                <a:cubicBezTo>
                  <a:pt x="104" y="693"/>
                  <a:pt x="103" y="694"/>
                  <a:pt x="102" y="694"/>
                </a:cubicBezTo>
                <a:cubicBezTo>
                  <a:pt x="95" y="698"/>
                  <a:pt x="87" y="700"/>
                  <a:pt x="79" y="700"/>
                </a:cubicBezTo>
                <a:cubicBezTo>
                  <a:pt x="70" y="701"/>
                  <a:pt x="61" y="703"/>
                  <a:pt x="52" y="699"/>
                </a:cubicBezTo>
                <a:cubicBezTo>
                  <a:pt x="50" y="698"/>
                  <a:pt x="48" y="697"/>
                  <a:pt x="46" y="696"/>
                </a:cubicBezTo>
                <a:cubicBezTo>
                  <a:pt x="44" y="696"/>
                  <a:pt x="43" y="696"/>
                  <a:pt x="42" y="697"/>
                </a:cubicBezTo>
                <a:cubicBezTo>
                  <a:pt x="41" y="699"/>
                  <a:pt x="40" y="699"/>
                  <a:pt x="39" y="698"/>
                </a:cubicBezTo>
                <a:cubicBezTo>
                  <a:pt x="36" y="697"/>
                  <a:pt x="33" y="695"/>
                  <a:pt x="31" y="694"/>
                </a:cubicBezTo>
                <a:cubicBezTo>
                  <a:pt x="26" y="691"/>
                  <a:pt x="26" y="691"/>
                  <a:pt x="26" y="686"/>
                </a:cubicBezTo>
                <a:cubicBezTo>
                  <a:pt x="26" y="685"/>
                  <a:pt x="26" y="683"/>
                  <a:pt x="27" y="682"/>
                </a:cubicBezTo>
                <a:cubicBezTo>
                  <a:pt x="27" y="680"/>
                  <a:pt x="27" y="677"/>
                  <a:pt x="27" y="674"/>
                </a:cubicBezTo>
                <a:cubicBezTo>
                  <a:pt x="27" y="673"/>
                  <a:pt x="27" y="672"/>
                  <a:pt x="27" y="671"/>
                </a:cubicBezTo>
                <a:cubicBezTo>
                  <a:pt x="27" y="664"/>
                  <a:pt x="26" y="657"/>
                  <a:pt x="25" y="650"/>
                </a:cubicBezTo>
                <a:cubicBezTo>
                  <a:pt x="25" y="646"/>
                  <a:pt x="25" y="643"/>
                  <a:pt x="26" y="639"/>
                </a:cubicBezTo>
                <a:cubicBezTo>
                  <a:pt x="27" y="636"/>
                  <a:pt x="27" y="632"/>
                  <a:pt x="27" y="628"/>
                </a:cubicBezTo>
                <a:cubicBezTo>
                  <a:pt x="26" y="619"/>
                  <a:pt x="24" y="609"/>
                  <a:pt x="23" y="599"/>
                </a:cubicBezTo>
                <a:cubicBezTo>
                  <a:pt x="23" y="587"/>
                  <a:pt x="24" y="574"/>
                  <a:pt x="24" y="561"/>
                </a:cubicBezTo>
                <a:cubicBezTo>
                  <a:pt x="25" y="550"/>
                  <a:pt x="26" y="539"/>
                  <a:pt x="27" y="528"/>
                </a:cubicBezTo>
                <a:cubicBezTo>
                  <a:pt x="27" y="522"/>
                  <a:pt x="28" y="517"/>
                  <a:pt x="29" y="512"/>
                </a:cubicBezTo>
                <a:cubicBezTo>
                  <a:pt x="31" y="506"/>
                  <a:pt x="33" y="501"/>
                  <a:pt x="34" y="496"/>
                </a:cubicBezTo>
                <a:cubicBezTo>
                  <a:pt x="35" y="493"/>
                  <a:pt x="35" y="490"/>
                  <a:pt x="36" y="488"/>
                </a:cubicBezTo>
                <a:cubicBezTo>
                  <a:pt x="36" y="484"/>
                  <a:pt x="35" y="481"/>
                  <a:pt x="36" y="478"/>
                </a:cubicBezTo>
                <a:cubicBezTo>
                  <a:pt x="36" y="466"/>
                  <a:pt x="38" y="454"/>
                  <a:pt x="42" y="443"/>
                </a:cubicBezTo>
                <a:cubicBezTo>
                  <a:pt x="44" y="439"/>
                  <a:pt x="45" y="436"/>
                  <a:pt x="44" y="431"/>
                </a:cubicBezTo>
                <a:cubicBezTo>
                  <a:pt x="44" y="429"/>
                  <a:pt x="44" y="428"/>
                  <a:pt x="44" y="426"/>
                </a:cubicBezTo>
                <a:cubicBezTo>
                  <a:pt x="44" y="422"/>
                  <a:pt x="44" y="418"/>
                  <a:pt x="43" y="414"/>
                </a:cubicBezTo>
                <a:cubicBezTo>
                  <a:pt x="40" y="403"/>
                  <a:pt x="42" y="393"/>
                  <a:pt x="41" y="382"/>
                </a:cubicBezTo>
                <a:cubicBezTo>
                  <a:pt x="41" y="380"/>
                  <a:pt x="41" y="377"/>
                  <a:pt x="40" y="375"/>
                </a:cubicBezTo>
                <a:cubicBezTo>
                  <a:pt x="39" y="374"/>
                  <a:pt x="39" y="373"/>
                  <a:pt x="39" y="373"/>
                </a:cubicBezTo>
                <a:cubicBezTo>
                  <a:pt x="37" y="367"/>
                  <a:pt x="37" y="361"/>
                  <a:pt x="34" y="356"/>
                </a:cubicBezTo>
                <a:cubicBezTo>
                  <a:pt x="33" y="355"/>
                  <a:pt x="33" y="353"/>
                  <a:pt x="33" y="352"/>
                </a:cubicBezTo>
                <a:cubicBezTo>
                  <a:pt x="32" y="344"/>
                  <a:pt x="32" y="335"/>
                  <a:pt x="32" y="326"/>
                </a:cubicBezTo>
                <a:cubicBezTo>
                  <a:pt x="32" y="322"/>
                  <a:pt x="34" y="318"/>
                  <a:pt x="35" y="313"/>
                </a:cubicBezTo>
                <a:cubicBezTo>
                  <a:pt x="35" y="310"/>
                  <a:pt x="35" y="307"/>
                  <a:pt x="36" y="304"/>
                </a:cubicBezTo>
                <a:cubicBezTo>
                  <a:pt x="36" y="301"/>
                  <a:pt x="36" y="298"/>
                  <a:pt x="36" y="294"/>
                </a:cubicBezTo>
                <a:cubicBezTo>
                  <a:pt x="37" y="292"/>
                  <a:pt x="37" y="289"/>
                  <a:pt x="37" y="286"/>
                </a:cubicBezTo>
                <a:cubicBezTo>
                  <a:pt x="35" y="281"/>
                  <a:pt x="36" y="276"/>
                  <a:pt x="38" y="271"/>
                </a:cubicBezTo>
                <a:cubicBezTo>
                  <a:pt x="39" y="270"/>
                  <a:pt x="39" y="269"/>
                  <a:pt x="38" y="268"/>
                </a:cubicBezTo>
                <a:cubicBezTo>
                  <a:pt x="35" y="261"/>
                  <a:pt x="31" y="254"/>
                  <a:pt x="29" y="247"/>
                </a:cubicBezTo>
                <a:cubicBezTo>
                  <a:pt x="27" y="241"/>
                  <a:pt x="26" y="235"/>
                  <a:pt x="25" y="229"/>
                </a:cubicBezTo>
                <a:cubicBezTo>
                  <a:pt x="23" y="225"/>
                  <a:pt x="22" y="220"/>
                  <a:pt x="20" y="216"/>
                </a:cubicBezTo>
                <a:cubicBezTo>
                  <a:pt x="17" y="209"/>
                  <a:pt x="14" y="203"/>
                  <a:pt x="11" y="196"/>
                </a:cubicBezTo>
                <a:cubicBezTo>
                  <a:pt x="10" y="193"/>
                  <a:pt x="8" y="190"/>
                  <a:pt x="7" y="187"/>
                </a:cubicBezTo>
                <a:cubicBezTo>
                  <a:pt x="4" y="181"/>
                  <a:pt x="4" y="175"/>
                  <a:pt x="3" y="169"/>
                </a:cubicBezTo>
                <a:cubicBezTo>
                  <a:pt x="1" y="161"/>
                  <a:pt x="0" y="152"/>
                  <a:pt x="2" y="144"/>
                </a:cubicBezTo>
                <a:cubicBezTo>
                  <a:pt x="4" y="132"/>
                  <a:pt x="10" y="123"/>
                  <a:pt x="20" y="115"/>
                </a:cubicBezTo>
                <a:cubicBezTo>
                  <a:pt x="23" y="113"/>
                  <a:pt x="25" y="110"/>
                  <a:pt x="28" y="108"/>
                </a:cubicBezTo>
                <a:cubicBezTo>
                  <a:pt x="30" y="106"/>
                  <a:pt x="31" y="104"/>
                  <a:pt x="33" y="103"/>
                </a:cubicBezTo>
                <a:cubicBezTo>
                  <a:pt x="35" y="102"/>
                  <a:pt x="37" y="101"/>
                  <a:pt x="39" y="100"/>
                </a:cubicBezTo>
                <a:cubicBezTo>
                  <a:pt x="39" y="100"/>
                  <a:pt x="40" y="99"/>
                  <a:pt x="40" y="98"/>
                </a:cubicBezTo>
                <a:cubicBezTo>
                  <a:pt x="42" y="95"/>
                  <a:pt x="43" y="91"/>
                  <a:pt x="45" y="88"/>
                </a:cubicBezTo>
                <a:cubicBezTo>
                  <a:pt x="46" y="84"/>
                  <a:pt x="48" y="81"/>
                  <a:pt x="45" y="76"/>
                </a:cubicBezTo>
                <a:cubicBezTo>
                  <a:pt x="43" y="74"/>
                  <a:pt x="43" y="71"/>
                  <a:pt x="43" y="68"/>
                </a:cubicBezTo>
                <a:cubicBezTo>
                  <a:pt x="42" y="65"/>
                  <a:pt x="41" y="62"/>
                  <a:pt x="40" y="59"/>
                </a:cubicBezTo>
                <a:cubicBezTo>
                  <a:pt x="39" y="52"/>
                  <a:pt x="39" y="46"/>
                  <a:pt x="40" y="39"/>
                </a:cubicBezTo>
                <a:cubicBezTo>
                  <a:pt x="41" y="37"/>
                  <a:pt x="41" y="36"/>
                  <a:pt x="41" y="34"/>
                </a:cubicBezTo>
                <a:cubicBezTo>
                  <a:pt x="41" y="32"/>
                  <a:pt x="41" y="30"/>
                  <a:pt x="42" y="28"/>
                </a:cubicBezTo>
                <a:cubicBezTo>
                  <a:pt x="42" y="26"/>
                  <a:pt x="43" y="25"/>
                  <a:pt x="43" y="23"/>
                </a:cubicBezTo>
                <a:cubicBezTo>
                  <a:pt x="43" y="21"/>
                  <a:pt x="45" y="19"/>
                  <a:pt x="47" y="18"/>
                </a:cubicBezTo>
                <a:cubicBezTo>
                  <a:pt x="50" y="17"/>
                  <a:pt x="50" y="17"/>
                  <a:pt x="49" y="15"/>
                </a:cubicBezTo>
                <a:cubicBezTo>
                  <a:pt x="51" y="14"/>
                  <a:pt x="52" y="14"/>
                  <a:pt x="55" y="13"/>
                </a:cubicBezTo>
                <a:cubicBezTo>
                  <a:pt x="56" y="11"/>
                  <a:pt x="58" y="9"/>
                  <a:pt x="60" y="7"/>
                </a:cubicBezTo>
                <a:cubicBezTo>
                  <a:pt x="65" y="2"/>
                  <a:pt x="73" y="0"/>
                  <a:pt x="80" y="2"/>
                </a:cubicBezTo>
                <a:cubicBezTo>
                  <a:pt x="81" y="2"/>
                  <a:pt x="82" y="2"/>
                  <a:pt x="84" y="2"/>
                </a:cubicBezTo>
                <a:cubicBezTo>
                  <a:pt x="85" y="3"/>
                  <a:pt x="87" y="4"/>
                  <a:pt x="89" y="3"/>
                </a:cubicBezTo>
                <a:cubicBezTo>
                  <a:pt x="92" y="3"/>
                  <a:pt x="95" y="4"/>
                  <a:pt x="97" y="6"/>
                </a:cubicBezTo>
                <a:cubicBezTo>
                  <a:pt x="98" y="7"/>
                  <a:pt x="99" y="7"/>
                  <a:pt x="100" y="7"/>
                </a:cubicBezTo>
                <a:cubicBezTo>
                  <a:pt x="101" y="7"/>
                  <a:pt x="102" y="7"/>
                  <a:pt x="103" y="7"/>
                </a:cubicBezTo>
                <a:cubicBezTo>
                  <a:pt x="105" y="8"/>
                  <a:pt x="108" y="9"/>
                  <a:pt x="110" y="11"/>
                </a:cubicBezTo>
                <a:cubicBezTo>
                  <a:pt x="112" y="11"/>
                  <a:pt x="114" y="12"/>
                  <a:pt x="115" y="13"/>
                </a:cubicBezTo>
                <a:cubicBezTo>
                  <a:pt x="118" y="16"/>
                  <a:pt x="118" y="21"/>
                  <a:pt x="115" y="23"/>
                </a:cubicBezTo>
                <a:cubicBezTo>
                  <a:pt x="112" y="24"/>
                  <a:pt x="112" y="26"/>
                  <a:pt x="113" y="28"/>
                </a:cubicBezTo>
                <a:cubicBezTo>
                  <a:pt x="114" y="31"/>
                  <a:pt x="115" y="33"/>
                  <a:pt x="116" y="36"/>
                </a:cubicBezTo>
                <a:cubicBezTo>
                  <a:pt x="117" y="39"/>
                  <a:pt x="118" y="42"/>
                  <a:pt x="119" y="44"/>
                </a:cubicBezTo>
                <a:cubicBezTo>
                  <a:pt x="119" y="46"/>
                  <a:pt x="120" y="48"/>
                  <a:pt x="119" y="49"/>
                </a:cubicBezTo>
                <a:cubicBezTo>
                  <a:pt x="117" y="51"/>
                  <a:pt x="118" y="52"/>
                  <a:pt x="119" y="54"/>
                </a:cubicBezTo>
                <a:cubicBezTo>
                  <a:pt x="121" y="57"/>
                  <a:pt x="123" y="60"/>
                  <a:pt x="124" y="64"/>
                </a:cubicBezTo>
                <a:cubicBezTo>
                  <a:pt x="127" y="68"/>
                  <a:pt x="125" y="71"/>
                  <a:pt x="121" y="71"/>
                </a:cubicBezTo>
                <a:cubicBezTo>
                  <a:pt x="118" y="71"/>
                  <a:pt x="117" y="72"/>
                  <a:pt x="118" y="74"/>
                </a:cubicBezTo>
                <a:cubicBezTo>
                  <a:pt x="118" y="78"/>
                  <a:pt x="114" y="80"/>
                  <a:pt x="115" y="83"/>
                </a:cubicBezTo>
                <a:cubicBezTo>
                  <a:pt x="116" y="84"/>
                  <a:pt x="115" y="84"/>
                  <a:pt x="115" y="84"/>
                </a:cubicBezTo>
                <a:cubicBezTo>
                  <a:pt x="112" y="86"/>
                  <a:pt x="113" y="89"/>
                  <a:pt x="114" y="92"/>
                </a:cubicBezTo>
                <a:cubicBezTo>
                  <a:pt x="115" y="95"/>
                  <a:pt x="112" y="99"/>
                  <a:pt x="109" y="99"/>
                </a:cubicBezTo>
                <a:cubicBezTo>
                  <a:pt x="105" y="99"/>
                  <a:pt x="102" y="99"/>
                  <a:pt x="99" y="98"/>
                </a:cubicBezTo>
                <a:cubicBezTo>
                  <a:pt x="89" y="97"/>
                  <a:pt x="86" y="105"/>
                  <a:pt x="87" y="112"/>
                </a:cubicBezTo>
                <a:cubicBezTo>
                  <a:pt x="88" y="114"/>
                  <a:pt x="88" y="115"/>
                  <a:pt x="87" y="117"/>
                </a:cubicBezTo>
                <a:cubicBezTo>
                  <a:pt x="87" y="118"/>
                  <a:pt x="87" y="120"/>
                  <a:pt x="87" y="121"/>
                </a:cubicBezTo>
                <a:cubicBezTo>
                  <a:pt x="90" y="123"/>
                  <a:pt x="93" y="126"/>
                  <a:pt x="96" y="127"/>
                </a:cubicBezTo>
                <a:cubicBezTo>
                  <a:pt x="99" y="129"/>
                  <a:pt x="103" y="129"/>
                  <a:pt x="106" y="131"/>
                </a:cubicBezTo>
                <a:cubicBezTo>
                  <a:pt x="112" y="133"/>
                  <a:pt x="116" y="139"/>
                  <a:pt x="120" y="145"/>
                </a:cubicBezTo>
                <a:cubicBezTo>
                  <a:pt x="123" y="151"/>
                  <a:pt x="125" y="157"/>
                  <a:pt x="127" y="164"/>
                </a:cubicBezTo>
                <a:cubicBezTo>
                  <a:pt x="129" y="169"/>
                  <a:pt x="131" y="174"/>
                  <a:pt x="133" y="179"/>
                </a:cubicBezTo>
                <a:cubicBezTo>
                  <a:pt x="134" y="180"/>
                  <a:pt x="134" y="181"/>
                  <a:pt x="134" y="181"/>
                </a:cubicBezTo>
                <a:cubicBezTo>
                  <a:pt x="134" y="182"/>
                  <a:pt x="134" y="184"/>
                  <a:pt x="134" y="185"/>
                </a:cubicBezTo>
                <a:cubicBezTo>
                  <a:pt x="135" y="187"/>
                  <a:pt x="137" y="189"/>
                  <a:pt x="138" y="191"/>
                </a:cubicBezTo>
                <a:cubicBezTo>
                  <a:pt x="138" y="192"/>
                  <a:pt x="139" y="193"/>
                  <a:pt x="140" y="193"/>
                </a:cubicBezTo>
                <a:cubicBezTo>
                  <a:pt x="142" y="193"/>
                  <a:pt x="144" y="193"/>
                  <a:pt x="145" y="193"/>
                </a:cubicBezTo>
                <a:cubicBezTo>
                  <a:pt x="150" y="192"/>
                  <a:pt x="154" y="190"/>
                  <a:pt x="159" y="188"/>
                </a:cubicBezTo>
                <a:cubicBezTo>
                  <a:pt x="167" y="185"/>
                  <a:pt x="174" y="180"/>
                  <a:pt x="182" y="176"/>
                </a:cubicBezTo>
                <a:cubicBezTo>
                  <a:pt x="184" y="175"/>
                  <a:pt x="185" y="175"/>
                  <a:pt x="186" y="176"/>
                </a:cubicBezTo>
                <a:cubicBezTo>
                  <a:pt x="188" y="178"/>
                  <a:pt x="189" y="179"/>
                  <a:pt x="191" y="179"/>
                </a:cubicBezTo>
                <a:cubicBezTo>
                  <a:pt x="193" y="179"/>
                  <a:pt x="195" y="179"/>
                  <a:pt x="196" y="179"/>
                </a:cubicBezTo>
                <a:cubicBezTo>
                  <a:pt x="201" y="181"/>
                  <a:pt x="206" y="182"/>
                  <a:pt x="210" y="183"/>
                </a:cubicBezTo>
                <a:cubicBezTo>
                  <a:pt x="212" y="184"/>
                  <a:pt x="214" y="184"/>
                  <a:pt x="215" y="182"/>
                </a:cubicBezTo>
                <a:cubicBezTo>
                  <a:pt x="224" y="172"/>
                  <a:pt x="233" y="162"/>
                  <a:pt x="242" y="152"/>
                </a:cubicBezTo>
                <a:cubicBezTo>
                  <a:pt x="244" y="150"/>
                  <a:pt x="245" y="147"/>
                  <a:pt x="248" y="145"/>
                </a:cubicBezTo>
                <a:cubicBezTo>
                  <a:pt x="251" y="149"/>
                  <a:pt x="255" y="153"/>
                  <a:pt x="259" y="157"/>
                </a:cubicBezTo>
                <a:cubicBezTo>
                  <a:pt x="255" y="161"/>
                  <a:pt x="253" y="165"/>
                  <a:pt x="249" y="169"/>
                </a:cubicBezTo>
                <a:cubicBezTo>
                  <a:pt x="243" y="175"/>
                  <a:pt x="241" y="182"/>
                  <a:pt x="240" y="190"/>
                </a:cubicBezTo>
                <a:cubicBezTo>
                  <a:pt x="239" y="195"/>
                  <a:pt x="235" y="199"/>
                  <a:pt x="234" y="204"/>
                </a:cubicBezTo>
                <a:cubicBezTo>
                  <a:pt x="233" y="208"/>
                  <a:pt x="231" y="212"/>
                  <a:pt x="229" y="215"/>
                </a:cubicBezTo>
                <a:cubicBezTo>
                  <a:pt x="228" y="219"/>
                  <a:pt x="227" y="224"/>
                  <a:pt x="223" y="226"/>
                </a:cubicBezTo>
                <a:cubicBezTo>
                  <a:pt x="220" y="227"/>
                  <a:pt x="217" y="229"/>
                  <a:pt x="214" y="231"/>
                </a:cubicBezTo>
                <a:cubicBezTo>
                  <a:pt x="210" y="234"/>
                  <a:pt x="205" y="236"/>
                  <a:pt x="200" y="239"/>
                </a:cubicBezTo>
                <a:cubicBezTo>
                  <a:pt x="191" y="244"/>
                  <a:pt x="183" y="249"/>
                  <a:pt x="173" y="251"/>
                </a:cubicBezTo>
                <a:cubicBezTo>
                  <a:pt x="168" y="252"/>
                  <a:pt x="164" y="254"/>
                  <a:pt x="159" y="255"/>
                </a:cubicBezTo>
                <a:cubicBezTo>
                  <a:pt x="152" y="256"/>
                  <a:pt x="146" y="258"/>
                  <a:pt x="139" y="261"/>
                </a:cubicBezTo>
                <a:cubicBezTo>
                  <a:pt x="139" y="261"/>
                  <a:pt x="138" y="263"/>
                  <a:pt x="138" y="264"/>
                </a:cubicBezTo>
                <a:cubicBezTo>
                  <a:pt x="138" y="266"/>
                  <a:pt x="138" y="268"/>
                  <a:pt x="138" y="270"/>
                </a:cubicBezTo>
                <a:cubicBezTo>
                  <a:pt x="139" y="279"/>
                  <a:pt x="140" y="287"/>
                  <a:pt x="143" y="296"/>
                </a:cubicBezTo>
                <a:cubicBezTo>
                  <a:pt x="144" y="298"/>
                  <a:pt x="145" y="301"/>
                  <a:pt x="146" y="304"/>
                </a:cubicBezTo>
                <a:cubicBezTo>
                  <a:pt x="146" y="306"/>
                  <a:pt x="146" y="307"/>
                  <a:pt x="147" y="309"/>
                </a:cubicBezTo>
                <a:cubicBezTo>
                  <a:pt x="148" y="311"/>
                  <a:pt x="148" y="312"/>
                  <a:pt x="149" y="314"/>
                </a:cubicBezTo>
                <a:cubicBezTo>
                  <a:pt x="149" y="315"/>
                  <a:pt x="149" y="317"/>
                  <a:pt x="149" y="319"/>
                </a:cubicBezTo>
                <a:cubicBezTo>
                  <a:pt x="148" y="319"/>
                  <a:pt x="147" y="319"/>
                  <a:pt x="147" y="320"/>
                </a:cubicBezTo>
                <a:cubicBezTo>
                  <a:pt x="146" y="320"/>
                  <a:pt x="145" y="321"/>
                  <a:pt x="145" y="322"/>
                </a:cubicBezTo>
                <a:cubicBezTo>
                  <a:pt x="144" y="324"/>
                  <a:pt x="144" y="326"/>
                  <a:pt x="144" y="329"/>
                </a:cubicBezTo>
                <a:cubicBezTo>
                  <a:pt x="146" y="338"/>
                  <a:pt x="146" y="346"/>
                  <a:pt x="146" y="355"/>
                </a:cubicBezTo>
                <a:cubicBezTo>
                  <a:pt x="146" y="365"/>
                  <a:pt x="146" y="374"/>
                  <a:pt x="145" y="383"/>
                </a:cubicBezTo>
                <a:cubicBezTo>
                  <a:pt x="145" y="387"/>
                  <a:pt x="145" y="390"/>
                  <a:pt x="144" y="394"/>
                </a:cubicBezTo>
                <a:cubicBezTo>
                  <a:pt x="143" y="403"/>
                  <a:pt x="141" y="413"/>
                  <a:pt x="139" y="423"/>
                </a:cubicBezTo>
                <a:cubicBezTo>
                  <a:pt x="137" y="435"/>
                  <a:pt x="135" y="448"/>
                  <a:pt x="133" y="461"/>
                </a:cubicBezTo>
                <a:cubicBezTo>
                  <a:pt x="131" y="470"/>
                  <a:pt x="128" y="480"/>
                  <a:pt x="126" y="490"/>
                </a:cubicBezTo>
                <a:cubicBezTo>
                  <a:pt x="125" y="497"/>
                  <a:pt x="123" y="504"/>
                  <a:pt x="116" y="508"/>
                </a:cubicBezTo>
                <a:cubicBezTo>
                  <a:pt x="116" y="508"/>
                  <a:pt x="116" y="508"/>
                  <a:pt x="116" y="509"/>
                </a:cubicBezTo>
                <a:cubicBezTo>
                  <a:pt x="115" y="512"/>
                  <a:pt x="114" y="515"/>
                  <a:pt x="114" y="518"/>
                </a:cubicBezTo>
                <a:cubicBezTo>
                  <a:pt x="113" y="533"/>
                  <a:pt x="112" y="548"/>
                  <a:pt x="111" y="563"/>
                </a:cubicBezTo>
                <a:cubicBezTo>
                  <a:pt x="111" y="568"/>
                  <a:pt x="111" y="574"/>
                  <a:pt x="110" y="579"/>
                </a:cubicBezTo>
                <a:cubicBezTo>
                  <a:pt x="109" y="586"/>
                  <a:pt x="112" y="593"/>
                  <a:pt x="112" y="600"/>
                </a:cubicBezTo>
                <a:cubicBezTo>
                  <a:pt x="112" y="602"/>
                  <a:pt x="113" y="605"/>
                  <a:pt x="113" y="608"/>
                </a:cubicBezTo>
                <a:cubicBezTo>
                  <a:pt x="114" y="615"/>
                  <a:pt x="115" y="621"/>
                  <a:pt x="119" y="627"/>
                </a:cubicBezTo>
                <a:cubicBezTo>
                  <a:pt x="122" y="632"/>
                  <a:pt x="125" y="638"/>
                  <a:pt x="128" y="644"/>
                </a:cubicBezTo>
                <a:cubicBezTo>
                  <a:pt x="130" y="646"/>
                  <a:pt x="130" y="650"/>
                  <a:pt x="133" y="651"/>
                </a:cubicBezTo>
                <a:cubicBezTo>
                  <a:pt x="135" y="652"/>
                  <a:pt x="136" y="654"/>
                  <a:pt x="137" y="655"/>
                </a:cubicBezTo>
                <a:cubicBezTo>
                  <a:pt x="140" y="662"/>
                  <a:pt x="147" y="665"/>
                  <a:pt x="153" y="667"/>
                </a:cubicBezTo>
                <a:cubicBezTo>
                  <a:pt x="157" y="669"/>
                  <a:pt x="162" y="667"/>
                  <a:pt x="166" y="667"/>
                </a:cubicBezTo>
                <a:cubicBezTo>
                  <a:pt x="171" y="667"/>
                  <a:pt x="175" y="667"/>
                  <a:pt x="178" y="671"/>
                </a:cubicBezTo>
                <a:cubicBezTo>
                  <a:pt x="178" y="671"/>
                  <a:pt x="179" y="673"/>
                  <a:pt x="179" y="674"/>
                </a:cubicBezTo>
                <a:cubicBezTo>
                  <a:pt x="178" y="677"/>
                  <a:pt x="175" y="681"/>
                  <a:pt x="171" y="682"/>
                </a:cubicBezTo>
                <a:cubicBezTo>
                  <a:pt x="170" y="682"/>
                  <a:pt x="169" y="681"/>
                  <a:pt x="167" y="682"/>
                </a:cubicBezTo>
                <a:cubicBezTo>
                  <a:pt x="160" y="682"/>
                  <a:pt x="153" y="683"/>
                  <a:pt x="146" y="683"/>
                </a:cubicBezTo>
                <a:cubicBezTo>
                  <a:pt x="136" y="684"/>
                  <a:pt x="126" y="685"/>
                  <a:pt x="117" y="683"/>
                </a:cubicBezTo>
                <a:cubicBezTo>
                  <a:pt x="113" y="682"/>
                  <a:pt x="108" y="682"/>
                  <a:pt x="104" y="681"/>
                </a:cubicBezTo>
                <a:cubicBezTo>
                  <a:pt x="104" y="685"/>
                  <a:pt x="104" y="688"/>
                  <a:pt x="104" y="692"/>
                </a:cubicBezTo>
                <a:close/>
                <a:moveTo>
                  <a:pt x="197" y="186"/>
                </a:moveTo>
                <a:cubicBezTo>
                  <a:pt x="197" y="187"/>
                  <a:pt x="197" y="187"/>
                  <a:pt x="197" y="187"/>
                </a:cubicBezTo>
                <a:cubicBezTo>
                  <a:pt x="198" y="189"/>
                  <a:pt x="201" y="191"/>
                  <a:pt x="200" y="193"/>
                </a:cubicBezTo>
                <a:cubicBezTo>
                  <a:pt x="198" y="196"/>
                  <a:pt x="196" y="200"/>
                  <a:pt x="193" y="203"/>
                </a:cubicBezTo>
                <a:cubicBezTo>
                  <a:pt x="191" y="204"/>
                  <a:pt x="188" y="204"/>
                  <a:pt x="185" y="204"/>
                </a:cubicBezTo>
                <a:cubicBezTo>
                  <a:pt x="184" y="204"/>
                  <a:pt x="184" y="203"/>
                  <a:pt x="184" y="203"/>
                </a:cubicBezTo>
                <a:cubicBezTo>
                  <a:pt x="182" y="200"/>
                  <a:pt x="179" y="200"/>
                  <a:pt x="177" y="202"/>
                </a:cubicBezTo>
                <a:cubicBezTo>
                  <a:pt x="173" y="205"/>
                  <a:pt x="170" y="206"/>
                  <a:pt x="166" y="205"/>
                </a:cubicBezTo>
                <a:cubicBezTo>
                  <a:pt x="162" y="205"/>
                  <a:pt x="160" y="205"/>
                  <a:pt x="157" y="207"/>
                </a:cubicBezTo>
                <a:cubicBezTo>
                  <a:pt x="153" y="210"/>
                  <a:pt x="150" y="212"/>
                  <a:pt x="146" y="215"/>
                </a:cubicBezTo>
                <a:cubicBezTo>
                  <a:pt x="148" y="218"/>
                  <a:pt x="150" y="221"/>
                  <a:pt x="152" y="224"/>
                </a:cubicBezTo>
                <a:cubicBezTo>
                  <a:pt x="152" y="224"/>
                  <a:pt x="153" y="225"/>
                  <a:pt x="153" y="225"/>
                </a:cubicBezTo>
                <a:cubicBezTo>
                  <a:pt x="164" y="224"/>
                  <a:pt x="175" y="223"/>
                  <a:pt x="186" y="221"/>
                </a:cubicBezTo>
                <a:cubicBezTo>
                  <a:pt x="189" y="221"/>
                  <a:pt x="192" y="220"/>
                  <a:pt x="195" y="220"/>
                </a:cubicBezTo>
                <a:cubicBezTo>
                  <a:pt x="195" y="217"/>
                  <a:pt x="195" y="215"/>
                  <a:pt x="195" y="212"/>
                </a:cubicBezTo>
                <a:cubicBezTo>
                  <a:pt x="195" y="212"/>
                  <a:pt x="195" y="211"/>
                  <a:pt x="194" y="211"/>
                </a:cubicBezTo>
                <a:cubicBezTo>
                  <a:pt x="194" y="211"/>
                  <a:pt x="193" y="211"/>
                  <a:pt x="193" y="211"/>
                </a:cubicBezTo>
                <a:cubicBezTo>
                  <a:pt x="191" y="213"/>
                  <a:pt x="190" y="214"/>
                  <a:pt x="186" y="213"/>
                </a:cubicBezTo>
                <a:cubicBezTo>
                  <a:pt x="194" y="205"/>
                  <a:pt x="201" y="197"/>
                  <a:pt x="209" y="188"/>
                </a:cubicBezTo>
                <a:cubicBezTo>
                  <a:pt x="205" y="187"/>
                  <a:pt x="201" y="187"/>
                  <a:pt x="197" y="186"/>
                </a:cubicBezTo>
                <a:close/>
                <a:moveTo>
                  <a:pt x="241" y="162"/>
                </a:moveTo>
                <a:cubicBezTo>
                  <a:pt x="242" y="162"/>
                  <a:pt x="243" y="162"/>
                  <a:pt x="244" y="162"/>
                </a:cubicBezTo>
                <a:cubicBezTo>
                  <a:pt x="245" y="162"/>
                  <a:pt x="245" y="163"/>
                  <a:pt x="246" y="164"/>
                </a:cubicBezTo>
                <a:cubicBezTo>
                  <a:pt x="247" y="165"/>
                  <a:pt x="248" y="165"/>
                  <a:pt x="249" y="166"/>
                </a:cubicBezTo>
                <a:cubicBezTo>
                  <a:pt x="251" y="163"/>
                  <a:pt x="254" y="160"/>
                  <a:pt x="256" y="157"/>
                </a:cubicBezTo>
                <a:cubicBezTo>
                  <a:pt x="254" y="154"/>
                  <a:pt x="252" y="151"/>
                  <a:pt x="249" y="148"/>
                </a:cubicBezTo>
                <a:cubicBezTo>
                  <a:pt x="244" y="153"/>
                  <a:pt x="239" y="158"/>
                  <a:pt x="235" y="164"/>
                </a:cubicBezTo>
                <a:cubicBezTo>
                  <a:pt x="238" y="164"/>
                  <a:pt x="240" y="165"/>
                  <a:pt x="241" y="162"/>
                </a:cubicBezTo>
                <a:close/>
              </a:path>
            </a:pathLst>
          </a:custGeom>
          <a:solidFill>
            <a:srgbClr val="70AD47"/>
          </a:solidFill>
          <a:ln>
            <a:noFill/>
          </a:ln>
          <a:effectLst>
            <a:outerShdw blurRad="76200" dir="18900000" sy="23000" kx="-1200000" algn="bl" rotWithShape="0">
              <a:prstClr val="black">
                <a:alpha val="20000"/>
              </a:prstClr>
            </a:outerShdw>
          </a:effectLst>
        </p:spPr>
        <p:txBody>
          <a:bodyPr lIns="91392" tIns="45697" rIns="91392" bIns="45697"/>
          <a:lstStyle/>
          <a:p>
            <a:pPr fontAlgn="base">
              <a:spcBef>
                <a:spcPct val="0"/>
              </a:spcBef>
              <a:spcAft>
                <a:spcPct val="0"/>
              </a:spcAft>
              <a:defRPr/>
            </a:pPr>
            <a:endParaRPr lang="en-US" sz="1600" kern="0">
              <a:solidFill>
                <a:srgbClr val="5F5F5F"/>
              </a:solidFill>
              <a:latin typeface="Arial" pitchFamily="34" charset="0"/>
              <a:cs typeface="Arial" pitchFamily="34" charset="0"/>
            </a:endParaRPr>
          </a:p>
        </p:txBody>
      </p:sp>
      <p:sp>
        <p:nvSpPr>
          <p:cNvPr id="15" name="Freeform 22">
            <a:extLst>
              <a:ext uri="{FF2B5EF4-FFF2-40B4-BE49-F238E27FC236}">
                <a16:creationId xmlns:a16="http://schemas.microsoft.com/office/drawing/2014/main" id="{9F9B03BF-9BF5-4ACA-A14B-5FE8A802B396}"/>
              </a:ext>
            </a:extLst>
          </p:cNvPr>
          <p:cNvSpPr>
            <a:spLocks noEditPoints="1"/>
          </p:cNvSpPr>
          <p:nvPr/>
        </p:nvSpPr>
        <p:spPr bwMode="auto">
          <a:xfrm>
            <a:off x="4514404" y="3711041"/>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no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nvGrpSpPr>
          <p:cNvPr id="17" name="Group 16">
            <a:extLst>
              <a:ext uri="{FF2B5EF4-FFF2-40B4-BE49-F238E27FC236}">
                <a16:creationId xmlns:a16="http://schemas.microsoft.com/office/drawing/2014/main" id="{7FE53E91-3E26-4B12-8244-62BFA68DDDCC}"/>
              </a:ext>
            </a:extLst>
          </p:cNvPr>
          <p:cNvGrpSpPr/>
          <p:nvPr/>
        </p:nvGrpSpPr>
        <p:grpSpPr>
          <a:xfrm>
            <a:off x="8391603" y="2388156"/>
            <a:ext cx="3296012" cy="1166556"/>
            <a:chOff x="3531" y="2593"/>
            <a:chExt cx="6159232" cy="1166556"/>
          </a:xfrm>
          <a:solidFill>
            <a:srgbClr val="FF6600"/>
          </a:solidFill>
        </p:grpSpPr>
        <p:sp>
          <p:nvSpPr>
            <p:cNvPr id="18" name="Rectangle: Rounded Corners 17">
              <a:extLst>
                <a:ext uri="{FF2B5EF4-FFF2-40B4-BE49-F238E27FC236}">
                  <a16:creationId xmlns:a16="http://schemas.microsoft.com/office/drawing/2014/main" id="{CF669100-7307-4B2C-95EF-7DBAA9914D71}"/>
                </a:ext>
              </a:extLst>
            </p:cNvPr>
            <p:cNvSpPr/>
            <p:nvPr/>
          </p:nvSpPr>
          <p:spPr>
            <a:xfrm>
              <a:off x="3531" y="2593"/>
              <a:ext cx="6159232" cy="1166556"/>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6BA71E97-9B8C-48A2-B46A-FF9F29649253}"/>
                </a:ext>
              </a:extLst>
            </p:cNvPr>
            <p:cNvSpPr txBox="1"/>
            <p:nvPr/>
          </p:nvSpPr>
          <p:spPr>
            <a:xfrm>
              <a:off x="37698" y="36760"/>
              <a:ext cx="6090898" cy="10982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2400" b="1" kern="1200" dirty="0">
                  <a:solidFill>
                    <a:schemeClr val="tx1">
                      <a:lumMod val="65000"/>
                      <a:lumOff val="35000"/>
                    </a:schemeClr>
                  </a:solidFill>
                </a:rPr>
                <a:t>Client IT Applications Manager</a:t>
              </a:r>
            </a:p>
          </p:txBody>
        </p:sp>
      </p:grpSp>
      <p:grpSp>
        <p:nvGrpSpPr>
          <p:cNvPr id="20" name="Group 19">
            <a:extLst>
              <a:ext uri="{FF2B5EF4-FFF2-40B4-BE49-F238E27FC236}">
                <a16:creationId xmlns:a16="http://schemas.microsoft.com/office/drawing/2014/main" id="{111E1B9C-68AE-4BA1-A867-2068F01B8B02}"/>
              </a:ext>
            </a:extLst>
          </p:cNvPr>
          <p:cNvGrpSpPr/>
          <p:nvPr/>
        </p:nvGrpSpPr>
        <p:grpSpPr>
          <a:xfrm>
            <a:off x="8373319" y="3665553"/>
            <a:ext cx="3296012" cy="1166556"/>
            <a:chOff x="3531" y="2593"/>
            <a:chExt cx="6159232" cy="1166556"/>
          </a:xfrm>
          <a:solidFill>
            <a:schemeClr val="accent6">
              <a:lumMod val="20000"/>
              <a:lumOff val="80000"/>
            </a:schemeClr>
          </a:solidFill>
        </p:grpSpPr>
        <p:sp>
          <p:nvSpPr>
            <p:cNvPr id="21" name="Rectangle: Rounded Corners 20">
              <a:extLst>
                <a:ext uri="{FF2B5EF4-FFF2-40B4-BE49-F238E27FC236}">
                  <a16:creationId xmlns:a16="http://schemas.microsoft.com/office/drawing/2014/main" id="{E2A4BD40-8DEC-4BB4-AC06-BB3BD946228D}"/>
                </a:ext>
              </a:extLst>
            </p:cNvPr>
            <p:cNvSpPr/>
            <p:nvPr/>
          </p:nvSpPr>
          <p:spPr>
            <a:xfrm>
              <a:off x="3531" y="2593"/>
              <a:ext cx="6159232" cy="1166556"/>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84A6D05B-78A6-41B2-843F-E61A1DE0BE44}"/>
                </a:ext>
              </a:extLst>
            </p:cNvPr>
            <p:cNvSpPr txBox="1"/>
            <p:nvPr/>
          </p:nvSpPr>
          <p:spPr>
            <a:xfrm>
              <a:off x="37698" y="36760"/>
              <a:ext cx="6090898" cy="10982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kern="1200" dirty="0">
                  <a:solidFill>
                    <a:schemeClr val="tx1">
                      <a:lumMod val="65000"/>
                      <a:lumOff val="35000"/>
                    </a:schemeClr>
                  </a:solidFill>
                </a:rPr>
                <a:t>Client Business Analysts (Optional)</a:t>
              </a:r>
            </a:p>
          </p:txBody>
        </p:sp>
      </p:grpSp>
      <p:sp>
        <p:nvSpPr>
          <p:cNvPr id="23" name="Freeform 22">
            <a:extLst>
              <a:ext uri="{FF2B5EF4-FFF2-40B4-BE49-F238E27FC236}">
                <a16:creationId xmlns:a16="http://schemas.microsoft.com/office/drawing/2014/main" id="{C1706C17-6613-4015-8B79-B81801EB6744}"/>
              </a:ext>
            </a:extLst>
          </p:cNvPr>
          <p:cNvSpPr>
            <a:spLocks noEditPoints="1"/>
          </p:cNvSpPr>
          <p:nvPr/>
        </p:nvSpPr>
        <p:spPr bwMode="auto">
          <a:xfrm>
            <a:off x="11165020" y="3711040"/>
            <a:ext cx="414293" cy="365593"/>
          </a:xfrm>
          <a:custGeom>
            <a:avLst/>
            <a:gdLst/>
            <a:ahLst/>
            <a:cxnLst>
              <a:cxn ang="0">
                <a:pos x="104" y="127"/>
              </a:cxn>
              <a:cxn ang="0">
                <a:pos x="103" y="124"/>
              </a:cxn>
              <a:cxn ang="0">
                <a:pos x="103" y="119"/>
              </a:cxn>
              <a:cxn ang="0">
                <a:pos x="106" y="115"/>
              </a:cxn>
              <a:cxn ang="0">
                <a:pos x="116" y="115"/>
              </a:cxn>
              <a:cxn ang="0">
                <a:pos x="120" y="119"/>
              </a:cxn>
              <a:cxn ang="0">
                <a:pos x="120" y="124"/>
              </a:cxn>
              <a:cxn ang="0">
                <a:pos x="119" y="127"/>
              </a:cxn>
              <a:cxn ang="0">
                <a:pos x="126" y="142"/>
              </a:cxn>
              <a:cxn ang="0">
                <a:pos x="112" y="177"/>
              </a:cxn>
              <a:cxn ang="0">
                <a:pos x="97" y="142"/>
              </a:cxn>
              <a:cxn ang="0">
                <a:pos x="104" y="127"/>
              </a:cxn>
              <a:cxn ang="0">
                <a:pos x="0" y="212"/>
              </a:cxn>
              <a:cxn ang="0">
                <a:pos x="70" y="106"/>
              </a:cxn>
              <a:cxn ang="0">
                <a:pos x="112" y="212"/>
              </a:cxn>
              <a:cxn ang="0">
                <a:pos x="153" y="106"/>
              </a:cxn>
              <a:cxn ang="0">
                <a:pos x="223" y="212"/>
              </a:cxn>
              <a:cxn ang="0">
                <a:pos x="61" y="52"/>
              </a:cxn>
              <a:cxn ang="0">
                <a:pos x="112" y="0"/>
              </a:cxn>
              <a:cxn ang="0">
                <a:pos x="163" y="52"/>
              </a:cxn>
              <a:cxn ang="0">
                <a:pos x="112" y="103"/>
              </a:cxn>
              <a:cxn ang="0">
                <a:pos x="61" y="52"/>
              </a:cxn>
            </a:cxnLst>
            <a:rect l="0" t="0" r="r" b="b"/>
            <a:pathLst>
              <a:path w="223" h="212">
                <a:moveTo>
                  <a:pt x="104" y="127"/>
                </a:moveTo>
                <a:cubicBezTo>
                  <a:pt x="103" y="126"/>
                  <a:pt x="103" y="125"/>
                  <a:pt x="103" y="124"/>
                </a:cubicBezTo>
                <a:cubicBezTo>
                  <a:pt x="103" y="119"/>
                  <a:pt x="103" y="119"/>
                  <a:pt x="103" y="119"/>
                </a:cubicBezTo>
                <a:cubicBezTo>
                  <a:pt x="103" y="117"/>
                  <a:pt x="104" y="115"/>
                  <a:pt x="106" y="115"/>
                </a:cubicBezTo>
                <a:cubicBezTo>
                  <a:pt x="116" y="115"/>
                  <a:pt x="116" y="115"/>
                  <a:pt x="116" y="115"/>
                </a:cubicBezTo>
                <a:cubicBezTo>
                  <a:pt x="119" y="115"/>
                  <a:pt x="120" y="117"/>
                  <a:pt x="120" y="119"/>
                </a:cubicBezTo>
                <a:cubicBezTo>
                  <a:pt x="120" y="124"/>
                  <a:pt x="120" y="124"/>
                  <a:pt x="120" y="124"/>
                </a:cubicBezTo>
                <a:cubicBezTo>
                  <a:pt x="120" y="125"/>
                  <a:pt x="120" y="126"/>
                  <a:pt x="119" y="127"/>
                </a:cubicBezTo>
                <a:cubicBezTo>
                  <a:pt x="126" y="142"/>
                  <a:pt x="126" y="142"/>
                  <a:pt x="126" y="142"/>
                </a:cubicBezTo>
                <a:cubicBezTo>
                  <a:pt x="112" y="177"/>
                  <a:pt x="112" y="177"/>
                  <a:pt x="112" y="177"/>
                </a:cubicBezTo>
                <a:cubicBezTo>
                  <a:pt x="97" y="142"/>
                  <a:pt x="97" y="142"/>
                  <a:pt x="97" y="142"/>
                </a:cubicBezTo>
                <a:lnTo>
                  <a:pt x="104" y="127"/>
                </a:lnTo>
                <a:close/>
                <a:moveTo>
                  <a:pt x="0" y="212"/>
                </a:moveTo>
                <a:cubicBezTo>
                  <a:pt x="8" y="163"/>
                  <a:pt x="29" y="122"/>
                  <a:pt x="70" y="106"/>
                </a:cubicBezTo>
                <a:cubicBezTo>
                  <a:pt x="112" y="212"/>
                  <a:pt x="112" y="212"/>
                  <a:pt x="112" y="212"/>
                </a:cubicBezTo>
                <a:cubicBezTo>
                  <a:pt x="153" y="106"/>
                  <a:pt x="153" y="106"/>
                  <a:pt x="153" y="106"/>
                </a:cubicBezTo>
                <a:cubicBezTo>
                  <a:pt x="194" y="122"/>
                  <a:pt x="215" y="163"/>
                  <a:pt x="223" y="212"/>
                </a:cubicBezTo>
                <a:moveTo>
                  <a:pt x="61" y="52"/>
                </a:moveTo>
                <a:cubicBezTo>
                  <a:pt x="61" y="23"/>
                  <a:pt x="84" y="0"/>
                  <a:pt x="112" y="0"/>
                </a:cubicBezTo>
                <a:cubicBezTo>
                  <a:pt x="140" y="0"/>
                  <a:pt x="163" y="23"/>
                  <a:pt x="163" y="52"/>
                </a:cubicBezTo>
                <a:cubicBezTo>
                  <a:pt x="163" y="80"/>
                  <a:pt x="140" y="103"/>
                  <a:pt x="112" y="103"/>
                </a:cubicBezTo>
                <a:cubicBezTo>
                  <a:pt x="84" y="103"/>
                  <a:pt x="61" y="80"/>
                  <a:pt x="61" y="52"/>
                </a:cubicBezTo>
                <a:close/>
              </a:path>
            </a:pathLst>
          </a:custGeom>
          <a:solidFill>
            <a:srgbClr val="FF6600"/>
          </a:solidFill>
          <a:ln w="12700" cap="rnd">
            <a:solidFill>
              <a:srgbClr val="1BA35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cxnSp>
        <p:nvCxnSpPr>
          <p:cNvPr id="24" name="Straight Connector 23">
            <a:extLst>
              <a:ext uri="{FF2B5EF4-FFF2-40B4-BE49-F238E27FC236}">
                <a16:creationId xmlns:a16="http://schemas.microsoft.com/office/drawing/2014/main" id="{521CD55C-B1E3-460B-AF17-509629EE2485}"/>
              </a:ext>
            </a:extLst>
          </p:cNvPr>
          <p:cNvCxnSpPr>
            <a:cxnSpLocks/>
          </p:cNvCxnSpPr>
          <p:nvPr/>
        </p:nvCxnSpPr>
        <p:spPr>
          <a:xfrm>
            <a:off x="7476426" y="3156939"/>
            <a:ext cx="30005" cy="2916521"/>
          </a:xfrm>
          <a:prstGeom prst="line">
            <a:avLst/>
          </a:prstGeom>
        </p:spPr>
        <p:style>
          <a:lnRef idx="2">
            <a:schemeClr val="dk1"/>
          </a:lnRef>
          <a:fillRef idx="0">
            <a:schemeClr val="dk1"/>
          </a:fillRef>
          <a:effectRef idx="1">
            <a:schemeClr val="dk1"/>
          </a:effectRef>
          <a:fontRef idx="minor">
            <a:schemeClr val="tx1"/>
          </a:fontRef>
        </p:style>
      </p:cxnSp>
      <p:sp>
        <p:nvSpPr>
          <p:cNvPr id="25" name="Freeform 229">
            <a:extLst>
              <a:ext uri="{FF2B5EF4-FFF2-40B4-BE49-F238E27FC236}">
                <a16:creationId xmlns:a16="http://schemas.microsoft.com/office/drawing/2014/main" id="{41F89FE3-4977-4D43-B060-8A98AC4F1D3E}"/>
              </a:ext>
            </a:extLst>
          </p:cNvPr>
          <p:cNvSpPr>
            <a:spLocks noEditPoints="1"/>
          </p:cNvSpPr>
          <p:nvPr/>
        </p:nvSpPr>
        <p:spPr bwMode="gray">
          <a:xfrm flipH="1">
            <a:off x="11651047" y="2741645"/>
            <a:ext cx="383471" cy="778900"/>
          </a:xfrm>
          <a:custGeom>
            <a:avLst/>
            <a:gdLst>
              <a:gd name="T0" fmla="*/ 2147483647 w 259"/>
              <a:gd name="T1" fmla="*/ 2147483647 h 703"/>
              <a:gd name="T2" fmla="*/ 2147483647 w 259"/>
              <a:gd name="T3" fmla="*/ 2147483647 h 703"/>
              <a:gd name="T4" fmla="*/ 2147483647 w 259"/>
              <a:gd name="T5" fmla="*/ 2147483647 h 703"/>
              <a:gd name="T6" fmla="*/ 2147483647 w 259"/>
              <a:gd name="T7" fmla="*/ 2147483647 h 703"/>
              <a:gd name="T8" fmla="*/ 2147483647 w 259"/>
              <a:gd name="T9" fmla="*/ 2147483647 h 703"/>
              <a:gd name="T10" fmla="*/ 2147483647 w 259"/>
              <a:gd name="T11" fmla="*/ 2147483647 h 703"/>
              <a:gd name="T12" fmla="*/ 2147483647 w 259"/>
              <a:gd name="T13" fmla="*/ 2147483647 h 703"/>
              <a:gd name="T14" fmla="*/ 2147483647 w 259"/>
              <a:gd name="T15" fmla="*/ 2147483647 h 703"/>
              <a:gd name="T16" fmla="*/ 2147483647 w 259"/>
              <a:gd name="T17" fmla="*/ 2147483647 h 703"/>
              <a:gd name="T18" fmla="*/ 2147483647 w 259"/>
              <a:gd name="T19" fmla="*/ 2147483647 h 703"/>
              <a:gd name="T20" fmla="*/ 2147483647 w 259"/>
              <a:gd name="T21" fmla="*/ 2147483647 h 703"/>
              <a:gd name="T22" fmla="*/ 2147483647 w 259"/>
              <a:gd name="T23" fmla="*/ 2147483647 h 703"/>
              <a:gd name="T24" fmla="*/ 2147483647 w 259"/>
              <a:gd name="T25" fmla="*/ 2147483647 h 703"/>
              <a:gd name="T26" fmla="*/ 2147483647 w 259"/>
              <a:gd name="T27" fmla="*/ 2147483647 h 703"/>
              <a:gd name="T28" fmla="*/ 2147483647 w 259"/>
              <a:gd name="T29" fmla="*/ 2147483647 h 703"/>
              <a:gd name="T30" fmla="*/ 2147483647 w 259"/>
              <a:gd name="T31" fmla="*/ 2147483647 h 703"/>
              <a:gd name="T32" fmla="*/ 2147483647 w 259"/>
              <a:gd name="T33" fmla="*/ 2147483647 h 703"/>
              <a:gd name="T34" fmla="*/ 2147483647 w 259"/>
              <a:gd name="T35" fmla="*/ 2147483647 h 703"/>
              <a:gd name="T36" fmla="*/ 2147483647 w 259"/>
              <a:gd name="T37" fmla="*/ 2147483647 h 703"/>
              <a:gd name="T38" fmla="*/ 2147483647 w 259"/>
              <a:gd name="T39" fmla="*/ 2147483647 h 703"/>
              <a:gd name="T40" fmla="*/ 2147483647 w 259"/>
              <a:gd name="T41" fmla="*/ 2147483647 h 703"/>
              <a:gd name="T42" fmla="*/ 2147483647 w 259"/>
              <a:gd name="T43" fmla="*/ 2147483647 h 703"/>
              <a:gd name="T44" fmla="*/ 2147483647 w 259"/>
              <a:gd name="T45" fmla="*/ 2147483647 h 703"/>
              <a:gd name="T46" fmla="*/ 2147483647 w 259"/>
              <a:gd name="T47" fmla="*/ 2147483647 h 703"/>
              <a:gd name="T48" fmla="*/ 2147483647 w 259"/>
              <a:gd name="T49" fmla="*/ 2147483647 h 703"/>
              <a:gd name="T50" fmla="*/ 2147483647 w 259"/>
              <a:gd name="T51" fmla="*/ 2147483647 h 703"/>
              <a:gd name="T52" fmla="*/ 2147483647 w 259"/>
              <a:gd name="T53" fmla="*/ 2147483647 h 703"/>
              <a:gd name="T54" fmla="*/ 2147483647 w 259"/>
              <a:gd name="T55" fmla="*/ 2147483647 h 703"/>
              <a:gd name="T56" fmla="*/ 2147483647 w 259"/>
              <a:gd name="T57" fmla="*/ 2147483647 h 703"/>
              <a:gd name="T58" fmla="*/ 2147483647 w 259"/>
              <a:gd name="T59" fmla="*/ 2147483647 h 703"/>
              <a:gd name="T60" fmla="*/ 2147483647 w 259"/>
              <a:gd name="T61" fmla="*/ 2147483647 h 703"/>
              <a:gd name="T62" fmla="*/ 2147483647 w 259"/>
              <a:gd name="T63" fmla="*/ 2147483647 h 703"/>
              <a:gd name="T64" fmla="*/ 2147483647 w 259"/>
              <a:gd name="T65" fmla="*/ 2147483647 h 703"/>
              <a:gd name="T66" fmla="*/ 2147483647 w 259"/>
              <a:gd name="T67" fmla="*/ 2147483647 h 703"/>
              <a:gd name="T68" fmla="*/ 2147483647 w 259"/>
              <a:gd name="T69" fmla="*/ 2147483647 h 703"/>
              <a:gd name="T70" fmla="*/ 2147483647 w 259"/>
              <a:gd name="T71" fmla="*/ 2147483647 h 703"/>
              <a:gd name="T72" fmla="*/ 2147483647 w 259"/>
              <a:gd name="T73" fmla="*/ 2147483647 h 703"/>
              <a:gd name="T74" fmla="*/ 2147483647 w 259"/>
              <a:gd name="T75" fmla="*/ 2147483647 h 703"/>
              <a:gd name="T76" fmla="*/ 2147483647 w 259"/>
              <a:gd name="T77" fmla="*/ 2147483647 h 703"/>
              <a:gd name="T78" fmla="*/ 2147483647 w 259"/>
              <a:gd name="T79" fmla="*/ 2147483647 h 703"/>
              <a:gd name="T80" fmla="*/ 2147483647 w 259"/>
              <a:gd name="T81" fmla="*/ 2147483647 h 703"/>
              <a:gd name="T82" fmla="*/ 2147483647 w 259"/>
              <a:gd name="T83" fmla="*/ 2147483647 h 703"/>
              <a:gd name="T84" fmla="*/ 2147483647 w 259"/>
              <a:gd name="T85" fmla="*/ 2147483647 h 703"/>
              <a:gd name="T86" fmla="*/ 2147483647 w 259"/>
              <a:gd name="T87" fmla="*/ 2147483647 h 703"/>
              <a:gd name="T88" fmla="*/ 2147483647 w 259"/>
              <a:gd name="T89" fmla="*/ 2147483647 h 703"/>
              <a:gd name="T90" fmla="*/ 2147483647 w 259"/>
              <a:gd name="T91" fmla="*/ 2147483647 h 703"/>
              <a:gd name="T92" fmla="*/ 2147483647 w 259"/>
              <a:gd name="T93" fmla="*/ 2147483647 h 703"/>
              <a:gd name="T94" fmla="*/ 2147483647 w 259"/>
              <a:gd name="T95" fmla="*/ 2147483647 h 703"/>
              <a:gd name="T96" fmla="*/ 2147483647 w 259"/>
              <a:gd name="T97" fmla="*/ 2147483647 h 703"/>
              <a:gd name="T98" fmla="*/ 2147483647 w 259"/>
              <a:gd name="T99" fmla="*/ 2147483647 h 703"/>
              <a:gd name="T100" fmla="*/ 2147483647 w 259"/>
              <a:gd name="T101" fmla="*/ 2147483647 h 703"/>
              <a:gd name="T102" fmla="*/ 2147483647 w 259"/>
              <a:gd name="T103" fmla="*/ 2147483647 h 703"/>
              <a:gd name="T104" fmla="*/ 2147483647 w 259"/>
              <a:gd name="T105" fmla="*/ 2147483647 h 703"/>
              <a:gd name="T106" fmla="*/ 2147483647 w 259"/>
              <a:gd name="T107" fmla="*/ 2147483647 h 703"/>
              <a:gd name="T108" fmla="*/ 2147483647 w 259"/>
              <a:gd name="T109" fmla="*/ 2147483647 h 703"/>
              <a:gd name="T110" fmla="*/ 2147483647 w 259"/>
              <a:gd name="T111" fmla="*/ 2147483647 h 703"/>
              <a:gd name="T112" fmla="*/ 2147483647 w 259"/>
              <a:gd name="T113" fmla="*/ 2147483647 h 703"/>
              <a:gd name="T114" fmla="*/ 2147483647 w 259"/>
              <a:gd name="T115" fmla="*/ 2147483647 h 703"/>
              <a:gd name="T116" fmla="*/ 2147483647 w 259"/>
              <a:gd name="T117" fmla="*/ 2147483647 h 703"/>
              <a:gd name="T118" fmla="*/ 2147483647 w 259"/>
              <a:gd name="T119" fmla="*/ 2147483647 h 7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59"/>
              <a:gd name="T181" fmla="*/ 0 h 703"/>
              <a:gd name="T182" fmla="*/ 259 w 259"/>
              <a:gd name="T183" fmla="*/ 703 h 7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59" h="703">
                <a:moveTo>
                  <a:pt x="104" y="692"/>
                </a:moveTo>
                <a:cubicBezTo>
                  <a:pt x="104" y="693"/>
                  <a:pt x="103" y="694"/>
                  <a:pt x="102" y="694"/>
                </a:cubicBezTo>
                <a:cubicBezTo>
                  <a:pt x="95" y="698"/>
                  <a:pt x="87" y="700"/>
                  <a:pt x="79" y="700"/>
                </a:cubicBezTo>
                <a:cubicBezTo>
                  <a:pt x="70" y="701"/>
                  <a:pt x="61" y="703"/>
                  <a:pt x="52" y="699"/>
                </a:cubicBezTo>
                <a:cubicBezTo>
                  <a:pt x="50" y="698"/>
                  <a:pt x="48" y="697"/>
                  <a:pt x="46" y="696"/>
                </a:cubicBezTo>
                <a:cubicBezTo>
                  <a:pt x="44" y="696"/>
                  <a:pt x="43" y="696"/>
                  <a:pt x="42" y="697"/>
                </a:cubicBezTo>
                <a:cubicBezTo>
                  <a:pt x="41" y="699"/>
                  <a:pt x="40" y="699"/>
                  <a:pt x="39" y="698"/>
                </a:cubicBezTo>
                <a:cubicBezTo>
                  <a:pt x="36" y="697"/>
                  <a:pt x="33" y="695"/>
                  <a:pt x="31" y="694"/>
                </a:cubicBezTo>
                <a:cubicBezTo>
                  <a:pt x="26" y="691"/>
                  <a:pt x="26" y="691"/>
                  <a:pt x="26" y="686"/>
                </a:cubicBezTo>
                <a:cubicBezTo>
                  <a:pt x="26" y="685"/>
                  <a:pt x="26" y="683"/>
                  <a:pt x="27" y="682"/>
                </a:cubicBezTo>
                <a:cubicBezTo>
                  <a:pt x="27" y="680"/>
                  <a:pt x="27" y="677"/>
                  <a:pt x="27" y="674"/>
                </a:cubicBezTo>
                <a:cubicBezTo>
                  <a:pt x="27" y="673"/>
                  <a:pt x="27" y="672"/>
                  <a:pt x="27" y="671"/>
                </a:cubicBezTo>
                <a:cubicBezTo>
                  <a:pt x="27" y="664"/>
                  <a:pt x="26" y="657"/>
                  <a:pt x="25" y="650"/>
                </a:cubicBezTo>
                <a:cubicBezTo>
                  <a:pt x="25" y="646"/>
                  <a:pt x="25" y="643"/>
                  <a:pt x="26" y="639"/>
                </a:cubicBezTo>
                <a:cubicBezTo>
                  <a:pt x="27" y="636"/>
                  <a:pt x="27" y="632"/>
                  <a:pt x="27" y="628"/>
                </a:cubicBezTo>
                <a:cubicBezTo>
                  <a:pt x="26" y="619"/>
                  <a:pt x="24" y="609"/>
                  <a:pt x="23" y="599"/>
                </a:cubicBezTo>
                <a:cubicBezTo>
                  <a:pt x="23" y="587"/>
                  <a:pt x="24" y="574"/>
                  <a:pt x="24" y="561"/>
                </a:cubicBezTo>
                <a:cubicBezTo>
                  <a:pt x="25" y="550"/>
                  <a:pt x="26" y="539"/>
                  <a:pt x="27" y="528"/>
                </a:cubicBezTo>
                <a:cubicBezTo>
                  <a:pt x="27" y="522"/>
                  <a:pt x="28" y="517"/>
                  <a:pt x="29" y="512"/>
                </a:cubicBezTo>
                <a:cubicBezTo>
                  <a:pt x="31" y="506"/>
                  <a:pt x="33" y="501"/>
                  <a:pt x="34" y="496"/>
                </a:cubicBezTo>
                <a:cubicBezTo>
                  <a:pt x="35" y="493"/>
                  <a:pt x="35" y="490"/>
                  <a:pt x="36" y="488"/>
                </a:cubicBezTo>
                <a:cubicBezTo>
                  <a:pt x="36" y="484"/>
                  <a:pt x="35" y="481"/>
                  <a:pt x="36" y="478"/>
                </a:cubicBezTo>
                <a:cubicBezTo>
                  <a:pt x="36" y="466"/>
                  <a:pt x="38" y="454"/>
                  <a:pt x="42" y="443"/>
                </a:cubicBezTo>
                <a:cubicBezTo>
                  <a:pt x="44" y="439"/>
                  <a:pt x="45" y="436"/>
                  <a:pt x="44" y="431"/>
                </a:cubicBezTo>
                <a:cubicBezTo>
                  <a:pt x="44" y="429"/>
                  <a:pt x="44" y="428"/>
                  <a:pt x="44" y="426"/>
                </a:cubicBezTo>
                <a:cubicBezTo>
                  <a:pt x="44" y="422"/>
                  <a:pt x="44" y="418"/>
                  <a:pt x="43" y="414"/>
                </a:cubicBezTo>
                <a:cubicBezTo>
                  <a:pt x="40" y="403"/>
                  <a:pt x="42" y="393"/>
                  <a:pt x="41" y="382"/>
                </a:cubicBezTo>
                <a:cubicBezTo>
                  <a:pt x="41" y="380"/>
                  <a:pt x="41" y="377"/>
                  <a:pt x="40" y="375"/>
                </a:cubicBezTo>
                <a:cubicBezTo>
                  <a:pt x="39" y="374"/>
                  <a:pt x="39" y="373"/>
                  <a:pt x="39" y="373"/>
                </a:cubicBezTo>
                <a:cubicBezTo>
                  <a:pt x="37" y="367"/>
                  <a:pt x="37" y="361"/>
                  <a:pt x="34" y="356"/>
                </a:cubicBezTo>
                <a:cubicBezTo>
                  <a:pt x="33" y="355"/>
                  <a:pt x="33" y="353"/>
                  <a:pt x="33" y="352"/>
                </a:cubicBezTo>
                <a:cubicBezTo>
                  <a:pt x="32" y="344"/>
                  <a:pt x="32" y="335"/>
                  <a:pt x="32" y="326"/>
                </a:cubicBezTo>
                <a:cubicBezTo>
                  <a:pt x="32" y="322"/>
                  <a:pt x="34" y="318"/>
                  <a:pt x="35" y="313"/>
                </a:cubicBezTo>
                <a:cubicBezTo>
                  <a:pt x="35" y="310"/>
                  <a:pt x="35" y="307"/>
                  <a:pt x="36" y="304"/>
                </a:cubicBezTo>
                <a:cubicBezTo>
                  <a:pt x="36" y="301"/>
                  <a:pt x="36" y="298"/>
                  <a:pt x="36" y="294"/>
                </a:cubicBezTo>
                <a:cubicBezTo>
                  <a:pt x="37" y="292"/>
                  <a:pt x="37" y="289"/>
                  <a:pt x="37" y="286"/>
                </a:cubicBezTo>
                <a:cubicBezTo>
                  <a:pt x="35" y="281"/>
                  <a:pt x="36" y="276"/>
                  <a:pt x="38" y="271"/>
                </a:cubicBezTo>
                <a:cubicBezTo>
                  <a:pt x="39" y="270"/>
                  <a:pt x="39" y="269"/>
                  <a:pt x="38" y="268"/>
                </a:cubicBezTo>
                <a:cubicBezTo>
                  <a:pt x="35" y="261"/>
                  <a:pt x="31" y="254"/>
                  <a:pt x="29" y="247"/>
                </a:cubicBezTo>
                <a:cubicBezTo>
                  <a:pt x="27" y="241"/>
                  <a:pt x="26" y="235"/>
                  <a:pt x="25" y="229"/>
                </a:cubicBezTo>
                <a:cubicBezTo>
                  <a:pt x="23" y="225"/>
                  <a:pt x="22" y="220"/>
                  <a:pt x="20" y="216"/>
                </a:cubicBezTo>
                <a:cubicBezTo>
                  <a:pt x="17" y="209"/>
                  <a:pt x="14" y="203"/>
                  <a:pt x="11" y="196"/>
                </a:cubicBezTo>
                <a:cubicBezTo>
                  <a:pt x="10" y="193"/>
                  <a:pt x="8" y="190"/>
                  <a:pt x="7" y="187"/>
                </a:cubicBezTo>
                <a:cubicBezTo>
                  <a:pt x="4" y="181"/>
                  <a:pt x="4" y="175"/>
                  <a:pt x="3" y="169"/>
                </a:cubicBezTo>
                <a:cubicBezTo>
                  <a:pt x="1" y="161"/>
                  <a:pt x="0" y="152"/>
                  <a:pt x="2" y="144"/>
                </a:cubicBezTo>
                <a:cubicBezTo>
                  <a:pt x="4" y="132"/>
                  <a:pt x="10" y="123"/>
                  <a:pt x="20" y="115"/>
                </a:cubicBezTo>
                <a:cubicBezTo>
                  <a:pt x="23" y="113"/>
                  <a:pt x="25" y="110"/>
                  <a:pt x="28" y="108"/>
                </a:cubicBezTo>
                <a:cubicBezTo>
                  <a:pt x="30" y="106"/>
                  <a:pt x="31" y="104"/>
                  <a:pt x="33" y="103"/>
                </a:cubicBezTo>
                <a:cubicBezTo>
                  <a:pt x="35" y="102"/>
                  <a:pt x="37" y="101"/>
                  <a:pt x="39" y="100"/>
                </a:cubicBezTo>
                <a:cubicBezTo>
                  <a:pt x="39" y="100"/>
                  <a:pt x="40" y="99"/>
                  <a:pt x="40" y="98"/>
                </a:cubicBezTo>
                <a:cubicBezTo>
                  <a:pt x="42" y="95"/>
                  <a:pt x="43" y="91"/>
                  <a:pt x="45" y="88"/>
                </a:cubicBezTo>
                <a:cubicBezTo>
                  <a:pt x="46" y="84"/>
                  <a:pt x="48" y="81"/>
                  <a:pt x="45" y="76"/>
                </a:cubicBezTo>
                <a:cubicBezTo>
                  <a:pt x="43" y="74"/>
                  <a:pt x="43" y="71"/>
                  <a:pt x="43" y="68"/>
                </a:cubicBezTo>
                <a:cubicBezTo>
                  <a:pt x="42" y="65"/>
                  <a:pt x="41" y="62"/>
                  <a:pt x="40" y="59"/>
                </a:cubicBezTo>
                <a:cubicBezTo>
                  <a:pt x="39" y="52"/>
                  <a:pt x="39" y="46"/>
                  <a:pt x="40" y="39"/>
                </a:cubicBezTo>
                <a:cubicBezTo>
                  <a:pt x="41" y="37"/>
                  <a:pt x="41" y="36"/>
                  <a:pt x="41" y="34"/>
                </a:cubicBezTo>
                <a:cubicBezTo>
                  <a:pt x="41" y="32"/>
                  <a:pt x="41" y="30"/>
                  <a:pt x="42" y="28"/>
                </a:cubicBezTo>
                <a:cubicBezTo>
                  <a:pt x="42" y="26"/>
                  <a:pt x="43" y="25"/>
                  <a:pt x="43" y="23"/>
                </a:cubicBezTo>
                <a:cubicBezTo>
                  <a:pt x="43" y="21"/>
                  <a:pt x="45" y="19"/>
                  <a:pt x="47" y="18"/>
                </a:cubicBezTo>
                <a:cubicBezTo>
                  <a:pt x="50" y="17"/>
                  <a:pt x="50" y="17"/>
                  <a:pt x="49" y="15"/>
                </a:cubicBezTo>
                <a:cubicBezTo>
                  <a:pt x="51" y="14"/>
                  <a:pt x="52" y="14"/>
                  <a:pt x="55" y="13"/>
                </a:cubicBezTo>
                <a:cubicBezTo>
                  <a:pt x="56" y="11"/>
                  <a:pt x="58" y="9"/>
                  <a:pt x="60" y="7"/>
                </a:cubicBezTo>
                <a:cubicBezTo>
                  <a:pt x="65" y="2"/>
                  <a:pt x="73" y="0"/>
                  <a:pt x="80" y="2"/>
                </a:cubicBezTo>
                <a:cubicBezTo>
                  <a:pt x="81" y="2"/>
                  <a:pt x="82" y="2"/>
                  <a:pt x="84" y="2"/>
                </a:cubicBezTo>
                <a:cubicBezTo>
                  <a:pt x="85" y="3"/>
                  <a:pt x="87" y="4"/>
                  <a:pt x="89" y="3"/>
                </a:cubicBezTo>
                <a:cubicBezTo>
                  <a:pt x="92" y="3"/>
                  <a:pt x="95" y="4"/>
                  <a:pt x="97" y="6"/>
                </a:cubicBezTo>
                <a:cubicBezTo>
                  <a:pt x="98" y="7"/>
                  <a:pt x="99" y="7"/>
                  <a:pt x="100" y="7"/>
                </a:cubicBezTo>
                <a:cubicBezTo>
                  <a:pt x="101" y="7"/>
                  <a:pt x="102" y="7"/>
                  <a:pt x="103" y="7"/>
                </a:cubicBezTo>
                <a:cubicBezTo>
                  <a:pt x="105" y="8"/>
                  <a:pt x="108" y="9"/>
                  <a:pt x="110" y="11"/>
                </a:cubicBezTo>
                <a:cubicBezTo>
                  <a:pt x="112" y="11"/>
                  <a:pt x="114" y="12"/>
                  <a:pt x="115" y="13"/>
                </a:cubicBezTo>
                <a:cubicBezTo>
                  <a:pt x="118" y="16"/>
                  <a:pt x="118" y="21"/>
                  <a:pt x="115" y="23"/>
                </a:cubicBezTo>
                <a:cubicBezTo>
                  <a:pt x="112" y="24"/>
                  <a:pt x="112" y="26"/>
                  <a:pt x="113" y="28"/>
                </a:cubicBezTo>
                <a:cubicBezTo>
                  <a:pt x="114" y="31"/>
                  <a:pt x="115" y="33"/>
                  <a:pt x="116" y="36"/>
                </a:cubicBezTo>
                <a:cubicBezTo>
                  <a:pt x="117" y="39"/>
                  <a:pt x="118" y="42"/>
                  <a:pt x="119" y="44"/>
                </a:cubicBezTo>
                <a:cubicBezTo>
                  <a:pt x="119" y="46"/>
                  <a:pt x="120" y="48"/>
                  <a:pt x="119" y="49"/>
                </a:cubicBezTo>
                <a:cubicBezTo>
                  <a:pt x="117" y="51"/>
                  <a:pt x="118" y="52"/>
                  <a:pt x="119" y="54"/>
                </a:cubicBezTo>
                <a:cubicBezTo>
                  <a:pt x="121" y="57"/>
                  <a:pt x="123" y="60"/>
                  <a:pt x="124" y="64"/>
                </a:cubicBezTo>
                <a:cubicBezTo>
                  <a:pt x="127" y="68"/>
                  <a:pt x="125" y="71"/>
                  <a:pt x="121" y="71"/>
                </a:cubicBezTo>
                <a:cubicBezTo>
                  <a:pt x="118" y="71"/>
                  <a:pt x="117" y="72"/>
                  <a:pt x="118" y="74"/>
                </a:cubicBezTo>
                <a:cubicBezTo>
                  <a:pt x="118" y="78"/>
                  <a:pt x="114" y="80"/>
                  <a:pt x="115" y="83"/>
                </a:cubicBezTo>
                <a:cubicBezTo>
                  <a:pt x="116" y="84"/>
                  <a:pt x="115" y="84"/>
                  <a:pt x="115" y="84"/>
                </a:cubicBezTo>
                <a:cubicBezTo>
                  <a:pt x="112" y="86"/>
                  <a:pt x="113" y="89"/>
                  <a:pt x="114" y="92"/>
                </a:cubicBezTo>
                <a:cubicBezTo>
                  <a:pt x="115" y="95"/>
                  <a:pt x="112" y="99"/>
                  <a:pt x="109" y="99"/>
                </a:cubicBezTo>
                <a:cubicBezTo>
                  <a:pt x="105" y="99"/>
                  <a:pt x="102" y="99"/>
                  <a:pt x="99" y="98"/>
                </a:cubicBezTo>
                <a:cubicBezTo>
                  <a:pt x="89" y="97"/>
                  <a:pt x="86" y="105"/>
                  <a:pt x="87" y="112"/>
                </a:cubicBezTo>
                <a:cubicBezTo>
                  <a:pt x="88" y="114"/>
                  <a:pt x="88" y="115"/>
                  <a:pt x="87" y="117"/>
                </a:cubicBezTo>
                <a:cubicBezTo>
                  <a:pt x="87" y="118"/>
                  <a:pt x="87" y="120"/>
                  <a:pt x="87" y="121"/>
                </a:cubicBezTo>
                <a:cubicBezTo>
                  <a:pt x="90" y="123"/>
                  <a:pt x="93" y="126"/>
                  <a:pt x="96" y="127"/>
                </a:cubicBezTo>
                <a:cubicBezTo>
                  <a:pt x="99" y="129"/>
                  <a:pt x="103" y="129"/>
                  <a:pt x="106" y="131"/>
                </a:cubicBezTo>
                <a:cubicBezTo>
                  <a:pt x="112" y="133"/>
                  <a:pt x="116" y="139"/>
                  <a:pt x="120" y="145"/>
                </a:cubicBezTo>
                <a:cubicBezTo>
                  <a:pt x="123" y="151"/>
                  <a:pt x="125" y="157"/>
                  <a:pt x="127" y="164"/>
                </a:cubicBezTo>
                <a:cubicBezTo>
                  <a:pt x="129" y="169"/>
                  <a:pt x="131" y="174"/>
                  <a:pt x="133" y="179"/>
                </a:cubicBezTo>
                <a:cubicBezTo>
                  <a:pt x="134" y="180"/>
                  <a:pt x="134" y="181"/>
                  <a:pt x="134" y="181"/>
                </a:cubicBezTo>
                <a:cubicBezTo>
                  <a:pt x="134" y="182"/>
                  <a:pt x="134" y="184"/>
                  <a:pt x="134" y="185"/>
                </a:cubicBezTo>
                <a:cubicBezTo>
                  <a:pt x="135" y="187"/>
                  <a:pt x="137" y="189"/>
                  <a:pt x="138" y="191"/>
                </a:cubicBezTo>
                <a:cubicBezTo>
                  <a:pt x="138" y="192"/>
                  <a:pt x="139" y="193"/>
                  <a:pt x="140" y="193"/>
                </a:cubicBezTo>
                <a:cubicBezTo>
                  <a:pt x="142" y="193"/>
                  <a:pt x="144" y="193"/>
                  <a:pt x="145" y="193"/>
                </a:cubicBezTo>
                <a:cubicBezTo>
                  <a:pt x="150" y="192"/>
                  <a:pt x="154" y="190"/>
                  <a:pt x="159" y="188"/>
                </a:cubicBezTo>
                <a:cubicBezTo>
                  <a:pt x="167" y="185"/>
                  <a:pt x="174" y="180"/>
                  <a:pt x="182" y="176"/>
                </a:cubicBezTo>
                <a:cubicBezTo>
                  <a:pt x="184" y="175"/>
                  <a:pt x="185" y="175"/>
                  <a:pt x="186" y="176"/>
                </a:cubicBezTo>
                <a:cubicBezTo>
                  <a:pt x="188" y="178"/>
                  <a:pt x="189" y="179"/>
                  <a:pt x="191" y="179"/>
                </a:cubicBezTo>
                <a:cubicBezTo>
                  <a:pt x="193" y="179"/>
                  <a:pt x="195" y="179"/>
                  <a:pt x="196" y="179"/>
                </a:cubicBezTo>
                <a:cubicBezTo>
                  <a:pt x="201" y="181"/>
                  <a:pt x="206" y="182"/>
                  <a:pt x="210" y="183"/>
                </a:cubicBezTo>
                <a:cubicBezTo>
                  <a:pt x="212" y="184"/>
                  <a:pt x="214" y="184"/>
                  <a:pt x="215" y="182"/>
                </a:cubicBezTo>
                <a:cubicBezTo>
                  <a:pt x="224" y="172"/>
                  <a:pt x="233" y="162"/>
                  <a:pt x="242" y="152"/>
                </a:cubicBezTo>
                <a:cubicBezTo>
                  <a:pt x="244" y="150"/>
                  <a:pt x="245" y="147"/>
                  <a:pt x="248" y="145"/>
                </a:cubicBezTo>
                <a:cubicBezTo>
                  <a:pt x="251" y="149"/>
                  <a:pt x="255" y="153"/>
                  <a:pt x="259" y="157"/>
                </a:cubicBezTo>
                <a:cubicBezTo>
                  <a:pt x="255" y="161"/>
                  <a:pt x="253" y="165"/>
                  <a:pt x="249" y="169"/>
                </a:cubicBezTo>
                <a:cubicBezTo>
                  <a:pt x="243" y="175"/>
                  <a:pt x="241" y="182"/>
                  <a:pt x="240" y="190"/>
                </a:cubicBezTo>
                <a:cubicBezTo>
                  <a:pt x="239" y="195"/>
                  <a:pt x="235" y="199"/>
                  <a:pt x="234" y="204"/>
                </a:cubicBezTo>
                <a:cubicBezTo>
                  <a:pt x="233" y="208"/>
                  <a:pt x="231" y="212"/>
                  <a:pt x="229" y="215"/>
                </a:cubicBezTo>
                <a:cubicBezTo>
                  <a:pt x="228" y="219"/>
                  <a:pt x="227" y="224"/>
                  <a:pt x="223" y="226"/>
                </a:cubicBezTo>
                <a:cubicBezTo>
                  <a:pt x="220" y="227"/>
                  <a:pt x="217" y="229"/>
                  <a:pt x="214" y="231"/>
                </a:cubicBezTo>
                <a:cubicBezTo>
                  <a:pt x="210" y="234"/>
                  <a:pt x="205" y="236"/>
                  <a:pt x="200" y="239"/>
                </a:cubicBezTo>
                <a:cubicBezTo>
                  <a:pt x="191" y="244"/>
                  <a:pt x="183" y="249"/>
                  <a:pt x="173" y="251"/>
                </a:cubicBezTo>
                <a:cubicBezTo>
                  <a:pt x="168" y="252"/>
                  <a:pt x="164" y="254"/>
                  <a:pt x="159" y="255"/>
                </a:cubicBezTo>
                <a:cubicBezTo>
                  <a:pt x="152" y="256"/>
                  <a:pt x="146" y="258"/>
                  <a:pt x="139" y="261"/>
                </a:cubicBezTo>
                <a:cubicBezTo>
                  <a:pt x="139" y="261"/>
                  <a:pt x="138" y="263"/>
                  <a:pt x="138" y="264"/>
                </a:cubicBezTo>
                <a:cubicBezTo>
                  <a:pt x="138" y="266"/>
                  <a:pt x="138" y="268"/>
                  <a:pt x="138" y="270"/>
                </a:cubicBezTo>
                <a:cubicBezTo>
                  <a:pt x="139" y="279"/>
                  <a:pt x="140" y="287"/>
                  <a:pt x="143" y="296"/>
                </a:cubicBezTo>
                <a:cubicBezTo>
                  <a:pt x="144" y="298"/>
                  <a:pt x="145" y="301"/>
                  <a:pt x="146" y="304"/>
                </a:cubicBezTo>
                <a:cubicBezTo>
                  <a:pt x="146" y="306"/>
                  <a:pt x="146" y="307"/>
                  <a:pt x="147" y="309"/>
                </a:cubicBezTo>
                <a:cubicBezTo>
                  <a:pt x="148" y="311"/>
                  <a:pt x="148" y="312"/>
                  <a:pt x="149" y="314"/>
                </a:cubicBezTo>
                <a:cubicBezTo>
                  <a:pt x="149" y="315"/>
                  <a:pt x="149" y="317"/>
                  <a:pt x="149" y="319"/>
                </a:cubicBezTo>
                <a:cubicBezTo>
                  <a:pt x="148" y="319"/>
                  <a:pt x="147" y="319"/>
                  <a:pt x="147" y="320"/>
                </a:cubicBezTo>
                <a:cubicBezTo>
                  <a:pt x="146" y="320"/>
                  <a:pt x="145" y="321"/>
                  <a:pt x="145" y="322"/>
                </a:cubicBezTo>
                <a:cubicBezTo>
                  <a:pt x="144" y="324"/>
                  <a:pt x="144" y="326"/>
                  <a:pt x="144" y="329"/>
                </a:cubicBezTo>
                <a:cubicBezTo>
                  <a:pt x="146" y="338"/>
                  <a:pt x="146" y="346"/>
                  <a:pt x="146" y="355"/>
                </a:cubicBezTo>
                <a:cubicBezTo>
                  <a:pt x="146" y="365"/>
                  <a:pt x="146" y="374"/>
                  <a:pt x="145" y="383"/>
                </a:cubicBezTo>
                <a:cubicBezTo>
                  <a:pt x="145" y="387"/>
                  <a:pt x="145" y="390"/>
                  <a:pt x="144" y="394"/>
                </a:cubicBezTo>
                <a:cubicBezTo>
                  <a:pt x="143" y="403"/>
                  <a:pt x="141" y="413"/>
                  <a:pt x="139" y="423"/>
                </a:cubicBezTo>
                <a:cubicBezTo>
                  <a:pt x="137" y="435"/>
                  <a:pt x="135" y="448"/>
                  <a:pt x="133" y="461"/>
                </a:cubicBezTo>
                <a:cubicBezTo>
                  <a:pt x="131" y="470"/>
                  <a:pt x="128" y="480"/>
                  <a:pt x="126" y="490"/>
                </a:cubicBezTo>
                <a:cubicBezTo>
                  <a:pt x="125" y="497"/>
                  <a:pt x="123" y="504"/>
                  <a:pt x="116" y="508"/>
                </a:cubicBezTo>
                <a:cubicBezTo>
                  <a:pt x="116" y="508"/>
                  <a:pt x="116" y="508"/>
                  <a:pt x="116" y="509"/>
                </a:cubicBezTo>
                <a:cubicBezTo>
                  <a:pt x="115" y="512"/>
                  <a:pt x="114" y="515"/>
                  <a:pt x="114" y="518"/>
                </a:cubicBezTo>
                <a:cubicBezTo>
                  <a:pt x="113" y="533"/>
                  <a:pt x="112" y="548"/>
                  <a:pt x="111" y="563"/>
                </a:cubicBezTo>
                <a:cubicBezTo>
                  <a:pt x="111" y="568"/>
                  <a:pt x="111" y="574"/>
                  <a:pt x="110" y="579"/>
                </a:cubicBezTo>
                <a:cubicBezTo>
                  <a:pt x="109" y="586"/>
                  <a:pt x="112" y="593"/>
                  <a:pt x="112" y="600"/>
                </a:cubicBezTo>
                <a:cubicBezTo>
                  <a:pt x="112" y="602"/>
                  <a:pt x="113" y="605"/>
                  <a:pt x="113" y="608"/>
                </a:cubicBezTo>
                <a:cubicBezTo>
                  <a:pt x="114" y="615"/>
                  <a:pt x="115" y="621"/>
                  <a:pt x="119" y="627"/>
                </a:cubicBezTo>
                <a:cubicBezTo>
                  <a:pt x="122" y="632"/>
                  <a:pt x="125" y="638"/>
                  <a:pt x="128" y="644"/>
                </a:cubicBezTo>
                <a:cubicBezTo>
                  <a:pt x="130" y="646"/>
                  <a:pt x="130" y="650"/>
                  <a:pt x="133" y="651"/>
                </a:cubicBezTo>
                <a:cubicBezTo>
                  <a:pt x="135" y="652"/>
                  <a:pt x="136" y="654"/>
                  <a:pt x="137" y="655"/>
                </a:cubicBezTo>
                <a:cubicBezTo>
                  <a:pt x="140" y="662"/>
                  <a:pt x="147" y="665"/>
                  <a:pt x="153" y="667"/>
                </a:cubicBezTo>
                <a:cubicBezTo>
                  <a:pt x="157" y="669"/>
                  <a:pt x="162" y="667"/>
                  <a:pt x="166" y="667"/>
                </a:cubicBezTo>
                <a:cubicBezTo>
                  <a:pt x="171" y="667"/>
                  <a:pt x="175" y="667"/>
                  <a:pt x="178" y="671"/>
                </a:cubicBezTo>
                <a:cubicBezTo>
                  <a:pt x="178" y="671"/>
                  <a:pt x="179" y="673"/>
                  <a:pt x="179" y="674"/>
                </a:cubicBezTo>
                <a:cubicBezTo>
                  <a:pt x="178" y="677"/>
                  <a:pt x="175" y="681"/>
                  <a:pt x="171" y="682"/>
                </a:cubicBezTo>
                <a:cubicBezTo>
                  <a:pt x="170" y="682"/>
                  <a:pt x="169" y="681"/>
                  <a:pt x="167" y="682"/>
                </a:cubicBezTo>
                <a:cubicBezTo>
                  <a:pt x="160" y="682"/>
                  <a:pt x="153" y="683"/>
                  <a:pt x="146" y="683"/>
                </a:cubicBezTo>
                <a:cubicBezTo>
                  <a:pt x="136" y="684"/>
                  <a:pt x="126" y="685"/>
                  <a:pt x="117" y="683"/>
                </a:cubicBezTo>
                <a:cubicBezTo>
                  <a:pt x="113" y="682"/>
                  <a:pt x="108" y="682"/>
                  <a:pt x="104" y="681"/>
                </a:cubicBezTo>
                <a:cubicBezTo>
                  <a:pt x="104" y="685"/>
                  <a:pt x="104" y="688"/>
                  <a:pt x="104" y="692"/>
                </a:cubicBezTo>
                <a:close/>
                <a:moveTo>
                  <a:pt x="197" y="186"/>
                </a:moveTo>
                <a:cubicBezTo>
                  <a:pt x="197" y="187"/>
                  <a:pt x="197" y="187"/>
                  <a:pt x="197" y="187"/>
                </a:cubicBezTo>
                <a:cubicBezTo>
                  <a:pt x="198" y="189"/>
                  <a:pt x="201" y="191"/>
                  <a:pt x="200" y="193"/>
                </a:cubicBezTo>
                <a:cubicBezTo>
                  <a:pt x="198" y="196"/>
                  <a:pt x="196" y="200"/>
                  <a:pt x="193" y="203"/>
                </a:cubicBezTo>
                <a:cubicBezTo>
                  <a:pt x="191" y="204"/>
                  <a:pt x="188" y="204"/>
                  <a:pt x="185" y="204"/>
                </a:cubicBezTo>
                <a:cubicBezTo>
                  <a:pt x="184" y="204"/>
                  <a:pt x="184" y="203"/>
                  <a:pt x="184" y="203"/>
                </a:cubicBezTo>
                <a:cubicBezTo>
                  <a:pt x="182" y="200"/>
                  <a:pt x="179" y="200"/>
                  <a:pt x="177" y="202"/>
                </a:cubicBezTo>
                <a:cubicBezTo>
                  <a:pt x="173" y="205"/>
                  <a:pt x="170" y="206"/>
                  <a:pt x="166" y="205"/>
                </a:cubicBezTo>
                <a:cubicBezTo>
                  <a:pt x="162" y="205"/>
                  <a:pt x="160" y="205"/>
                  <a:pt x="157" y="207"/>
                </a:cubicBezTo>
                <a:cubicBezTo>
                  <a:pt x="153" y="210"/>
                  <a:pt x="150" y="212"/>
                  <a:pt x="146" y="215"/>
                </a:cubicBezTo>
                <a:cubicBezTo>
                  <a:pt x="148" y="218"/>
                  <a:pt x="150" y="221"/>
                  <a:pt x="152" y="224"/>
                </a:cubicBezTo>
                <a:cubicBezTo>
                  <a:pt x="152" y="224"/>
                  <a:pt x="153" y="225"/>
                  <a:pt x="153" y="225"/>
                </a:cubicBezTo>
                <a:cubicBezTo>
                  <a:pt x="164" y="224"/>
                  <a:pt x="175" y="223"/>
                  <a:pt x="186" y="221"/>
                </a:cubicBezTo>
                <a:cubicBezTo>
                  <a:pt x="189" y="221"/>
                  <a:pt x="192" y="220"/>
                  <a:pt x="195" y="220"/>
                </a:cubicBezTo>
                <a:cubicBezTo>
                  <a:pt x="195" y="217"/>
                  <a:pt x="195" y="215"/>
                  <a:pt x="195" y="212"/>
                </a:cubicBezTo>
                <a:cubicBezTo>
                  <a:pt x="195" y="212"/>
                  <a:pt x="195" y="211"/>
                  <a:pt x="194" y="211"/>
                </a:cubicBezTo>
                <a:cubicBezTo>
                  <a:pt x="194" y="211"/>
                  <a:pt x="193" y="211"/>
                  <a:pt x="193" y="211"/>
                </a:cubicBezTo>
                <a:cubicBezTo>
                  <a:pt x="191" y="213"/>
                  <a:pt x="190" y="214"/>
                  <a:pt x="186" y="213"/>
                </a:cubicBezTo>
                <a:cubicBezTo>
                  <a:pt x="194" y="205"/>
                  <a:pt x="201" y="197"/>
                  <a:pt x="209" y="188"/>
                </a:cubicBezTo>
                <a:cubicBezTo>
                  <a:pt x="205" y="187"/>
                  <a:pt x="201" y="187"/>
                  <a:pt x="197" y="186"/>
                </a:cubicBezTo>
                <a:close/>
                <a:moveTo>
                  <a:pt x="241" y="162"/>
                </a:moveTo>
                <a:cubicBezTo>
                  <a:pt x="242" y="162"/>
                  <a:pt x="243" y="162"/>
                  <a:pt x="244" y="162"/>
                </a:cubicBezTo>
                <a:cubicBezTo>
                  <a:pt x="245" y="162"/>
                  <a:pt x="245" y="163"/>
                  <a:pt x="246" y="164"/>
                </a:cubicBezTo>
                <a:cubicBezTo>
                  <a:pt x="247" y="165"/>
                  <a:pt x="248" y="165"/>
                  <a:pt x="249" y="166"/>
                </a:cubicBezTo>
                <a:cubicBezTo>
                  <a:pt x="251" y="163"/>
                  <a:pt x="254" y="160"/>
                  <a:pt x="256" y="157"/>
                </a:cubicBezTo>
                <a:cubicBezTo>
                  <a:pt x="254" y="154"/>
                  <a:pt x="252" y="151"/>
                  <a:pt x="249" y="148"/>
                </a:cubicBezTo>
                <a:cubicBezTo>
                  <a:pt x="244" y="153"/>
                  <a:pt x="239" y="158"/>
                  <a:pt x="235" y="164"/>
                </a:cubicBezTo>
                <a:cubicBezTo>
                  <a:pt x="238" y="164"/>
                  <a:pt x="240" y="165"/>
                  <a:pt x="241" y="162"/>
                </a:cubicBezTo>
                <a:close/>
              </a:path>
            </a:pathLst>
          </a:custGeom>
          <a:solidFill>
            <a:srgbClr val="FF6600"/>
          </a:solidFill>
          <a:ln>
            <a:noFill/>
          </a:ln>
          <a:effectLst>
            <a:outerShdw blurRad="76200" dir="18900000" sy="23000" kx="-1200000" algn="bl" rotWithShape="0">
              <a:prstClr val="black">
                <a:alpha val="20000"/>
              </a:prstClr>
            </a:outerShdw>
          </a:effectLst>
        </p:spPr>
        <p:txBody>
          <a:bodyPr lIns="91392" tIns="45697" rIns="91392" bIns="45697"/>
          <a:lstStyle/>
          <a:p>
            <a:pPr fontAlgn="base">
              <a:spcBef>
                <a:spcPct val="0"/>
              </a:spcBef>
              <a:spcAft>
                <a:spcPct val="0"/>
              </a:spcAft>
              <a:defRPr/>
            </a:pPr>
            <a:endParaRPr lang="en-US" sz="1600" kern="0">
              <a:solidFill>
                <a:srgbClr val="5F5F5F"/>
              </a:solidFill>
              <a:latin typeface="Arial" pitchFamily="34" charset="0"/>
              <a:cs typeface="Arial" pitchFamily="34" charset="0"/>
            </a:endParaRPr>
          </a:p>
        </p:txBody>
      </p:sp>
      <p:pic>
        <p:nvPicPr>
          <p:cNvPr id="26" name="Picture 25">
            <a:extLst>
              <a:ext uri="{FF2B5EF4-FFF2-40B4-BE49-F238E27FC236}">
                <a16:creationId xmlns:a16="http://schemas.microsoft.com/office/drawing/2014/main" id="{C0D04882-8970-4FD2-9EBC-7A5D436272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00440" y="2369593"/>
            <a:ext cx="944721" cy="944721"/>
          </a:xfrm>
          <a:prstGeom prst="rect">
            <a:avLst/>
          </a:prstGeom>
        </p:spPr>
      </p:pic>
      <p:sp>
        <p:nvSpPr>
          <p:cNvPr id="27" name="TextBox 26">
            <a:extLst>
              <a:ext uri="{FF2B5EF4-FFF2-40B4-BE49-F238E27FC236}">
                <a16:creationId xmlns:a16="http://schemas.microsoft.com/office/drawing/2014/main" id="{5A4D9AD4-FC1E-4B5B-A1BB-89ABA94C47E7}"/>
              </a:ext>
            </a:extLst>
          </p:cNvPr>
          <p:cNvSpPr txBox="1"/>
          <p:nvPr/>
        </p:nvSpPr>
        <p:spPr>
          <a:xfrm>
            <a:off x="504385" y="2876810"/>
            <a:ext cx="499175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lumMod val="85000"/>
                  </a:schemeClr>
                </a:solidFill>
              </a:rPr>
              <a:t>We act as an extension of </a:t>
            </a:r>
            <a:r>
              <a:rPr lang="en-US" sz="1400" dirty="0" smtClean="0">
                <a:solidFill>
                  <a:schemeClr val="bg1">
                    <a:lumMod val="85000"/>
                  </a:schemeClr>
                </a:solidFill>
              </a:rPr>
              <a:t>your </a:t>
            </a:r>
            <a:r>
              <a:rPr lang="en-US" sz="1400" dirty="0">
                <a:solidFill>
                  <a:schemeClr val="bg1">
                    <a:lumMod val="85000"/>
                  </a:schemeClr>
                </a:solidFill>
              </a:rPr>
              <a:t>team. </a:t>
            </a:r>
          </a:p>
          <a:p>
            <a:pPr marL="285750" indent="-285750">
              <a:buFont typeface="Arial" panose="020B0604020202020204" pitchFamily="34" charset="0"/>
              <a:buChar char="•"/>
            </a:pPr>
            <a:r>
              <a:rPr lang="en-US" sz="1400" dirty="0">
                <a:solidFill>
                  <a:schemeClr val="bg1">
                    <a:lumMod val="85000"/>
                  </a:schemeClr>
                </a:solidFill>
              </a:rPr>
              <a:t>Provides service oversight, client advocacy &amp; planning.</a:t>
            </a:r>
          </a:p>
        </p:txBody>
      </p:sp>
      <p:sp>
        <p:nvSpPr>
          <p:cNvPr id="29" name="TextBox 28">
            <a:extLst>
              <a:ext uri="{FF2B5EF4-FFF2-40B4-BE49-F238E27FC236}">
                <a16:creationId xmlns:a16="http://schemas.microsoft.com/office/drawing/2014/main" id="{A65C7B91-85CF-46C5-9A1E-5022CEFE0BB5}"/>
              </a:ext>
            </a:extLst>
          </p:cNvPr>
          <p:cNvSpPr txBox="1"/>
          <p:nvPr/>
        </p:nvSpPr>
        <p:spPr>
          <a:xfrm>
            <a:off x="587214" y="1160785"/>
            <a:ext cx="1613647" cy="369332"/>
          </a:xfrm>
          <a:prstGeom prst="rect">
            <a:avLst/>
          </a:prstGeom>
          <a:noFill/>
        </p:spPr>
        <p:txBody>
          <a:bodyPr wrap="square" rtlCol="0">
            <a:spAutoFit/>
          </a:bodyPr>
          <a:lstStyle/>
          <a:p>
            <a:pPr algn="ctr"/>
            <a:r>
              <a:rPr lang="en-US" dirty="0">
                <a:solidFill>
                  <a:srgbClr val="FF0000"/>
                </a:solidFill>
              </a:rPr>
              <a:t>On behalf of </a:t>
            </a:r>
          </a:p>
        </p:txBody>
      </p:sp>
      <p:pic>
        <p:nvPicPr>
          <p:cNvPr id="2052" name="Picture 4" descr="Best Timex Watches for Wom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461" y="1495535"/>
            <a:ext cx="2932610" cy="87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0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Ticketing Process – </a:t>
            </a:r>
            <a:r>
              <a:rPr lang="en-US" b="1" dirty="0">
                <a:solidFill>
                  <a:srgbClr val="FF6600"/>
                </a:solidFill>
              </a:rPr>
              <a:t>Client</a:t>
            </a:r>
            <a:r>
              <a:rPr lang="en-US" dirty="0"/>
              <a:t> Managed</a:t>
            </a:r>
          </a:p>
        </p:txBody>
      </p:sp>
      <p:sp>
        <p:nvSpPr>
          <p:cNvPr id="5" name="TextBox 4">
            <a:extLst>
              <a:ext uri="{FF2B5EF4-FFF2-40B4-BE49-F238E27FC236}">
                <a16:creationId xmlns:a16="http://schemas.microsoft.com/office/drawing/2014/main" id="{C7AAB0CF-CF24-420F-AB3A-0547A6219030}"/>
              </a:ext>
            </a:extLst>
          </p:cNvPr>
          <p:cNvSpPr txBox="1"/>
          <p:nvPr/>
        </p:nvSpPr>
        <p:spPr>
          <a:xfrm rot="16200000">
            <a:off x="-314230" y="2771306"/>
            <a:ext cx="1264599" cy="338554"/>
          </a:xfrm>
          <a:prstGeom prst="rect">
            <a:avLst/>
          </a:prstGeom>
          <a:noFill/>
        </p:spPr>
        <p:txBody>
          <a:bodyPr wrap="square" rtlCol="0">
            <a:spAutoFit/>
          </a:bodyPr>
          <a:lstStyle/>
          <a:p>
            <a:pPr algn="ctr"/>
            <a:r>
              <a:rPr lang="en-US" sz="1600" b="1" dirty="0">
                <a:solidFill>
                  <a:srgbClr val="FF8600"/>
                </a:solidFill>
                <a:latin typeface="Bahnschrift SemiBold" panose="020B0502040204020203" pitchFamily="34" charset="0"/>
                <a:ea typeface="Arial Unicode MS" panose="020B0604020202020204" pitchFamily="34" charset="-128"/>
                <a:cs typeface="Arial Unicode MS" panose="020B0604020202020204" pitchFamily="34" charset="-128"/>
              </a:rPr>
              <a:t>Client</a:t>
            </a:r>
          </a:p>
        </p:txBody>
      </p:sp>
      <p:sp>
        <p:nvSpPr>
          <p:cNvPr id="6" name="Rectangle 5">
            <a:extLst>
              <a:ext uri="{FF2B5EF4-FFF2-40B4-BE49-F238E27FC236}">
                <a16:creationId xmlns:a16="http://schemas.microsoft.com/office/drawing/2014/main" id="{74F7D8D3-FBFC-48B5-BCE9-4AA37048B30F}"/>
              </a:ext>
            </a:extLst>
          </p:cNvPr>
          <p:cNvSpPr/>
          <p:nvPr/>
        </p:nvSpPr>
        <p:spPr>
          <a:xfrm>
            <a:off x="492472" y="1296687"/>
            <a:ext cx="45719" cy="3288004"/>
          </a:xfrm>
          <a:prstGeom prst="rect">
            <a:avLst/>
          </a:prstGeom>
          <a:solidFill>
            <a:srgbClr val="FF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B7DF05-A9CE-48BD-B3F6-67F452BABDB0}"/>
              </a:ext>
            </a:extLst>
          </p:cNvPr>
          <p:cNvSpPr/>
          <p:nvPr/>
        </p:nvSpPr>
        <p:spPr>
          <a:xfrm>
            <a:off x="476784" y="4839678"/>
            <a:ext cx="61407" cy="1463449"/>
          </a:xfrm>
          <a:prstGeom prst="rect">
            <a:avLst/>
          </a:prstGeom>
          <a:solidFill>
            <a:srgbClr val="31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CA303E4-96D3-41C3-9159-E6B6839A16EF}"/>
              </a:ext>
            </a:extLst>
          </p:cNvPr>
          <p:cNvSpPr txBox="1"/>
          <p:nvPr/>
        </p:nvSpPr>
        <p:spPr>
          <a:xfrm rot="16200000">
            <a:off x="-408949" y="5421238"/>
            <a:ext cx="1463449" cy="338554"/>
          </a:xfrm>
          <a:prstGeom prst="rect">
            <a:avLst/>
          </a:prstGeom>
          <a:noFill/>
        </p:spPr>
        <p:txBody>
          <a:bodyPr wrap="square" rtlCol="0">
            <a:spAutoFit/>
          </a:bodyPr>
          <a:lstStyle/>
          <a:p>
            <a:pPr algn="ctr"/>
            <a:r>
              <a:rPr lang="en-US" sz="1600" b="1" dirty="0" err="1">
                <a:solidFill>
                  <a:srgbClr val="3176BC"/>
                </a:solidFill>
                <a:latin typeface="Agency FB" panose="020B0503020202020204" pitchFamily="34" charset="0"/>
                <a:ea typeface="Arial Unicode MS" panose="020B0604020202020204" pitchFamily="34" charset="-128"/>
                <a:cs typeface="Arial Unicode MS" panose="020B0604020202020204" pitchFamily="34" charset="-128"/>
              </a:rPr>
              <a:t>SumPositive</a:t>
            </a:r>
            <a:endParaRPr lang="en-US" sz="1600" b="1" dirty="0">
              <a:solidFill>
                <a:srgbClr val="3176BC"/>
              </a:solidFill>
              <a:latin typeface="Agency FB" panose="020B0503020202020204" pitchFamily="34" charset="0"/>
              <a:ea typeface="Arial Unicode MS" panose="020B0604020202020204" pitchFamily="34" charset="-128"/>
              <a:cs typeface="Arial Unicode MS" panose="020B0604020202020204" pitchFamily="34" charset="-128"/>
            </a:endParaRPr>
          </a:p>
        </p:txBody>
      </p:sp>
      <p:sp>
        <p:nvSpPr>
          <p:cNvPr id="15" name="Oval 14">
            <a:extLst>
              <a:ext uri="{FF2B5EF4-FFF2-40B4-BE49-F238E27FC236}">
                <a16:creationId xmlns:a16="http://schemas.microsoft.com/office/drawing/2014/main" id="{951C6A68-B939-4D45-8356-B24E930FCB25}"/>
              </a:ext>
            </a:extLst>
          </p:cNvPr>
          <p:cNvSpPr/>
          <p:nvPr/>
        </p:nvSpPr>
        <p:spPr>
          <a:xfrm>
            <a:off x="5617620" y="3360195"/>
            <a:ext cx="1012985" cy="1060149"/>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232D17-5F89-4F6C-99BA-B8FB91F0FE17}"/>
              </a:ext>
            </a:extLst>
          </p:cNvPr>
          <p:cNvSpPr/>
          <p:nvPr/>
        </p:nvSpPr>
        <p:spPr>
          <a:xfrm>
            <a:off x="2444726" y="4929128"/>
            <a:ext cx="1012986" cy="968733"/>
          </a:xfrm>
          <a:prstGeom prst="ellipse">
            <a:avLst/>
          </a:prstGeom>
          <a:noFill/>
          <a:ln w="57150">
            <a:solidFill>
              <a:srgbClr val="637F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C3F5C50-7406-4F3C-A606-78E8B1FCD98E}"/>
              </a:ext>
            </a:extLst>
          </p:cNvPr>
          <p:cNvSpPr/>
          <p:nvPr/>
        </p:nvSpPr>
        <p:spPr>
          <a:xfrm>
            <a:off x="9233195" y="4902036"/>
            <a:ext cx="1012985" cy="1060149"/>
          </a:xfrm>
          <a:prstGeom prst="ellipse">
            <a:avLst/>
          </a:prstGeom>
          <a:noFill/>
          <a:ln w="57150">
            <a:solidFill>
              <a:srgbClr val="637F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7DBFC99-321E-466D-966D-FE777A0C6708}"/>
              </a:ext>
            </a:extLst>
          </p:cNvPr>
          <p:cNvSpPr txBox="1"/>
          <p:nvPr/>
        </p:nvSpPr>
        <p:spPr>
          <a:xfrm>
            <a:off x="3627690" y="4146109"/>
            <a:ext cx="1387892" cy="438582"/>
          </a:xfrm>
          <a:prstGeom prst="rect">
            <a:avLst/>
          </a:prstGeom>
          <a:noFill/>
        </p:spPr>
        <p:txBody>
          <a:bodyPr wrap="square" rtlCol="0">
            <a:spAutoFit/>
          </a:bodyPr>
          <a:lstStyle/>
          <a:p>
            <a:pPr algn="ct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Ticket Created</a:t>
            </a:r>
          </a:p>
          <a:p>
            <a:pPr algn="ctr"/>
            <a:r>
              <a:rPr lang="en-US" sz="1050" b="1" dirty="0">
                <a:solidFill>
                  <a:schemeClr val="tx1">
                    <a:lumMod val="50000"/>
                    <a:lumOff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(Auto/Manual)</a:t>
            </a:r>
          </a:p>
        </p:txBody>
      </p:sp>
      <p:sp>
        <p:nvSpPr>
          <p:cNvPr id="20" name="TextBox 19">
            <a:extLst>
              <a:ext uri="{FF2B5EF4-FFF2-40B4-BE49-F238E27FC236}">
                <a16:creationId xmlns:a16="http://schemas.microsoft.com/office/drawing/2014/main" id="{1E23D35F-AFBB-456D-A5BA-B019D312B3C9}"/>
              </a:ext>
            </a:extLst>
          </p:cNvPr>
          <p:cNvSpPr txBox="1"/>
          <p:nvPr/>
        </p:nvSpPr>
        <p:spPr>
          <a:xfrm>
            <a:off x="2387570" y="5916312"/>
            <a:ext cx="1125773" cy="461665"/>
          </a:xfrm>
          <a:prstGeom prst="rect">
            <a:avLst/>
          </a:prstGeom>
          <a:noFill/>
        </p:spPr>
        <p:txBody>
          <a:bodyPr wrap="square" rtlCol="0">
            <a:spAutoFit/>
          </a:bodyPr>
          <a:lstStyle/>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Resource </a:t>
            </a:r>
          </a:p>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Assigned</a:t>
            </a:r>
          </a:p>
        </p:txBody>
      </p:sp>
      <p:sp>
        <p:nvSpPr>
          <p:cNvPr id="24" name="Oval 23">
            <a:extLst>
              <a:ext uri="{FF2B5EF4-FFF2-40B4-BE49-F238E27FC236}">
                <a16:creationId xmlns:a16="http://schemas.microsoft.com/office/drawing/2014/main" id="{E7E7303D-DEE0-4A6E-A960-8E5AF764B099}"/>
              </a:ext>
            </a:extLst>
          </p:cNvPr>
          <p:cNvSpPr/>
          <p:nvPr/>
        </p:nvSpPr>
        <p:spPr>
          <a:xfrm>
            <a:off x="5836993" y="4907190"/>
            <a:ext cx="1057419" cy="1044635"/>
          </a:xfrm>
          <a:prstGeom prst="ellipse">
            <a:avLst/>
          </a:prstGeom>
          <a:noFill/>
          <a:ln w="57150">
            <a:solidFill>
              <a:srgbClr val="637F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ctor: Elbow 29">
            <a:extLst>
              <a:ext uri="{FF2B5EF4-FFF2-40B4-BE49-F238E27FC236}">
                <a16:creationId xmlns:a16="http://schemas.microsoft.com/office/drawing/2014/main" id="{AEC8E3A8-F6DC-4CBE-997A-A04EFADC508F}"/>
              </a:ext>
            </a:extLst>
          </p:cNvPr>
          <p:cNvCxnSpPr>
            <a:cxnSpLocks/>
          </p:cNvCxnSpPr>
          <p:nvPr/>
        </p:nvCxnSpPr>
        <p:spPr>
          <a:xfrm>
            <a:off x="483931" y="4824914"/>
            <a:ext cx="11430585" cy="19140"/>
          </a:xfrm>
          <a:prstGeom prst="bentConnector3">
            <a:avLst>
              <a:gd name="adj1" fmla="val 50001"/>
            </a:avLst>
          </a:prstGeom>
          <a:ln w="38100" cap="rnd">
            <a:solidFill>
              <a:srgbClr val="FF8000"/>
            </a:solidFill>
            <a:prstDash val="dash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Picture 2" descr="Image result for work order icon transparent">
            <a:extLst>
              <a:ext uri="{FF2B5EF4-FFF2-40B4-BE49-F238E27FC236}">
                <a16:creationId xmlns:a16="http://schemas.microsoft.com/office/drawing/2014/main" id="{953750E8-4A79-469C-936A-6B681934F2B9}"/>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0208" y="1449618"/>
            <a:ext cx="682514" cy="775911"/>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a:extLst>
              <a:ext uri="{FF2B5EF4-FFF2-40B4-BE49-F238E27FC236}">
                <a16:creationId xmlns:a16="http://schemas.microsoft.com/office/drawing/2014/main" id="{578B28D7-9716-44BF-BCDF-E61E44FADD54}"/>
              </a:ext>
            </a:extLst>
          </p:cNvPr>
          <p:cNvSpPr/>
          <p:nvPr/>
        </p:nvSpPr>
        <p:spPr>
          <a:xfrm>
            <a:off x="663357" y="1318734"/>
            <a:ext cx="1012985" cy="1060149"/>
          </a:xfrm>
          <a:prstGeom prst="ellipse">
            <a:avLst/>
          </a:prstGeom>
          <a:noFill/>
          <a:ln w="57150">
            <a:solidFill>
              <a:srgbClr val="C365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39184F5-3379-4DBF-8E48-CB50230858C3}"/>
              </a:ext>
            </a:extLst>
          </p:cNvPr>
          <p:cNvSpPr txBox="1"/>
          <p:nvPr/>
        </p:nvSpPr>
        <p:spPr>
          <a:xfrm>
            <a:off x="609996" y="2374605"/>
            <a:ext cx="1092731" cy="276999"/>
          </a:xfrm>
          <a:prstGeom prst="rect">
            <a:avLst/>
          </a:prstGeom>
          <a:noFill/>
        </p:spPr>
        <p:txBody>
          <a:bodyPr wrap="square" rtlCol="0">
            <a:spAutoFit/>
          </a:bodyPr>
          <a:lstStyle/>
          <a:p>
            <a:pPr algn="ct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Client Email</a:t>
            </a:r>
            <a:endParaRPr lang="en-US" sz="1050" b="1" dirty="0">
              <a:solidFill>
                <a:schemeClr val="tx1">
                  <a:lumMod val="50000"/>
                  <a:lumOff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 name="Oval 42">
            <a:extLst>
              <a:ext uri="{FF2B5EF4-FFF2-40B4-BE49-F238E27FC236}">
                <a16:creationId xmlns:a16="http://schemas.microsoft.com/office/drawing/2014/main" id="{973F5EF5-56DF-4184-BDD8-7B8EBCCB352B}"/>
              </a:ext>
            </a:extLst>
          </p:cNvPr>
          <p:cNvSpPr/>
          <p:nvPr/>
        </p:nvSpPr>
        <p:spPr>
          <a:xfrm>
            <a:off x="5599783" y="1311725"/>
            <a:ext cx="1012985" cy="1060149"/>
          </a:xfrm>
          <a:prstGeom prst="ellipse">
            <a:avLst/>
          </a:prstGeom>
          <a:noFill/>
          <a:ln w="57150">
            <a:solidFill>
              <a:srgbClr val="C365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10" descr="Related image">
            <a:extLst>
              <a:ext uri="{FF2B5EF4-FFF2-40B4-BE49-F238E27FC236}">
                <a16:creationId xmlns:a16="http://schemas.microsoft.com/office/drawing/2014/main" id="{955939ED-14DF-4D1D-999C-369E9B357881}"/>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4305" y="1488796"/>
            <a:ext cx="655163" cy="655163"/>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a:extLst>
              <a:ext uri="{FF2B5EF4-FFF2-40B4-BE49-F238E27FC236}">
                <a16:creationId xmlns:a16="http://schemas.microsoft.com/office/drawing/2014/main" id="{193DAE84-EA54-4C83-AE79-CA452623958B}"/>
              </a:ext>
            </a:extLst>
          </p:cNvPr>
          <p:cNvSpPr/>
          <p:nvPr/>
        </p:nvSpPr>
        <p:spPr>
          <a:xfrm>
            <a:off x="10615394" y="1304784"/>
            <a:ext cx="1012985" cy="1060149"/>
          </a:xfrm>
          <a:prstGeom prst="ellipse">
            <a:avLst/>
          </a:prstGeom>
          <a:noFill/>
          <a:ln w="57150">
            <a:solidFill>
              <a:srgbClr val="C365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A32ED4E-C160-4382-91CC-9577835AEDE3}"/>
              </a:ext>
            </a:extLst>
          </p:cNvPr>
          <p:cNvSpPr txBox="1"/>
          <p:nvPr/>
        </p:nvSpPr>
        <p:spPr>
          <a:xfrm>
            <a:off x="5389338" y="2365747"/>
            <a:ext cx="1413324" cy="461665"/>
          </a:xfrm>
          <a:prstGeom prst="rect">
            <a:avLst/>
          </a:prstGeom>
          <a:noFill/>
        </p:spPr>
        <p:txBody>
          <a:bodyPr wrap="square" rtlCol="0">
            <a:spAutoFit/>
          </a:bodyPr>
          <a:lstStyle/>
          <a:p>
            <a:pPr algn="ct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Information Updated</a:t>
            </a:r>
          </a:p>
        </p:txBody>
      </p:sp>
      <p:sp>
        <p:nvSpPr>
          <p:cNvPr id="49" name="TextBox 48">
            <a:extLst>
              <a:ext uri="{FF2B5EF4-FFF2-40B4-BE49-F238E27FC236}">
                <a16:creationId xmlns:a16="http://schemas.microsoft.com/office/drawing/2014/main" id="{B1E50E27-8DE7-4348-9C65-84E7F9D22EBC}"/>
              </a:ext>
            </a:extLst>
          </p:cNvPr>
          <p:cNvSpPr txBox="1"/>
          <p:nvPr/>
        </p:nvSpPr>
        <p:spPr>
          <a:xfrm>
            <a:off x="10415224" y="2363614"/>
            <a:ext cx="1413324" cy="276999"/>
          </a:xfrm>
          <a:prstGeom prst="rect">
            <a:avLst/>
          </a:prstGeom>
          <a:noFill/>
        </p:spPr>
        <p:txBody>
          <a:bodyPr wrap="square" rtlCol="0">
            <a:spAutoFit/>
          </a:bodyPr>
          <a:lstStyle/>
          <a:p>
            <a:pPr algn="ct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Ticket Resolved</a:t>
            </a:r>
          </a:p>
        </p:txBody>
      </p:sp>
      <p:cxnSp>
        <p:nvCxnSpPr>
          <p:cNvPr id="50" name="Connector: Elbow 49">
            <a:extLst>
              <a:ext uri="{FF2B5EF4-FFF2-40B4-BE49-F238E27FC236}">
                <a16:creationId xmlns:a16="http://schemas.microsoft.com/office/drawing/2014/main" id="{60A1D7D0-ACD8-4945-9FA5-98026E07C7CD}"/>
              </a:ext>
            </a:extLst>
          </p:cNvPr>
          <p:cNvCxnSpPr>
            <a:cxnSpLocks/>
            <a:stCxn id="39" idx="6"/>
          </p:cNvCxnSpPr>
          <p:nvPr/>
        </p:nvCxnSpPr>
        <p:spPr>
          <a:xfrm>
            <a:off x="1676342" y="1848809"/>
            <a:ext cx="4024568" cy="1688682"/>
          </a:xfrm>
          <a:prstGeom prst="bentConnector3">
            <a:avLst>
              <a:gd name="adj1" fmla="val 50000"/>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F6DC2414-614D-4AF6-83E5-D997B2CFE95D}"/>
              </a:ext>
            </a:extLst>
          </p:cNvPr>
          <p:cNvCxnSpPr>
            <a:cxnSpLocks/>
            <a:stCxn id="24" idx="0"/>
            <a:endCxn id="1028" idx="3"/>
          </p:cNvCxnSpPr>
          <p:nvPr/>
        </p:nvCxnSpPr>
        <p:spPr>
          <a:xfrm rot="5400000" flipH="1" flipV="1">
            <a:off x="5971623" y="4266046"/>
            <a:ext cx="1035225" cy="247065"/>
          </a:xfrm>
          <a:prstGeom prst="bentConnector4">
            <a:avLst>
              <a:gd name="adj1" fmla="val 30924"/>
              <a:gd name="adj2" fmla="val 192526"/>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2D366C0-7675-4BD0-91E8-A07ADB6DD0AE}"/>
              </a:ext>
            </a:extLst>
          </p:cNvPr>
          <p:cNvCxnSpPr>
            <a:cxnSpLocks/>
            <a:stCxn id="1028" idx="3"/>
            <a:endCxn id="1034" idx="3"/>
          </p:cNvCxnSpPr>
          <p:nvPr/>
        </p:nvCxnSpPr>
        <p:spPr>
          <a:xfrm flipH="1" flipV="1">
            <a:off x="6545307" y="1818972"/>
            <a:ext cx="67461" cy="2052993"/>
          </a:xfrm>
          <a:prstGeom prst="bentConnector3">
            <a:avLst>
              <a:gd name="adj1" fmla="val -338862"/>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CD63EB9-9C4F-4A30-A4AC-21F2E35F0A46}"/>
              </a:ext>
            </a:extLst>
          </p:cNvPr>
          <p:cNvCxnSpPr>
            <a:cxnSpLocks/>
            <a:stCxn id="18" idx="0"/>
            <a:endCxn id="49" idx="2"/>
          </p:cNvCxnSpPr>
          <p:nvPr/>
        </p:nvCxnSpPr>
        <p:spPr>
          <a:xfrm rot="5400000" flipH="1" flipV="1">
            <a:off x="9300076" y="3080226"/>
            <a:ext cx="2261423" cy="1382198"/>
          </a:xfrm>
          <a:prstGeom prst="bentConnector3">
            <a:avLst>
              <a:gd name="adj1" fmla="val 50000"/>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TICKETING SYSTEM ICON TRANSPARENT">
            <a:extLst>
              <a:ext uri="{FF2B5EF4-FFF2-40B4-BE49-F238E27FC236}">
                <a16:creationId xmlns:a16="http://schemas.microsoft.com/office/drawing/2014/main" id="{61E7A2CC-479D-417A-ABE5-BD9EA4DC98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1328" y="3477004"/>
            <a:ext cx="951440" cy="789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ssigned ICON TRANSPARENT">
            <a:extLst>
              <a:ext uri="{FF2B5EF4-FFF2-40B4-BE49-F238E27FC236}">
                <a16:creationId xmlns:a16="http://schemas.microsoft.com/office/drawing/2014/main" id="{18DF1B9D-0D8F-4443-926A-7610151237ED}"/>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595694" y="5068706"/>
            <a:ext cx="626261" cy="626261"/>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Connector: Elbow 66">
            <a:extLst>
              <a:ext uri="{FF2B5EF4-FFF2-40B4-BE49-F238E27FC236}">
                <a16:creationId xmlns:a16="http://schemas.microsoft.com/office/drawing/2014/main" id="{7DD7B87B-F421-4FA5-A533-353861A7D49F}"/>
              </a:ext>
            </a:extLst>
          </p:cNvPr>
          <p:cNvCxnSpPr>
            <a:cxnSpLocks/>
            <a:endCxn id="17" idx="0"/>
          </p:cNvCxnSpPr>
          <p:nvPr/>
        </p:nvCxnSpPr>
        <p:spPr>
          <a:xfrm rot="10800000" flipV="1">
            <a:off x="2951219" y="3890936"/>
            <a:ext cx="2541354" cy="1038192"/>
          </a:xfrm>
          <a:prstGeom prst="bentConnector2">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6E4FB4C-6F3A-4D81-A3DB-74CFDD803DEB}"/>
              </a:ext>
            </a:extLst>
          </p:cNvPr>
          <p:cNvSpPr txBox="1"/>
          <p:nvPr/>
        </p:nvSpPr>
        <p:spPr>
          <a:xfrm>
            <a:off x="5675829" y="5951825"/>
            <a:ext cx="1497388" cy="461665"/>
          </a:xfrm>
          <a:prstGeom prst="rect">
            <a:avLst/>
          </a:prstGeom>
          <a:noFill/>
        </p:spPr>
        <p:txBody>
          <a:bodyPr wrap="square" rtlCol="0">
            <a:spAutoFit/>
          </a:bodyPr>
          <a:lstStyle/>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Resource </a:t>
            </a:r>
          </a:p>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Communication</a:t>
            </a:r>
          </a:p>
        </p:txBody>
      </p:sp>
      <p:pic>
        <p:nvPicPr>
          <p:cNvPr id="1032" name="Picture 8" descr="Image result for update ICON TRANSPARENT">
            <a:extLst>
              <a:ext uri="{FF2B5EF4-FFF2-40B4-BE49-F238E27FC236}">
                <a16:creationId xmlns:a16="http://schemas.microsoft.com/office/drawing/2014/main" id="{21F289B0-5A7F-4718-9B72-B79F3A7D18CF}"/>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05851" y="5056218"/>
            <a:ext cx="746579" cy="7465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27053094-0462-4935-AED8-E0CA7E47355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6478" y="1394557"/>
            <a:ext cx="848829" cy="848829"/>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059A699F-D6A1-4557-A358-275AB418B759}"/>
              </a:ext>
            </a:extLst>
          </p:cNvPr>
          <p:cNvSpPr txBox="1"/>
          <p:nvPr/>
        </p:nvSpPr>
        <p:spPr>
          <a:xfrm>
            <a:off x="8990993" y="5970564"/>
            <a:ext cx="1497388" cy="461665"/>
          </a:xfrm>
          <a:prstGeom prst="rect">
            <a:avLst/>
          </a:prstGeom>
          <a:noFill/>
        </p:spPr>
        <p:txBody>
          <a:bodyPr wrap="square" rtlCol="0">
            <a:spAutoFit/>
          </a:bodyPr>
          <a:lstStyle/>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Issue</a:t>
            </a:r>
          </a:p>
          <a:p>
            <a:pPr algn="ctr"/>
            <a:r>
              <a:rPr lang="en-US" sz="1200" b="1" dirty="0">
                <a:solidFill>
                  <a:srgbClr val="637FA5"/>
                </a:solidFill>
                <a:latin typeface="Arial Unicode MS" panose="020B0604020202020204" pitchFamily="34" charset="-128"/>
                <a:ea typeface="Arial Unicode MS" panose="020B0604020202020204" pitchFamily="34" charset="-128"/>
                <a:cs typeface="Arial Unicode MS" panose="020B0604020202020204" pitchFamily="34" charset="-128"/>
              </a:rPr>
              <a:t>resolved</a:t>
            </a:r>
          </a:p>
        </p:txBody>
      </p:sp>
      <p:sp>
        <p:nvSpPr>
          <p:cNvPr id="83" name="TextBox 82">
            <a:extLst>
              <a:ext uri="{FF2B5EF4-FFF2-40B4-BE49-F238E27FC236}">
                <a16:creationId xmlns:a16="http://schemas.microsoft.com/office/drawing/2014/main" id="{74ACB3FA-9620-4F33-9749-0EDEA46CC23C}"/>
              </a:ext>
            </a:extLst>
          </p:cNvPr>
          <p:cNvSpPr txBox="1"/>
          <p:nvPr/>
        </p:nvSpPr>
        <p:spPr>
          <a:xfrm>
            <a:off x="6823213" y="2018115"/>
            <a:ext cx="1413324" cy="600164"/>
          </a:xfrm>
          <a:prstGeom prst="rect">
            <a:avLst/>
          </a:prstGeom>
          <a:noFill/>
        </p:spPr>
        <p:txBody>
          <a:bodyPr wrap="square" rtlCol="0">
            <a:spAutoFit/>
          </a:bodyPr>
          <a:lstStyle/>
          <a:p>
            <a:pPr algn="ct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Ticketing System</a:t>
            </a:r>
          </a:p>
          <a:p>
            <a:pPr algn="ctr"/>
            <a:r>
              <a:rPr lang="en-US" sz="1050" b="1" dirty="0">
                <a:solidFill>
                  <a:schemeClr val="tx1">
                    <a:lumMod val="50000"/>
                    <a:lumOff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automatically sends updates</a:t>
            </a:r>
          </a:p>
        </p:txBody>
      </p:sp>
      <p:pic>
        <p:nvPicPr>
          <p:cNvPr id="84" name="Picture 10" descr="Related image">
            <a:extLst>
              <a:ext uri="{FF2B5EF4-FFF2-40B4-BE49-F238E27FC236}">
                <a16:creationId xmlns:a16="http://schemas.microsoft.com/office/drawing/2014/main" id="{B310E745-B429-4F80-A370-9B17E5344650}"/>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2604" y="5085912"/>
            <a:ext cx="655163" cy="655163"/>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EC635B49-DCB9-4424-AD74-D08241B918E1}"/>
              </a:ext>
            </a:extLst>
          </p:cNvPr>
          <p:cNvSpPr txBox="1"/>
          <p:nvPr/>
        </p:nvSpPr>
        <p:spPr>
          <a:xfrm>
            <a:off x="1600895" y="1467976"/>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❶</a:t>
            </a:r>
            <a:endParaRPr lang="en-US" dirty="0">
              <a:solidFill>
                <a:srgbClr val="FF6600"/>
              </a:solidFill>
            </a:endParaRPr>
          </a:p>
        </p:txBody>
      </p:sp>
      <p:sp>
        <p:nvSpPr>
          <p:cNvPr id="88" name="TextBox 87">
            <a:extLst>
              <a:ext uri="{FF2B5EF4-FFF2-40B4-BE49-F238E27FC236}">
                <a16:creationId xmlns:a16="http://schemas.microsoft.com/office/drawing/2014/main" id="{B0B93E87-4991-4B1C-9815-3569B022D42E}"/>
              </a:ext>
            </a:extLst>
          </p:cNvPr>
          <p:cNvSpPr txBox="1"/>
          <p:nvPr/>
        </p:nvSpPr>
        <p:spPr>
          <a:xfrm>
            <a:off x="4058933" y="3861914"/>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❷</a:t>
            </a:r>
            <a:endParaRPr lang="en-US" dirty="0">
              <a:solidFill>
                <a:srgbClr val="FF6600"/>
              </a:solidFill>
            </a:endParaRPr>
          </a:p>
        </p:txBody>
      </p:sp>
      <p:sp>
        <p:nvSpPr>
          <p:cNvPr id="89" name="TextBox 88">
            <a:extLst>
              <a:ext uri="{FF2B5EF4-FFF2-40B4-BE49-F238E27FC236}">
                <a16:creationId xmlns:a16="http://schemas.microsoft.com/office/drawing/2014/main" id="{0EF95BB9-11B3-4D0E-A3AC-BF31BB117595}"/>
              </a:ext>
            </a:extLst>
          </p:cNvPr>
          <p:cNvSpPr txBox="1"/>
          <p:nvPr/>
        </p:nvSpPr>
        <p:spPr>
          <a:xfrm>
            <a:off x="1977088" y="5256202"/>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❸</a:t>
            </a:r>
            <a:endParaRPr lang="en-US" dirty="0">
              <a:solidFill>
                <a:srgbClr val="FF6600"/>
              </a:solidFill>
            </a:endParaRPr>
          </a:p>
        </p:txBody>
      </p:sp>
      <p:sp>
        <p:nvSpPr>
          <p:cNvPr id="92" name="TextBox 91">
            <a:extLst>
              <a:ext uri="{FF2B5EF4-FFF2-40B4-BE49-F238E27FC236}">
                <a16:creationId xmlns:a16="http://schemas.microsoft.com/office/drawing/2014/main" id="{890B622F-2B7C-419B-9C72-9B5BF9A7B0AE}"/>
              </a:ext>
            </a:extLst>
          </p:cNvPr>
          <p:cNvSpPr txBox="1"/>
          <p:nvPr/>
        </p:nvSpPr>
        <p:spPr>
          <a:xfrm>
            <a:off x="5420872" y="5241916"/>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❹</a:t>
            </a:r>
            <a:endParaRPr lang="en-US" dirty="0">
              <a:solidFill>
                <a:srgbClr val="FF6600"/>
              </a:solidFill>
            </a:endParaRPr>
          </a:p>
        </p:txBody>
      </p:sp>
      <p:sp>
        <p:nvSpPr>
          <p:cNvPr id="93" name="TextBox 92">
            <a:extLst>
              <a:ext uri="{FF2B5EF4-FFF2-40B4-BE49-F238E27FC236}">
                <a16:creationId xmlns:a16="http://schemas.microsoft.com/office/drawing/2014/main" id="{9F412E44-38C5-44E0-9EC5-E7BC436DA3C9}"/>
              </a:ext>
            </a:extLst>
          </p:cNvPr>
          <p:cNvSpPr txBox="1"/>
          <p:nvPr/>
        </p:nvSpPr>
        <p:spPr>
          <a:xfrm>
            <a:off x="7190459" y="3318758"/>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❺</a:t>
            </a:r>
            <a:endParaRPr lang="en-US" dirty="0">
              <a:solidFill>
                <a:srgbClr val="FF6600"/>
              </a:solidFill>
            </a:endParaRPr>
          </a:p>
        </p:txBody>
      </p:sp>
      <p:sp>
        <p:nvSpPr>
          <p:cNvPr id="94" name="TextBox 93">
            <a:extLst>
              <a:ext uri="{FF2B5EF4-FFF2-40B4-BE49-F238E27FC236}">
                <a16:creationId xmlns:a16="http://schemas.microsoft.com/office/drawing/2014/main" id="{44CDFB6B-159C-406F-B076-F2D1608EBDE8}"/>
              </a:ext>
            </a:extLst>
          </p:cNvPr>
          <p:cNvSpPr txBox="1"/>
          <p:nvPr/>
        </p:nvSpPr>
        <p:spPr>
          <a:xfrm>
            <a:off x="5114669" y="1468769"/>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❻</a:t>
            </a:r>
            <a:endParaRPr lang="en-US" dirty="0">
              <a:solidFill>
                <a:srgbClr val="FF6600"/>
              </a:solidFill>
            </a:endParaRPr>
          </a:p>
        </p:txBody>
      </p:sp>
      <p:sp>
        <p:nvSpPr>
          <p:cNvPr id="95" name="TextBox 94">
            <a:extLst>
              <a:ext uri="{FF2B5EF4-FFF2-40B4-BE49-F238E27FC236}">
                <a16:creationId xmlns:a16="http://schemas.microsoft.com/office/drawing/2014/main" id="{5AE71EBF-39C7-48F0-ABC9-FE764F4997E9}"/>
              </a:ext>
            </a:extLst>
          </p:cNvPr>
          <p:cNvSpPr txBox="1"/>
          <p:nvPr/>
        </p:nvSpPr>
        <p:spPr>
          <a:xfrm>
            <a:off x="8792801" y="5256202"/>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❼</a:t>
            </a:r>
            <a:endParaRPr lang="en-US" dirty="0">
              <a:solidFill>
                <a:srgbClr val="FF6600"/>
              </a:solidFill>
            </a:endParaRPr>
          </a:p>
        </p:txBody>
      </p:sp>
      <p:sp>
        <p:nvSpPr>
          <p:cNvPr id="96" name="TextBox 95">
            <a:extLst>
              <a:ext uri="{FF2B5EF4-FFF2-40B4-BE49-F238E27FC236}">
                <a16:creationId xmlns:a16="http://schemas.microsoft.com/office/drawing/2014/main" id="{654B61F4-AB38-42CA-BD31-B2612A54C60C}"/>
              </a:ext>
            </a:extLst>
          </p:cNvPr>
          <p:cNvSpPr txBox="1"/>
          <p:nvPr/>
        </p:nvSpPr>
        <p:spPr>
          <a:xfrm>
            <a:off x="10175000" y="1664142"/>
            <a:ext cx="440394" cy="369332"/>
          </a:xfrm>
          <a:prstGeom prst="rect">
            <a:avLst/>
          </a:prstGeom>
          <a:noFill/>
        </p:spPr>
        <p:txBody>
          <a:bodyPr wrap="square" rtlCol="0">
            <a:spAutoFit/>
          </a:bodyPr>
          <a:lstStyle/>
          <a:p>
            <a:r>
              <a:rPr lang="en-US" dirty="0">
                <a:solidFill>
                  <a:srgbClr val="FF6600"/>
                </a:solidFill>
                <a:latin typeface="Calibri" panose="020F0502020204030204" pitchFamily="34" charset="0"/>
                <a:cs typeface="Calibri" panose="020F0502020204030204" pitchFamily="34" charset="0"/>
              </a:rPr>
              <a:t>❽</a:t>
            </a:r>
            <a:endParaRPr lang="en-US" dirty="0">
              <a:solidFill>
                <a:srgbClr val="FF6600"/>
              </a:solidFill>
            </a:endParaRPr>
          </a:p>
        </p:txBody>
      </p:sp>
      <p:cxnSp>
        <p:nvCxnSpPr>
          <p:cNvPr id="98" name="Connector: Elbow 97">
            <a:extLst>
              <a:ext uri="{FF2B5EF4-FFF2-40B4-BE49-F238E27FC236}">
                <a16:creationId xmlns:a16="http://schemas.microsoft.com/office/drawing/2014/main" id="{9A665097-93C2-4D11-A9D6-66B96B287527}"/>
              </a:ext>
            </a:extLst>
          </p:cNvPr>
          <p:cNvCxnSpPr>
            <a:cxnSpLocks/>
            <a:stCxn id="18" idx="0"/>
            <a:endCxn id="1028" idx="3"/>
          </p:cNvCxnSpPr>
          <p:nvPr/>
        </p:nvCxnSpPr>
        <p:spPr>
          <a:xfrm rot="16200000" flipV="1">
            <a:off x="7661193" y="2823541"/>
            <a:ext cx="1030071" cy="3126920"/>
          </a:xfrm>
          <a:prstGeom prst="bentConnector2">
            <a:avLst/>
          </a:prstGeom>
          <a:ln w="22225" cap="rnd">
            <a:solidFill>
              <a:schemeClr val="bg1">
                <a:lumMod val="50000"/>
              </a:schemeClr>
            </a:solidFill>
            <a:prstDash val="sysDot"/>
            <a:round/>
            <a:tailEnd type="triangle"/>
          </a:ln>
        </p:spPr>
        <p:style>
          <a:lnRef idx="1">
            <a:schemeClr val="accent1"/>
          </a:lnRef>
          <a:fillRef idx="0">
            <a:schemeClr val="accent1"/>
          </a:fillRef>
          <a:effectRef idx="0">
            <a:schemeClr val="accent1"/>
          </a:effectRef>
          <a:fontRef idx="minor">
            <a:schemeClr val="tx1"/>
          </a:fontRef>
        </p:style>
      </p:cxnSp>
      <p:pic>
        <p:nvPicPr>
          <p:cNvPr id="116" name="Picture 115">
            <a:extLst>
              <a:ext uri="{FF2B5EF4-FFF2-40B4-BE49-F238E27FC236}">
                <a16:creationId xmlns:a16="http://schemas.microsoft.com/office/drawing/2014/main" id="{CE6EFCE7-2435-4BE6-B7ED-E26FB6221B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19740" y="-3232"/>
            <a:ext cx="3137282" cy="988244"/>
          </a:xfrm>
          <a:prstGeom prst="rect">
            <a:avLst/>
          </a:prstGeom>
        </p:spPr>
      </p:pic>
      <p:pic>
        <p:nvPicPr>
          <p:cNvPr id="117" name="Picture 116">
            <a:extLst>
              <a:ext uri="{FF2B5EF4-FFF2-40B4-BE49-F238E27FC236}">
                <a16:creationId xmlns:a16="http://schemas.microsoft.com/office/drawing/2014/main" id="{0E1F1E2E-03B3-4007-8310-9F7BA6B6EC3C}"/>
              </a:ext>
            </a:extLst>
          </p:cNvPr>
          <p:cNvPicPr>
            <a:picLocks noChangeAspect="1"/>
          </p:cNvPicPr>
          <p:nvPr/>
        </p:nvPicPr>
        <p:blipFill>
          <a:blip r:embed="rId10"/>
          <a:stretch>
            <a:fillRect/>
          </a:stretch>
        </p:blipFill>
        <p:spPr>
          <a:xfrm rot="5400000">
            <a:off x="28658" y="5360547"/>
            <a:ext cx="1472995" cy="412117"/>
          </a:xfrm>
          <a:prstGeom prst="rect">
            <a:avLst/>
          </a:prstGeom>
        </p:spPr>
      </p:pic>
    </p:spTree>
    <p:extLst>
      <p:ext uri="{BB962C8B-B14F-4D97-AF65-F5344CB8AC3E}">
        <p14:creationId xmlns:p14="http://schemas.microsoft.com/office/powerpoint/2010/main" val="147322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Ticketing Process – </a:t>
            </a:r>
            <a:r>
              <a:rPr lang="en-US" b="1" dirty="0">
                <a:solidFill>
                  <a:srgbClr val="FF6600"/>
                </a:solidFill>
              </a:rPr>
              <a:t>Client</a:t>
            </a:r>
            <a:r>
              <a:rPr lang="en-US" dirty="0"/>
              <a:t> Managed</a:t>
            </a:r>
          </a:p>
        </p:txBody>
      </p:sp>
      <p:sp>
        <p:nvSpPr>
          <p:cNvPr id="3" name="TextBox 2">
            <a:extLst>
              <a:ext uri="{FF2B5EF4-FFF2-40B4-BE49-F238E27FC236}">
                <a16:creationId xmlns:a16="http://schemas.microsoft.com/office/drawing/2014/main" id="{AC6E1144-A640-466D-B21A-E8843928A880}"/>
              </a:ext>
            </a:extLst>
          </p:cNvPr>
          <p:cNvSpPr txBox="1"/>
          <p:nvPr/>
        </p:nvSpPr>
        <p:spPr>
          <a:xfrm>
            <a:off x="316752" y="1290917"/>
            <a:ext cx="11612880" cy="4419158"/>
          </a:xfrm>
          <a:prstGeom prst="rect">
            <a:avLst/>
          </a:prstGeom>
          <a:noFill/>
        </p:spPr>
        <p:txBody>
          <a:bodyPr wrap="square" rtlCol="0">
            <a:spAutoFit/>
          </a:bodyPr>
          <a:lstStyle/>
          <a:p>
            <a:pPr marL="342900" indent="-342900">
              <a:spcBef>
                <a:spcPts val="1200"/>
              </a:spcBef>
              <a:spcAft>
                <a:spcPts val="1200"/>
              </a:spcAft>
              <a:buAutoNum type="arabicPeriod"/>
            </a:pPr>
            <a:r>
              <a:rPr lang="en-US" dirty="0"/>
              <a:t>All our employees will have </a:t>
            </a:r>
            <a:r>
              <a:rPr lang="en-US" b="1" dirty="0" smtClean="0">
                <a:solidFill>
                  <a:schemeClr val="tx2">
                    <a:lumMod val="60000"/>
                    <a:lumOff val="40000"/>
                  </a:schemeClr>
                </a:solidFill>
              </a:rPr>
              <a:t>Timex</a:t>
            </a:r>
            <a:r>
              <a:rPr lang="en-US" dirty="0" smtClean="0"/>
              <a:t> </a:t>
            </a:r>
            <a:r>
              <a:rPr lang="en-US" dirty="0"/>
              <a:t>Email addresses.</a:t>
            </a:r>
          </a:p>
          <a:p>
            <a:pPr marL="342900" indent="-342900">
              <a:spcBef>
                <a:spcPts val="1200"/>
              </a:spcBef>
              <a:spcAft>
                <a:spcPts val="1200"/>
              </a:spcAft>
              <a:buAutoNum type="arabicPeriod"/>
            </a:pPr>
            <a:r>
              <a:rPr lang="en-US" dirty="0"/>
              <a:t>Our employees will use </a:t>
            </a:r>
            <a:r>
              <a:rPr lang="en-US" dirty="0" smtClean="0"/>
              <a:t>Timex </a:t>
            </a:r>
            <a:r>
              <a:rPr lang="en-US" dirty="0"/>
              <a:t>email address </a:t>
            </a:r>
            <a:r>
              <a:rPr lang="en-US" dirty="0" smtClean="0"/>
              <a:t>for all </a:t>
            </a:r>
            <a:r>
              <a:rPr lang="en-US" dirty="0"/>
              <a:t>client/external </a:t>
            </a:r>
            <a:r>
              <a:rPr lang="en-US" dirty="0" smtClean="0"/>
              <a:t>communications related to Project.</a:t>
            </a:r>
            <a:endParaRPr lang="en-US" dirty="0"/>
          </a:p>
          <a:p>
            <a:pPr marL="342900" indent="-342900">
              <a:spcBef>
                <a:spcPts val="1200"/>
              </a:spcBef>
              <a:spcAft>
                <a:spcPts val="1200"/>
              </a:spcAft>
              <a:buAutoNum type="arabicPeriod"/>
            </a:pPr>
            <a:r>
              <a:rPr lang="en-US" dirty="0" smtClean="0"/>
              <a:t>Timex </a:t>
            </a:r>
            <a:r>
              <a:rPr lang="en-US" dirty="0"/>
              <a:t>may employee an onsite </a:t>
            </a:r>
            <a:r>
              <a:rPr lang="en-US" b="1" dirty="0">
                <a:solidFill>
                  <a:schemeClr val="tx2">
                    <a:lumMod val="60000"/>
                    <a:lumOff val="40000"/>
                  </a:schemeClr>
                </a:solidFill>
              </a:rPr>
              <a:t>Business Analyst </a:t>
            </a:r>
            <a:r>
              <a:rPr lang="en-US" dirty="0"/>
              <a:t>and will work with our employees.</a:t>
            </a:r>
          </a:p>
          <a:p>
            <a:pPr marL="342900" indent="-342900">
              <a:spcBef>
                <a:spcPts val="1200"/>
              </a:spcBef>
              <a:spcAft>
                <a:spcPts val="1200"/>
              </a:spcAft>
              <a:buAutoNum type="arabicPeriod"/>
            </a:pPr>
            <a:r>
              <a:rPr lang="en-US" dirty="0"/>
              <a:t>We will assign our </a:t>
            </a:r>
            <a:r>
              <a:rPr lang="en-US" b="1" dirty="0">
                <a:solidFill>
                  <a:schemeClr val="tx2">
                    <a:lumMod val="60000"/>
                    <a:lumOff val="40000"/>
                  </a:schemeClr>
                </a:solidFill>
              </a:rPr>
              <a:t>Client Partner </a:t>
            </a:r>
            <a:r>
              <a:rPr lang="en-US" dirty="0"/>
              <a:t>for </a:t>
            </a:r>
            <a:r>
              <a:rPr lang="en-US" dirty="0" smtClean="0"/>
              <a:t>Timex </a:t>
            </a:r>
            <a:r>
              <a:rPr lang="en-US" dirty="0"/>
              <a:t>who will manage all logistical relationship.</a:t>
            </a:r>
          </a:p>
          <a:p>
            <a:pPr marL="342900" indent="-342900">
              <a:spcBef>
                <a:spcPts val="1200"/>
              </a:spcBef>
              <a:spcAft>
                <a:spcPts val="1200"/>
              </a:spcAft>
              <a:buAutoNum type="arabicPeriod"/>
            </a:pPr>
            <a:r>
              <a:rPr lang="en-US" dirty="0"/>
              <a:t>We will use </a:t>
            </a:r>
            <a:r>
              <a:rPr lang="en-US" dirty="0" smtClean="0"/>
              <a:t>Timex </a:t>
            </a:r>
            <a:r>
              <a:rPr lang="en-US" dirty="0"/>
              <a:t>Email addresses to login to client managed ticketing systems such as:</a:t>
            </a:r>
          </a:p>
          <a:p>
            <a:pPr marL="800100" lvl="1" indent="-342900">
              <a:spcBef>
                <a:spcPts val="500"/>
              </a:spcBef>
              <a:spcAft>
                <a:spcPts val="500"/>
              </a:spcAft>
              <a:buAutoNum type="arabicPeriod"/>
            </a:pPr>
            <a:r>
              <a:rPr lang="en-US" dirty="0"/>
              <a:t>Jira Cloud</a:t>
            </a:r>
          </a:p>
          <a:p>
            <a:pPr marL="800100" lvl="1" indent="-342900">
              <a:spcBef>
                <a:spcPts val="500"/>
              </a:spcBef>
              <a:spcAft>
                <a:spcPts val="500"/>
              </a:spcAft>
              <a:buAutoNum type="arabicPeriod"/>
            </a:pPr>
            <a:r>
              <a:rPr lang="en-US" dirty="0"/>
              <a:t>Remedy On Demand</a:t>
            </a:r>
          </a:p>
          <a:p>
            <a:pPr marL="800100" lvl="1" indent="-342900">
              <a:spcBef>
                <a:spcPts val="500"/>
              </a:spcBef>
              <a:spcAft>
                <a:spcPts val="500"/>
              </a:spcAft>
              <a:buAutoNum type="arabicPeriod"/>
            </a:pPr>
            <a:r>
              <a:rPr lang="en-US" dirty="0"/>
              <a:t>Manage Engine</a:t>
            </a:r>
          </a:p>
          <a:p>
            <a:pPr marL="800100" lvl="1" indent="-342900">
              <a:spcBef>
                <a:spcPts val="500"/>
              </a:spcBef>
              <a:spcAft>
                <a:spcPts val="500"/>
              </a:spcAft>
              <a:buAutoNum type="arabicPeriod"/>
            </a:pPr>
            <a:r>
              <a:rPr lang="en-US" dirty="0"/>
              <a:t>Zoho Service Desk</a:t>
            </a:r>
          </a:p>
        </p:txBody>
      </p:sp>
    </p:spTree>
    <p:extLst>
      <p:ext uri="{BB962C8B-B14F-4D97-AF65-F5344CB8AC3E}">
        <p14:creationId xmlns:p14="http://schemas.microsoft.com/office/powerpoint/2010/main" val="416950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a:extLst>
              <a:ext uri="{FF2B5EF4-FFF2-40B4-BE49-F238E27FC236}">
                <a16:creationId xmlns:a16="http://schemas.microsoft.com/office/drawing/2014/main" id="{AC6E1144-A640-466D-B21A-E8843928A880}"/>
              </a:ext>
            </a:extLst>
          </p:cNvPr>
          <p:cNvSpPr txBox="1"/>
          <p:nvPr/>
        </p:nvSpPr>
        <p:spPr>
          <a:xfrm>
            <a:off x="191022" y="1908137"/>
            <a:ext cx="11612880" cy="2616101"/>
          </a:xfrm>
          <a:prstGeom prst="rect">
            <a:avLst/>
          </a:prstGeom>
          <a:noFill/>
        </p:spPr>
        <p:txBody>
          <a:bodyPr wrap="square" rtlCol="0">
            <a:spAutoFit/>
          </a:bodyPr>
          <a:lstStyle/>
          <a:p>
            <a:pPr marL="342900" indent="-342900">
              <a:spcBef>
                <a:spcPts val="1200"/>
              </a:spcBef>
              <a:spcAft>
                <a:spcPts val="1200"/>
              </a:spcAft>
              <a:buAutoNum type="arabicPeriod"/>
            </a:pPr>
            <a:r>
              <a:rPr lang="en-US" sz="3600" b="1" dirty="0"/>
              <a:t>We already have key resources immediately to get started .</a:t>
            </a:r>
          </a:p>
          <a:p>
            <a:pPr marL="342900" indent="-342900">
              <a:spcBef>
                <a:spcPts val="1200"/>
              </a:spcBef>
              <a:spcAft>
                <a:spcPts val="1200"/>
              </a:spcAft>
              <a:buAutoNum type="arabicPeriod"/>
            </a:pPr>
            <a:r>
              <a:rPr lang="en-US" sz="3600" b="1" dirty="0"/>
              <a:t>Typical onboarding time for new resources is 3-4 weeks. </a:t>
            </a:r>
          </a:p>
        </p:txBody>
      </p:sp>
    </p:spTree>
    <p:extLst>
      <p:ext uri="{BB962C8B-B14F-4D97-AF65-F5344CB8AC3E}">
        <p14:creationId xmlns:p14="http://schemas.microsoft.com/office/powerpoint/2010/main" val="403468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71D81C-A888-4776-A487-1C6317F6BC17}"/>
              </a:ext>
            </a:extLst>
          </p:cNvPr>
          <p:cNvSpPr txBox="1">
            <a:spLocks noGrp="1"/>
          </p:cNvSpPr>
          <p:nvPr>
            <p:ph type="title"/>
          </p:nvPr>
        </p:nvSpPr>
        <p:spPr>
          <a:xfrm>
            <a:off x="0" y="305485"/>
            <a:ext cx="12192000" cy="646331"/>
          </a:xfrm>
          <a:prstGeom prst="rect">
            <a:avLst/>
          </a:prstGeom>
          <a:noFill/>
        </p:spPr>
        <p:txBody>
          <a:bodyPr wrap="square" rtlCol="0">
            <a:spAutoFit/>
          </a:bodyPr>
          <a:lstStyle/>
          <a:p>
            <a:r>
              <a:rPr lang="en-US" sz="3600" dirty="0"/>
              <a:t>Staffing / Scaling</a:t>
            </a:r>
            <a:r>
              <a:rPr lang="en-US" sz="3600" dirty="0">
                <a:latin typeface="Bahnschrift SemiBold Condensed" panose="020B0502040204020203" pitchFamily="34" charset="0"/>
              </a:rPr>
              <a:t> approach</a:t>
            </a:r>
          </a:p>
        </p:txBody>
      </p:sp>
      <p:pic>
        <p:nvPicPr>
          <p:cNvPr id="5" name="Picture 4"/>
          <p:cNvPicPr>
            <a:picLocks noChangeAspect="1"/>
          </p:cNvPicPr>
          <p:nvPr/>
        </p:nvPicPr>
        <p:blipFill>
          <a:blip r:embed="rId2"/>
          <a:stretch>
            <a:fillRect/>
          </a:stretch>
        </p:blipFill>
        <p:spPr>
          <a:xfrm>
            <a:off x="0" y="1019176"/>
            <a:ext cx="12191999" cy="5399380"/>
          </a:xfrm>
          <a:prstGeom prst="rect">
            <a:avLst/>
          </a:prstGeom>
        </p:spPr>
      </p:pic>
    </p:spTree>
    <p:extLst>
      <p:ext uri="{BB962C8B-B14F-4D97-AF65-F5344CB8AC3E}">
        <p14:creationId xmlns:p14="http://schemas.microsoft.com/office/powerpoint/2010/main" val="3648497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E32A4D-B729-4C83-AEB5-667A34A70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55CF5FF0-0519-4511-A789-DD306C729770}"/>
              </a:ext>
            </a:extLst>
          </p:cNvPr>
          <p:cNvSpPr txBox="1">
            <a:spLocks/>
          </p:cNvSpPr>
          <p:nvPr/>
        </p:nvSpPr>
        <p:spPr bwMode="auto">
          <a:xfrm>
            <a:off x="74428" y="4866823"/>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73038" indent="0" algn="l" rtl="0" fontAlgn="base">
              <a:spcBef>
                <a:spcPct val="0"/>
              </a:spcBef>
              <a:spcAft>
                <a:spcPct val="0"/>
              </a:spcAft>
              <a:defRPr sz="4800" kern="1200">
                <a:solidFill>
                  <a:schemeClr val="bg1"/>
                </a:solidFill>
                <a:latin typeface="Arial" pitchFamily="34" charset="0"/>
                <a:ea typeface="+mj-ea"/>
                <a:cs typeface="Arial" pitchFamily="34" charset="0"/>
              </a:defRPr>
            </a:lvl1pPr>
            <a:lvl2pPr algn="l" rtl="0" fontAlgn="base">
              <a:spcBef>
                <a:spcPct val="0"/>
              </a:spcBef>
              <a:spcAft>
                <a:spcPct val="0"/>
              </a:spcAft>
              <a:defRPr sz="3200">
                <a:solidFill>
                  <a:schemeClr val="bg1"/>
                </a:solidFill>
                <a:latin typeface="Arial" pitchFamily="34" charset="0"/>
                <a:cs typeface="Arial" pitchFamily="34" charset="0"/>
              </a:defRPr>
            </a:lvl2pPr>
            <a:lvl3pPr algn="l" rtl="0" fontAlgn="base">
              <a:spcBef>
                <a:spcPct val="0"/>
              </a:spcBef>
              <a:spcAft>
                <a:spcPct val="0"/>
              </a:spcAft>
              <a:defRPr sz="3200">
                <a:solidFill>
                  <a:schemeClr val="bg1"/>
                </a:solidFill>
                <a:latin typeface="Arial" pitchFamily="34" charset="0"/>
                <a:cs typeface="Arial" pitchFamily="34" charset="0"/>
              </a:defRPr>
            </a:lvl3pPr>
            <a:lvl4pPr algn="l" rtl="0" fontAlgn="base">
              <a:spcBef>
                <a:spcPct val="0"/>
              </a:spcBef>
              <a:spcAft>
                <a:spcPct val="0"/>
              </a:spcAft>
              <a:defRPr sz="3200">
                <a:solidFill>
                  <a:schemeClr val="bg1"/>
                </a:solidFill>
                <a:latin typeface="Arial" pitchFamily="34" charset="0"/>
                <a:cs typeface="Arial" pitchFamily="34" charset="0"/>
              </a:defRPr>
            </a:lvl4pPr>
            <a:lvl5pPr algn="l" rtl="0" fontAlgn="base">
              <a:spcBef>
                <a:spcPct val="0"/>
              </a:spcBef>
              <a:spcAft>
                <a:spcPct val="0"/>
              </a:spcAft>
              <a:defRPr sz="3200">
                <a:solidFill>
                  <a:schemeClr val="bg1"/>
                </a:solidFill>
                <a:latin typeface="Arial" pitchFamily="34" charset="0"/>
                <a:cs typeface="Arial" pitchFamily="34" charset="0"/>
              </a:defRPr>
            </a:lvl5pPr>
            <a:lvl6pPr marL="457200" algn="l" rtl="0" fontAlgn="base">
              <a:spcBef>
                <a:spcPct val="0"/>
              </a:spcBef>
              <a:spcAft>
                <a:spcPct val="0"/>
              </a:spcAft>
              <a:defRPr sz="3200">
                <a:solidFill>
                  <a:schemeClr val="bg1"/>
                </a:solidFill>
                <a:latin typeface="Arial" pitchFamily="34" charset="0"/>
                <a:cs typeface="Arial" pitchFamily="34" charset="0"/>
              </a:defRPr>
            </a:lvl6pPr>
            <a:lvl7pPr marL="914400" algn="l" rtl="0" fontAlgn="base">
              <a:spcBef>
                <a:spcPct val="0"/>
              </a:spcBef>
              <a:spcAft>
                <a:spcPct val="0"/>
              </a:spcAft>
              <a:defRPr sz="3200">
                <a:solidFill>
                  <a:schemeClr val="bg1"/>
                </a:solidFill>
                <a:latin typeface="Arial" pitchFamily="34" charset="0"/>
                <a:cs typeface="Arial" pitchFamily="34" charset="0"/>
              </a:defRPr>
            </a:lvl7pPr>
            <a:lvl8pPr marL="1371600" algn="l" rtl="0" fontAlgn="base">
              <a:spcBef>
                <a:spcPct val="0"/>
              </a:spcBef>
              <a:spcAft>
                <a:spcPct val="0"/>
              </a:spcAft>
              <a:defRPr sz="3200">
                <a:solidFill>
                  <a:schemeClr val="bg1"/>
                </a:solidFill>
                <a:latin typeface="Arial" pitchFamily="34" charset="0"/>
                <a:cs typeface="Arial" pitchFamily="34" charset="0"/>
              </a:defRPr>
            </a:lvl8pPr>
            <a:lvl9pPr marL="1828800" algn="l" rtl="0" fontAlgn="base">
              <a:spcBef>
                <a:spcPct val="0"/>
              </a:spcBef>
              <a:spcAft>
                <a:spcPct val="0"/>
              </a:spcAft>
              <a:defRPr sz="3200">
                <a:solidFill>
                  <a:schemeClr val="bg1"/>
                </a:solidFill>
                <a:latin typeface="Arial" pitchFamily="34" charset="0"/>
                <a:cs typeface="Arial" pitchFamily="34" charset="0"/>
              </a:defRPr>
            </a:lvl9pPr>
          </a:lstStyle>
          <a:p>
            <a:r>
              <a:rPr lang="en-US" dirty="0">
                <a:solidFill>
                  <a:schemeClr val="accent1"/>
                </a:solidFill>
              </a:rPr>
              <a:t>Selected ERP </a:t>
            </a:r>
          </a:p>
          <a:p>
            <a:r>
              <a:rPr lang="en-US" dirty="0">
                <a:solidFill>
                  <a:schemeClr val="accent1"/>
                </a:solidFill>
              </a:rPr>
              <a:t>Cloud Staff</a:t>
            </a:r>
          </a:p>
        </p:txBody>
      </p:sp>
      <p:pic>
        <p:nvPicPr>
          <p:cNvPr id="9" name="Picture 8">
            <a:extLst>
              <a:ext uri="{FF2B5EF4-FFF2-40B4-BE49-F238E27FC236}">
                <a16:creationId xmlns:a16="http://schemas.microsoft.com/office/drawing/2014/main" id="{F272ADD0-A25F-415B-9178-C252AD92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361" y="96054"/>
            <a:ext cx="3632200" cy="1092200"/>
          </a:xfrm>
          <a:prstGeom prst="rect">
            <a:avLst/>
          </a:prstGeom>
        </p:spPr>
      </p:pic>
    </p:spTree>
    <p:extLst>
      <p:ext uri="{BB962C8B-B14F-4D97-AF65-F5344CB8AC3E}">
        <p14:creationId xmlns:p14="http://schemas.microsoft.com/office/powerpoint/2010/main" val="292055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76"/>
            <a:ext cx="12192000" cy="987425"/>
          </a:xfrm>
        </p:spPr>
        <p:txBody>
          <a:bodyPr/>
          <a:lstStyle/>
          <a:p>
            <a:r>
              <a:rPr lang="en-US" dirty="0"/>
              <a:t>Oracle </a:t>
            </a:r>
            <a:r>
              <a:rPr lang="en-US" dirty="0" smtClean="0"/>
              <a:t>ERP : </a:t>
            </a:r>
            <a:r>
              <a:rPr lang="en-US" dirty="0">
                <a:solidFill>
                  <a:schemeClr val="accent3"/>
                </a:solidFill>
              </a:rPr>
              <a:t>Delivery Lead and </a:t>
            </a:r>
            <a:r>
              <a:rPr lang="en-US" dirty="0">
                <a:solidFill>
                  <a:srgbClr val="92D050"/>
                </a:solidFill>
                <a:latin typeface="Arial Narrow" panose="020B0606020202030204" pitchFamily="34" charset="0"/>
              </a:rPr>
              <a:t>Enterprise Applications Architect (</a:t>
            </a:r>
            <a:r>
              <a:rPr lang="en-US" b="1" dirty="0">
                <a:solidFill>
                  <a:srgbClr val="92D050"/>
                </a:solidFill>
                <a:latin typeface="Arial Narrow" panose="020B0606020202030204" pitchFamily="34" charset="0"/>
              </a:rPr>
              <a:t>PPM</a:t>
            </a:r>
            <a:r>
              <a:rPr lang="en-US" dirty="0">
                <a:solidFill>
                  <a:srgbClr val="92D050"/>
                </a:solidFill>
                <a:latin typeface="Arial Narrow" panose="020B0606020202030204" pitchFamily="34" charset="0"/>
              </a:rPr>
              <a:t>)</a:t>
            </a:r>
          </a:p>
        </p:txBody>
      </p:sp>
      <p:grpSp>
        <p:nvGrpSpPr>
          <p:cNvPr id="8" name="Group 7">
            <a:extLst>
              <a:ext uri="{FF2B5EF4-FFF2-40B4-BE49-F238E27FC236}">
                <a16:creationId xmlns:a16="http://schemas.microsoft.com/office/drawing/2014/main" id="{B9420B9A-26C2-4C63-9A4B-08CA4CC5F67F}"/>
              </a:ext>
            </a:extLst>
          </p:cNvPr>
          <p:cNvGrpSpPr/>
          <p:nvPr/>
        </p:nvGrpSpPr>
        <p:grpSpPr>
          <a:xfrm>
            <a:off x="86836" y="1079263"/>
            <a:ext cx="3486699" cy="987425"/>
            <a:chOff x="219276" y="1504861"/>
            <a:chExt cx="3702407" cy="1173356"/>
          </a:xfrm>
          <a:solidFill>
            <a:srgbClr val="284B69"/>
          </a:solidFill>
        </p:grpSpPr>
        <p:sp>
          <p:nvSpPr>
            <p:cNvPr id="9" name="Rectangle 8">
              <a:extLst>
                <a:ext uri="{FF2B5EF4-FFF2-40B4-BE49-F238E27FC236}">
                  <a16:creationId xmlns:a16="http://schemas.microsoft.com/office/drawing/2014/main" id="{0A4F3F96-FE44-49F7-84C3-7F6A58DD93CB}"/>
                </a:ext>
              </a:extLst>
            </p:cNvPr>
            <p:cNvSpPr/>
            <p:nvPr/>
          </p:nvSpPr>
          <p:spPr>
            <a:xfrm>
              <a:off x="219276" y="1504861"/>
              <a:ext cx="3702404" cy="1173356"/>
            </a:xfrm>
            <a:prstGeom prst="rect">
              <a:avLst/>
            </a:prstGeom>
            <a:grpFill/>
            <a:ln w="25400" cap="flat" cmpd="sng" algn="ctr">
              <a:solidFill>
                <a:srgbClr val="284B69"/>
              </a:solidFill>
              <a:prstDash val="solid"/>
            </a:ln>
            <a:effectLst/>
          </p:spPr>
          <p:txBody>
            <a:bodyPr rtlCol="0" anchor="ctr"/>
            <a:lstStyle/>
            <a:p>
              <a:pPr algn="ctr">
                <a:defRPr/>
              </a:pPr>
              <a:endParaRPr lang="en-US" sz="2400" kern="0">
                <a:solidFill>
                  <a:prstClr val="white"/>
                </a:solidFill>
                <a:latin typeface="Calibri"/>
              </a:endParaRPr>
            </a:p>
          </p:txBody>
        </p:sp>
        <p:sp>
          <p:nvSpPr>
            <p:cNvPr id="10" name="TextBox 9">
              <a:extLst>
                <a:ext uri="{FF2B5EF4-FFF2-40B4-BE49-F238E27FC236}">
                  <a16:creationId xmlns:a16="http://schemas.microsoft.com/office/drawing/2014/main" id="{67D1DEE5-A609-4588-88F6-F375863E49EC}"/>
                </a:ext>
              </a:extLst>
            </p:cNvPr>
            <p:cNvSpPr txBox="1"/>
            <p:nvPr/>
          </p:nvSpPr>
          <p:spPr>
            <a:xfrm>
              <a:off x="2327926" y="1556083"/>
              <a:ext cx="1593757" cy="809262"/>
            </a:xfrm>
            <a:prstGeom prst="rect">
              <a:avLst/>
            </a:prstGeom>
            <a:grpFill/>
            <a:ln>
              <a:solidFill>
                <a:srgbClr val="284B69"/>
              </a:solidFill>
            </a:ln>
          </p:spPr>
          <p:txBody>
            <a:bodyPr wrap="square" lIns="48000" tIns="48000" rIns="48000" bIns="48000" rtlCol="0">
              <a:spAutoFit/>
            </a:bodyPr>
            <a:lstStyle/>
            <a:p>
              <a:pPr algn="r"/>
              <a:r>
                <a:rPr lang="en-US" sz="1600" b="1" dirty="0">
                  <a:solidFill>
                    <a:prstClr val="white"/>
                  </a:solidFill>
                  <a:latin typeface="Calibri"/>
                  <a:cs typeface="Calibri" panose="020F0502020204030204" pitchFamily="34" charset="0"/>
                </a:rPr>
                <a:t>Ravi Vadlamudi</a:t>
              </a:r>
            </a:p>
            <a:p>
              <a:pPr algn="r"/>
              <a:r>
                <a:rPr lang="en-US" sz="2000" b="1" dirty="0">
                  <a:solidFill>
                    <a:srgbClr val="FFC000"/>
                  </a:solidFill>
                  <a:latin typeface="Calibri"/>
                  <a:cs typeface="Calibri" panose="020F0502020204030204" pitchFamily="34" charset="0"/>
                </a:rPr>
                <a:t>Global</a:t>
              </a:r>
            </a:p>
          </p:txBody>
        </p:sp>
      </p:grpSp>
      <p:sp>
        <p:nvSpPr>
          <p:cNvPr id="11" name="Rectangle 10">
            <a:extLst>
              <a:ext uri="{FF2B5EF4-FFF2-40B4-BE49-F238E27FC236}">
                <a16:creationId xmlns:a16="http://schemas.microsoft.com/office/drawing/2014/main" id="{04A50DF6-5A77-4211-97F5-D3A4027DC39C}"/>
              </a:ext>
            </a:extLst>
          </p:cNvPr>
          <p:cNvSpPr/>
          <p:nvPr/>
        </p:nvSpPr>
        <p:spPr>
          <a:xfrm>
            <a:off x="3695604" y="1079131"/>
            <a:ext cx="8496395" cy="1897625"/>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buClr>
                <a:srgbClr val="000000"/>
              </a:buClr>
              <a:tabLst>
                <a:tab pos="2400300" algn="l"/>
              </a:tabLst>
            </a:pPr>
            <a:r>
              <a:rPr lang="en-US" altLang="ja-JP" sz="1333" kern="0" dirty="0">
                <a:solidFill>
                  <a:prstClr val="black"/>
                </a:solidFill>
                <a:latin typeface="Calibri" panose="020F0502020204030204" pitchFamily="34" charset="0"/>
              </a:rPr>
              <a:t>Ravi is a PPM/Finance/SCM Solution Architect with over </a:t>
            </a:r>
            <a:r>
              <a:rPr lang="en-US" altLang="ja-JP" sz="1333" b="1" kern="0" dirty="0">
                <a:solidFill>
                  <a:prstClr val="black"/>
                </a:solidFill>
                <a:latin typeface="Calibri" panose="020F0502020204030204" pitchFamily="34" charset="0"/>
              </a:rPr>
              <a:t>22 years of experience </a:t>
            </a:r>
            <a:r>
              <a:rPr lang="en-US" altLang="ja-JP" sz="1333" kern="0" dirty="0">
                <a:solidFill>
                  <a:prstClr val="black"/>
                </a:solidFill>
                <a:latin typeface="Calibri" panose="020F0502020204030204" pitchFamily="34" charset="0"/>
              </a:rPr>
              <a:t>in implementations of large multi-lingual /global engagements.  He has architected and designed solutions for complex business problems for medium to large  complex implementations for over 15 years. </a:t>
            </a:r>
          </a:p>
          <a:p>
            <a:pPr>
              <a:buClr>
                <a:srgbClr val="000000"/>
              </a:buClr>
              <a:tabLst>
                <a:tab pos="2400300" algn="l"/>
              </a:tabLst>
            </a:pPr>
            <a:r>
              <a:rPr lang="en-US" sz="1333" kern="0" dirty="0">
                <a:solidFill>
                  <a:prstClr val="black"/>
                </a:solidFill>
                <a:latin typeface="Calibri" panose="020F0502020204030204" pitchFamily="34" charset="0"/>
              </a:rPr>
              <a:t>ERP Cloud Engagements: </a:t>
            </a:r>
            <a:r>
              <a:rPr lang="en-US" sz="2400" b="1" kern="0" dirty="0">
                <a:solidFill>
                  <a:prstClr val="black"/>
                </a:solidFill>
                <a:latin typeface="Calibri" panose="020F0502020204030204" pitchFamily="34" charset="0"/>
              </a:rPr>
              <a:t>5</a:t>
            </a:r>
            <a:endParaRPr lang="en-US" sz="1333" b="1" kern="0" dirty="0">
              <a:solidFill>
                <a:prstClr val="black"/>
              </a:solidFill>
              <a:latin typeface="Calibri" panose="020F0502020204030204" pitchFamily="34" charset="0"/>
            </a:endParaRPr>
          </a:p>
          <a:p>
            <a:pPr>
              <a:buClr>
                <a:srgbClr val="000000"/>
              </a:buClr>
              <a:tabLst>
                <a:tab pos="2400300" algn="l"/>
              </a:tabLst>
            </a:pPr>
            <a:r>
              <a:rPr lang="en-US" sz="1333" kern="0" dirty="0">
                <a:solidFill>
                  <a:prstClr val="black"/>
                </a:solidFill>
                <a:latin typeface="Calibri" panose="020F0502020204030204" pitchFamily="34" charset="0"/>
              </a:rPr>
              <a:t>E-Business Suite Engagements: </a:t>
            </a:r>
            <a:r>
              <a:rPr lang="en-US" sz="2400" b="1" kern="0" dirty="0">
                <a:solidFill>
                  <a:prstClr val="black"/>
                </a:solidFill>
                <a:latin typeface="Calibri" panose="020F0502020204030204" pitchFamily="34" charset="0"/>
              </a:rPr>
              <a:t>25</a:t>
            </a:r>
          </a:p>
        </p:txBody>
      </p:sp>
      <p:sp>
        <p:nvSpPr>
          <p:cNvPr id="15" name="Rectangle 14">
            <a:extLst>
              <a:ext uri="{FF2B5EF4-FFF2-40B4-BE49-F238E27FC236}">
                <a16:creationId xmlns:a16="http://schemas.microsoft.com/office/drawing/2014/main" id="{64149670-7495-463D-BA10-825EEBBAEF06}"/>
              </a:ext>
            </a:extLst>
          </p:cNvPr>
          <p:cNvSpPr/>
          <p:nvPr/>
        </p:nvSpPr>
        <p:spPr>
          <a:xfrm>
            <a:off x="3695605" y="3010487"/>
            <a:ext cx="8496394" cy="3488787"/>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defTabSz="914377">
              <a:defRPr/>
            </a:pPr>
            <a:r>
              <a:rPr lang="en-US" sz="1867" b="1" kern="0" dirty="0">
                <a:solidFill>
                  <a:prstClr val="black"/>
                </a:solidFill>
                <a:latin typeface="Calibri" panose="020F0502020204030204" pitchFamily="34" charset="0"/>
              </a:rPr>
              <a:t>Work Experience</a:t>
            </a:r>
          </a:p>
          <a:p>
            <a:pPr marL="342900" indent="-342900" algn="just" defTabSz="914377">
              <a:buFont typeface="Arial" panose="020B0604020202020204" pitchFamily="34" charset="0"/>
              <a:buChar char="•"/>
              <a:defRPr/>
            </a:pPr>
            <a:r>
              <a:rPr lang="en-US" sz="1333" b="1" kern="0" dirty="0">
                <a:solidFill>
                  <a:prstClr val="black"/>
                </a:solidFill>
                <a:latin typeface="Calibri" panose="020F0502020204030204" pitchFamily="34" charset="0"/>
              </a:rPr>
              <a:t>News Industry</a:t>
            </a:r>
            <a:r>
              <a:rPr lang="en-US" sz="1333" kern="0" dirty="0">
                <a:solidFill>
                  <a:prstClr val="black"/>
                </a:solidFill>
                <a:latin typeface="Calibri" panose="020F0502020204030204" pitchFamily="34" charset="0"/>
              </a:rPr>
              <a:t>: Solution architect for a full life cycle implementation of </a:t>
            </a:r>
            <a:r>
              <a:rPr lang="en-US" sz="1333" b="1" kern="0" dirty="0">
                <a:solidFill>
                  <a:srgbClr val="0070C0"/>
                </a:solidFill>
                <a:latin typeface="Calibri" panose="020F0502020204030204" pitchFamily="34" charset="0"/>
              </a:rPr>
              <a:t>ERP Cloud Financials </a:t>
            </a:r>
            <a:r>
              <a:rPr lang="en-US" sz="1333" kern="0" dirty="0">
                <a:solidFill>
                  <a:prstClr val="black"/>
                </a:solidFill>
                <a:latin typeface="Calibri" panose="020F0502020204030204" pitchFamily="34" charset="0"/>
              </a:rPr>
              <a:t>in a year long project. Key architect for Revenue recognition, Multi-currency and Global Consolidation. Part of the team in building numerous integration points between Oracle ERP Cloud and Salesforce.com.</a:t>
            </a:r>
          </a:p>
          <a:p>
            <a:pPr marL="342900" indent="-342900" algn="just" defTabSz="914377">
              <a:buFont typeface="Arial" panose="020B0604020202020204" pitchFamily="34" charset="0"/>
              <a:buChar char="•"/>
              <a:defRPr/>
            </a:pPr>
            <a:r>
              <a:rPr lang="en-US" sz="1333" b="1" kern="0" dirty="0">
                <a:solidFill>
                  <a:prstClr val="black"/>
                </a:solidFill>
                <a:latin typeface="Calibri" panose="020F0502020204030204" pitchFamily="34" charset="0"/>
              </a:rPr>
              <a:t>Bio-Tech Industry</a:t>
            </a:r>
            <a:r>
              <a:rPr lang="en-US" sz="1333" kern="0" dirty="0">
                <a:solidFill>
                  <a:prstClr val="black"/>
                </a:solidFill>
                <a:latin typeface="Calibri" panose="020F0502020204030204" pitchFamily="34" charset="0"/>
              </a:rPr>
              <a:t>:  Key architect of the Costing and OTL implementation within </a:t>
            </a:r>
            <a:r>
              <a:rPr lang="en-US" sz="1333" b="1" kern="0" dirty="0">
                <a:solidFill>
                  <a:srgbClr val="0070C0"/>
                </a:solidFill>
                <a:latin typeface="Calibri" panose="020F0502020204030204" pitchFamily="34" charset="0"/>
              </a:rPr>
              <a:t>PPM Cloud Suite</a:t>
            </a:r>
            <a:r>
              <a:rPr lang="en-US" sz="1333" kern="0" dirty="0">
                <a:solidFill>
                  <a:prstClr val="black"/>
                </a:solidFill>
                <a:latin typeface="Calibri" panose="020F0502020204030204" pitchFamily="34" charset="0"/>
              </a:rPr>
              <a:t>, along with Financials. Was part of 2 separate projects.</a:t>
            </a:r>
          </a:p>
          <a:p>
            <a:pPr marL="342900" indent="-342900" algn="just" defTabSz="914377">
              <a:buFont typeface="Arial" panose="020B0604020202020204" pitchFamily="34" charset="0"/>
              <a:buChar char="•"/>
              <a:defRPr/>
            </a:pPr>
            <a:r>
              <a:rPr lang="en-US" sz="1333" b="1" kern="0" dirty="0">
                <a:solidFill>
                  <a:prstClr val="black"/>
                </a:solidFill>
                <a:latin typeface="Calibri" panose="020F0502020204030204" pitchFamily="34" charset="0"/>
              </a:rPr>
              <a:t>Finance Industry</a:t>
            </a:r>
            <a:r>
              <a:rPr lang="en-US" sz="1333" kern="0" dirty="0">
                <a:solidFill>
                  <a:prstClr val="black"/>
                </a:solidFill>
                <a:latin typeface="Calibri" panose="020F0502020204030204" pitchFamily="34" charset="0"/>
              </a:rPr>
              <a:t>: Implemented </a:t>
            </a:r>
            <a:r>
              <a:rPr lang="en-US" sz="1333" b="1" kern="0" dirty="0">
                <a:solidFill>
                  <a:srgbClr val="0070C0"/>
                </a:solidFill>
                <a:latin typeface="Calibri" panose="020F0502020204030204" pitchFamily="34" charset="0"/>
              </a:rPr>
              <a:t>Financials Cloud </a:t>
            </a:r>
            <a:r>
              <a:rPr lang="en-US" sz="1333" kern="0" dirty="0">
                <a:solidFill>
                  <a:prstClr val="black"/>
                </a:solidFill>
                <a:latin typeface="Calibri" panose="020F0502020204030204" pitchFamily="34" charset="0"/>
              </a:rPr>
              <a:t>for a major NYC client and provided support for a significant period.</a:t>
            </a:r>
          </a:p>
          <a:p>
            <a:pPr marL="342900" indent="-342900" algn="just" defTabSz="914377">
              <a:buFont typeface="Arial" panose="020B0604020202020204" pitchFamily="34" charset="0"/>
              <a:buChar char="•"/>
              <a:defRPr/>
            </a:pPr>
            <a:r>
              <a:rPr lang="en-US" sz="1333" b="1" kern="0" dirty="0">
                <a:solidFill>
                  <a:prstClr val="black"/>
                </a:solidFill>
                <a:latin typeface="Calibri" panose="020F0502020204030204" pitchFamily="34" charset="0"/>
              </a:rPr>
              <a:t>Multiple Industries</a:t>
            </a:r>
            <a:r>
              <a:rPr lang="en-US" sz="1333" kern="0" dirty="0">
                <a:solidFill>
                  <a:prstClr val="black"/>
                </a:solidFill>
                <a:latin typeface="Calibri" panose="020F0502020204030204" pitchFamily="34" charset="0"/>
              </a:rPr>
              <a:t>: </a:t>
            </a:r>
            <a:r>
              <a:rPr lang="en-US" sz="1333" kern="0" dirty="0" err="1">
                <a:solidFill>
                  <a:prstClr val="black"/>
                </a:solidFill>
                <a:latin typeface="Calibri" panose="020F0502020204030204" pitchFamily="34" charset="0"/>
              </a:rPr>
              <a:t>Ebusiness</a:t>
            </a:r>
            <a:r>
              <a:rPr lang="en-US" sz="1333" kern="0" dirty="0">
                <a:solidFill>
                  <a:prstClr val="black"/>
                </a:solidFill>
                <a:latin typeface="Calibri" panose="020F0502020204030204" pitchFamily="34" charset="0"/>
              </a:rPr>
              <a:t> Suite: Worked on over 26 E-Business Suite projects over a period of 18 years. </a:t>
            </a:r>
          </a:p>
          <a:p>
            <a:pPr marL="342900" indent="-342900" algn="just" defTabSz="914377">
              <a:buFont typeface="Arial" panose="020B0604020202020204" pitchFamily="34" charset="0"/>
              <a:buChar char="•"/>
              <a:defRPr/>
            </a:pPr>
            <a:endParaRPr lang="en-US" sz="1333" kern="0" dirty="0">
              <a:solidFill>
                <a:prstClr val="black"/>
              </a:solidFill>
              <a:latin typeface="Calibri" panose="020F0502020204030204" pitchFamily="34" charset="0"/>
            </a:endParaRPr>
          </a:p>
          <a:p>
            <a:pPr marL="380990" indent="-380990" algn="just" defTabSz="914377">
              <a:buFont typeface="Arial" panose="020B0604020202020204" pitchFamily="34" charset="0"/>
              <a:buChar char="•"/>
              <a:defRPr/>
            </a:pPr>
            <a:endParaRPr lang="en-US" sz="1333" kern="0" dirty="0">
              <a:solidFill>
                <a:prstClr val="black"/>
              </a:solidFill>
              <a:latin typeface="Calibri" panose="020F0502020204030204" pitchFamily="34" charset="0"/>
            </a:endParaRPr>
          </a:p>
          <a:p>
            <a:pPr marL="380990" indent="-380990" algn="just" defTabSz="914377">
              <a:buFont typeface="Arial" panose="020B0604020202020204" pitchFamily="34" charset="0"/>
              <a:buChar char="•"/>
              <a:defRPr/>
            </a:pPr>
            <a:endParaRPr lang="en-US" sz="1600" b="1" kern="0" dirty="0">
              <a:solidFill>
                <a:srgbClr val="4D4E5C"/>
              </a:solidFill>
            </a:endParaRPr>
          </a:p>
        </p:txBody>
      </p:sp>
      <p:sp>
        <p:nvSpPr>
          <p:cNvPr id="16" name="Rectangle 15">
            <a:extLst>
              <a:ext uri="{FF2B5EF4-FFF2-40B4-BE49-F238E27FC236}">
                <a16:creationId xmlns:a16="http://schemas.microsoft.com/office/drawing/2014/main" id="{02CF27EA-9A71-470E-BA70-888D12423026}"/>
              </a:ext>
            </a:extLst>
          </p:cNvPr>
          <p:cNvSpPr/>
          <p:nvPr/>
        </p:nvSpPr>
        <p:spPr>
          <a:xfrm>
            <a:off x="67173" y="2108311"/>
            <a:ext cx="1692874" cy="1462332"/>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333" b="1" dirty="0">
                <a:solidFill>
                  <a:prstClr val="black"/>
                </a:solidFill>
                <a:latin typeface="Calibri" panose="020F0502020204030204" pitchFamily="34" charset="0"/>
              </a:rPr>
              <a:t>Industry Sectors</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Industrial Services</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Manufacturing</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Logistics</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Insurance</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Information Technology</a:t>
            </a:r>
          </a:p>
          <a:p>
            <a:pPr marL="182875" indent="-182875" algn="just" defTabSz="1219170">
              <a:buFont typeface="Arial" panose="020B0604020202020204" pitchFamily="34" charset="0"/>
              <a:buChar char="•"/>
              <a:defRPr/>
            </a:pPr>
            <a:endParaRPr lang="en-US" sz="1333" kern="0" dirty="0">
              <a:solidFill>
                <a:prstClr val="black"/>
              </a:solidFill>
              <a:latin typeface="Calibri" panose="020F0502020204030204" pitchFamily="34" charset="0"/>
            </a:endParaRPr>
          </a:p>
          <a:p>
            <a:pPr algn="just" defTabSz="1219170">
              <a:defRPr/>
            </a:pPr>
            <a:endParaRPr lang="en-US" sz="1333" kern="0" dirty="0">
              <a:solidFill>
                <a:srgbClr val="4D4E5C"/>
              </a:solidFill>
            </a:endParaRPr>
          </a:p>
        </p:txBody>
      </p:sp>
      <p:sp>
        <p:nvSpPr>
          <p:cNvPr id="17" name="Rectangle 16">
            <a:extLst>
              <a:ext uri="{FF2B5EF4-FFF2-40B4-BE49-F238E27FC236}">
                <a16:creationId xmlns:a16="http://schemas.microsoft.com/office/drawing/2014/main" id="{863B986E-C251-4EB2-A46D-877D3E223CED}"/>
              </a:ext>
            </a:extLst>
          </p:cNvPr>
          <p:cNvSpPr/>
          <p:nvPr/>
        </p:nvSpPr>
        <p:spPr>
          <a:xfrm>
            <a:off x="1810273" y="2109708"/>
            <a:ext cx="1769392" cy="1462332"/>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333" b="1" dirty="0">
                <a:solidFill>
                  <a:prstClr val="black"/>
                </a:solidFill>
                <a:latin typeface="Calibri" panose="020F0502020204030204" pitchFamily="34" charset="0"/>
              </a:rPr>
              <a:t>Implementation &amp; Support Expertise</a:t>
            </a:r>
          </a:p>
          <a:p>
            <a:pPr algn="just"/>
            <a:endParaRPr lang="en-US" sz="1333" b="1" dirty="0">
              <a:solidFill>
                <a:prstClr val="black"/>
              </a:solidFill>
              <a:latin typeface="Calibri" panose="020F0502020204030204" pitchFamily="34" charset="0"/>
            </a:endParaRP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ERP Cloud R11,12 &amp; 13</a:t>
            </a:r>
          </a:p>
          <a:p>
            <a:pPr marL="182875" indent="-182875" defTabSz="1219170">
              <a:buFont typeface="Arial" panose="020B0604020202020204" pitchFamily="34" charset="0"/>
              <a:buChar char="•"/>
              <a:defRPr/>
            </a:pPr>
            <a:r>
              <a:rPr lang="en-US" sz="1200" kern="0" dirty="0">
                <a:solidFill>
                  <a:prstClr val="black"/>
                </a:solidFill>
                <a:latin typeface="Calibri" panose="020F0502020204030204" pitchFamily="34" charset="0"/>
              </a:rPr>
              <a:t>E-Business Suite</a:t>
            </a:r>
            <a:endParaRPr lang="en-US" sz="1333" kern="0" dirty="0">
              <a:solidFill>
                <a:prstClr val="black"/>
              </a:solidFill>
              <a:latin typeface="Calibri" panose="020F0502020204030204" pitchFamily="34" charset="0"/>
            </a:endParaRPr>
          </a:p>
          <a:p>
            <a:pPr marL="182875" indent="-182875" algn="just" defTabSz="1219170">
              <a:buFont typeface="Arial" panose="020B0604020202020204" pitchFamily="34" charset="0"/>
              <a:buChar char="•"/>
              <a:defRPr/>
            </a:pPr>
            <a:endParaRPr lang="en-US" sz="1333" kern="0" dirty="0">
              <a:solidFill>
                <a:prstClr val="black"/>
              </a:solidFill>
              <a:latin typeface="Calibri" panose="020F0502020204030204" pitchFamily="34" charset="0"/>
            </a:endParaRPr>
          </a:p>
          <a:p>
            <a:pPr algn="ctr" defTabSz="812760"/>
            <a:endParaRPr lang="en-US" sz="1333" b="1" kern="0" dirty="0">
              <a:solidFill>
                <a:srgbClr val="4D4E5C"/>
              </a:solidFill>
            </a:endParaRPr>
          </a:p>
        </p:txBody>
      </p:sp>
      <p:sp>
        <p:nvSpPr>
          <p:cNvPr id="18" name="Rectangle 17">
            <a:extLst>
              <a:ext uri="{FF2B5EF4-FFF2-40B4-BE49-F238E27FC236}">
                <a16:creationId xmlns:a16="http://schemas.microsoft.com/office/drawing/2014/main" id="{55EA9EBC-2261-458F-A6E3-654A2C6DFC54}"/>
              </a:ext>
            </a:extLst>
          </p:cNvPr>
          <p:cNvSpPr/>
          <p:nvPr/>
        </p:nvSpPr>
        <p:spPr>
          <a:xfrm>
            <a:off x="95310" y="5144840"/>
            <a:ext cx="3493797" cy="1324002"/>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333" b="1" dirty="0">
                <a:solidFill>
                  <a:prstClr val="black"/>
                </a:solidFill>
                <a:latin typeface="Calibri" panose="020F0502020204030204" pitchFamily="34" charset="0"/>
              </a:rPr>
              <a:t>Oracle Domain Expertise</a:t>
            </a:r>
          </a:p>
          <a:p>
            <a:pPr marL="182875" indent="-182875" defTabSz="1219170">
              <a:buFont typeface="Arial" panose="020B0604020202020204" pitchFamily="34" charset="0"/>
              <a:buChar char="•"/>
              <a:defRPr/>
            </a:pPr>
            <a:r>
              <a:rPr lang="en-US" sz="1200" kern="0" dirty="0">
                <a:solidFill>
                  <a:prstClr val="black"/>
                </a:solidFill>
                <a:latin typeface="Calibri" panose="020F0502020204030204" pitchFamily="34" charset="0"/>
              </a:rPr>
              <a:t>Oracle PPM Cloud, Oracle Financials Cloud &amp; Oracle SCM Cloud</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Oracle </a:t>
            </a:r>
            <a:r>
              <a:rPr lang="en-US" sz="1200" kern="0" dirty="0" err="1">
                <a:solidFill>
                  <a:prstClr val="black"/>
                </a:solidFill>
                <a:latin typeface="Calibri" panose="020F0502020204030204" pitchFamily="34" charset="0"/>
              </a:rPr>
              <a:t>Ebusiness</a:t>
            </a:r>
            <a:r>
              <a:rPr lang="en-US" sz="1200" kern="0" dirty="0">
                <a:solidFill>
                  <a:prstClr val="black"/>
                </a:solidFill>
                <a:latin typeface="Calibri" panose="020F0502020204030204" pitchFamily="34" charset="0"/>
              </a:rPr>
              <a:t> Suite : Projects, Financials &amp; Manufacturing (Discrete &amp; Process)</a:t>
            </a:r>
            <a:endParaRPr lang="en-US" sz="1200" b="1" kern="0" dirty="0">
              <a:solidFill>
                <a:srgbClr val="4D4E5C"/>
              </a:solidFill>
            </a:endParaRPr>
          </a:p>
        </p:txBody>
      </p:sp>
      <p:sp>
        <p:nvSpPr>
          <p:cNvPr id="20" name="Rectangle 19">
            <a:extLst>
              <a:ext uri="{FF2B5EF4-FFF2-40B4-BE49-F238E27FC236}">
                <a16:creationId xmlns:a16="http://schemas.microsoft.com/office/drawing/2014/main" id="{CDECB601-61D2-4910-8BC6-EF5DCFFCD0D4}"/>
              </a:ext>
            </a:extLst>
          </p:cNvPr>
          <p:cNvSpPr/>
          <p:nvPr/>
        </p:nvSpPr>
        <p:spPr>
          <a:xfrm>
            <a:off x="92966" y="3623646"/>
            <a:ext cx="3486699" cy="1462332"/>
          </a:xfrm>
          <a:prstGeom prst="rect">
            <a:avLst/>
          </a:prstGeom>
          <a:solidFill>
            <a:schemeClr val="bg1">
              <a:lumMod val="8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333" b="1" dirty="0">
                <a:solidFill>
                  <a:prstClr val="black"/>
                </a:solidFill>
                <a:latin typeface="Calibri" panose="020F0502020204030204" pitchFamily="34" charset="0"/>
              </a:rPr>
              <a:t>Awards and Certifications</a:t>
            </a:r>
          </a:p>
          <a:p>
            <a:pPr marL="285750" indent="-285750" algn="just">
              <a:buFont typeface="Arial" panose="020B0604020202020204" pitchFamily="34" charset="0"/>
              <a:buChar char="•"/>
            </a:pPr>
            <a:r>
              <a:rPr lang="en-US" sz="1200" dirty="0">
                <a:solidFill>
                  <a:prstClr val="black"/>
                </a:solidFill>
                <a:latin typeface="Calibri" panose="020F0502020204030204" pitchFamily="34" charset="0"/>
              </a:rPr>
              <a:t>ERP Cloud – General Ledger Certified</a:t>
            </a:r>
          </a:p>
          <a:p>
            <a:pPr marL="285750" indent="-285750" algn="just">
              <a:buFont typeface="Arial" panose="020B0604020202020204" pitchFamily="34" charset="0"/>
              <a:buChar char="•"/>
            </a:pPr>
            <a:r>
              <a:rPr lang="en-US" sz="1200" dirty="0">
                <a:solidFill>
                  <a:prstClr val="black"/>
                </a:solidFill>
                <a:latin typeface="Calibri" panose="020F0502020204030204" pitchFamily="34" charset="0"/>
              </a:rPr>
              <a:t>ERP Cloud – Accounts Receivable Certified</a:t>
            </a:r>
          </a:p>
          <a:p>
            <a:pPr marL="285750" indent="-285750" algn="just">
              <a:buFont typeface="Arial" panose="020B0604020202020204" pitchFamily="34" charset="0"/>
              <a:buChar char="•"/>
            </a:pPr>
            <a:r>
              <a:rPr lang="en-US" sz="1200" dirty="0">
                <a:solidFill>
                  <a:prstClr val="black"/>
                </a:solidFill>
                <a:latin typeface="Calibri" panose="020F0502020204030204" pitchFamily="34" charset="0"/>
              </a:rPr>
              <a:t>ERP Cloud – Support Certified</a:t>
            </a:r>
          </a:p>
          <a:p>
            <a:pPr marL="285750" indent="-285750" algn="just">
              <a:buFont typeface="Arial" panose="020B0604020202020204" pitchFamily="34" charset="0"/>
              <a:buChar char="•"/>
            </a:pPr>
            <a:r>
              <a:rPr lang="en-US" sz="1200" dirty="0" err="1">
                <a:solidFill>
                  <a:prstClr val="black"/>
                </a:solidFill>
                <a:latin typeface="Calibri" panose="020F0502020204030204" pitchFamily="34" charset="0"/>
              </a:rPr>
              <a:t>Ebusiness</a:t>
            </a:r>
            <a:r>
              <a:rPr lang="en-US" sz="1200" dirty="0">
                <a:solidFill>
                  <a:prstClr val="black"/>
                </a:solidFill>
                <a:latin typeface="Calibri" panose="020F0502020204030204" pitchFamily="34" charset="0"/>
              </a:rPr>
              <a:t> Suite – Financials Implementor</a:t>
            </a:r>
          </a:p>
          <a:p>
            <a:pPr marL="285750" indent="-285750" algn="just">
              <a:buFont typeface="Arial" panose="020B0604020202020204" pitchFamily="34" charset="0"/>
              <a:buChar char="•"/>
            </a:pPr>
            <a:r>
              <a:rPr lang="en-US" sz="1200" dirty="0">
                <a:solidFill>
                  <a:prstClr val="black"/>
                </a:solidFill>
                <a:latin typeface="Calibri" panose="020F0502020204030204" pitchFamily="34" charset="0"/>
              </a:rPr>
              <a:t>PMI – Project Management Professional</a:t>
            </a:r>
          </a:p>
          <a:p>
            <a:pPr marL="285750" indent="-285750" algn="just">
              <a:buFont typeface="Arial" panose="020B0604020202020204" pitchFamily="34" charset="0"/>
              <a:buChar char="•"/>
            </a:pPr>
            <a:r>
              <a:rPr lang="en-US" sz="1400" b="1" dirty="0">
                <a:solidFill>
                  <a:prstClr val="black"/>
                </a:solidFill>
                <a:latin typeface="Calibri" panose="020F0502020204030204" pitchFamily="34" charset="0"/>
              </a:rPr>
              <a:t>3</a:t>
            </a:r>
            <a:r>
              <a:rPr lang="en-US" sz="1200" dirty="0">
                <a:solidFill>
                  <a:prstClr val="black"/>
                </a:solidFill>
                <a:latin typeface="Calibri" panose="020F0502020204030204" pitchFamily="34" charset="0"/>
              </a:rPr>
              <a:t> Times speaker in Oracle Collaborate</a:t>
            </a:r>
          </a:p>
          <a:p>
            <a:pPr marL="285750" indent="-285750" algn="just">
              <a:buFont typeface="Arial" panose="020B0604020202020204" pitchFamily="34" charset="0"/>
              <a:buChar char="•"/>
            </a:pPr>
            <a:endParaRPr lang="en-US" sz="12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2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2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200" dirty="0">
              <a:solidFill>
                <a:prstClr val="black"/>
              </a:solidFill>
              <a:latin typeface="Calibri" panose="020F0502020204030204" pitchFamily="34" charset="0"/>
            </a:endParaRPr>
          </a:p>
        </p:txBody>
      </p:sp>
      <p:pic>
        <p:nvPicPr>
          <p:cNvPr id="4" name="Picture 3">
            <a:extLst>
              <a:ext uri="{FF2B5EF4-FFF2-40B4-BE49-F238E27FC236}">
                <a16:creationId xmlns:a16="http://schemas.microsoft.com/office/drawing/2014/main" id="{A762F503-EE69-4456-B909-B65656B69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 y="1097427"/>
            <a:ext cx="653611" cy="959429"/>
          </a:xfrm>
          <a:prstGeom prst="rect">
            <a:avLst/>
          </a:prstGeom>
        </p:spPr>
      </p:pic>
    </p:spTree>
    <p:extLst>
      <p:ext uri="{BB962C8B-B14F-4D97-AF65-F5344CB8AC3E}">
        <p14:creationId xmlns:p14="http://schemas.microsoft.com/office/powerpoint/2010/main" val="114929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90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250"/>
                                        <p:tgtEl>
                                          <p:spTgt spid="11"/>
                                        </p:tgtEl>
                                      </p:cBhvr>
                                    </p:animEffect>
                                  </p:childTnLst>
                                </p:cTn>
                              </p:par>
                              <p:par>
                                <p:cTn id="8" presetID="18" presetClass="entr" presetSubtype="12" fill="hold" grpId="0" nodeType="withEffect">
                                  <p:stCondLst>
                                    <p:cond delay="900"/>
                                  </p:stCondLst>
                                  <p:childTnLst>
                                    <p:set>
                                      <p:cBhvr>
                                        <p:cTn id="9" dur="1" fill="hold">
                                          <p:stCondLst>
                                            <p:cond delay="0"/>
                                          </p:stCondLst>
                                        </p:cTn>
                                        <p:tgtEl>
                                          <p:spTgt spid="15"/>
                                        </p:tgtEl>
                                        <p:attrNameLst>
                                          <p:attrName>style.visibility</p:attrName>
                                        </p:attrNameLst>
                                      </p:cBhvr>
                                      <p:to>
                                        <p:strVal val="visible"/>
                                      </p:to>
                                    </p:set>
                                    <p:animEffect transition="in" filter="strips(downLeft)">
                                      <p:cBhvr>
                                        <p:cTn id="10" dur="1250"/>
                                        <p:tgtEl>
                                          <p:spTgt spid="15"/>
                                        </p:tgtEl>
                                      </p:cBhvr>
                                    </p:animEffect>
                                  </p:childTnLst>
                                </p:cTn>
                              </p:par>
                              <p:par>
                                <p:cTn id="11" presetID="18" presetClass="entr" presetSubtype="12" fill="hold" grpId="0" nodeType="withEffect">
                                  <p:stCondLst>
                                    <p:cond delay="90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1250"/>
                                        <p:tgtEl>
                                          <p:spTgt spid="16"/>
                                        </p:tgtEl>
                                      </p:cBhvr>
                                    </p:animEffect>
                                  </p:childTnLst>
                                </p:cTn>
                              </p:par>
                              <p:par>
                                <p:cTn id="14" presetID="18" presetClass="entr" presetSubtype="12" fill="hold" grpId="0" nodeType="withEffect">
                                  <p:stCondLst>
                                    <p:cond delay="90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1250"/>
                                        <p:tgtEl>
                                          <p:spTgt spid="17"/>
                                        </p:tgtEl>
                                      </p:cBhvr>
                                    </p:animEffect>
                                  </p:childTnLst>
                                </p:cTn>
                              </p:par>
                              <p:par>
                                <p:cTn id="17" presetID="18" presetClass="entr" presetSubtype="12" fill="hold" grpId="0" nodeType="withEffect">
                                  <p:stCondLst>
                                    <p:cond delay="900"/>
                                  </p:stCondLst>
                                  <p:childTnLst>
                                    <p:set>
                                      <p:cBhvr>
                                        <p:cTn id="18" dur="1" fill="hold">
                                          <p:stCondLst>
                                            <p:cond delay="0"/>
                                          </p:stCondLst>
                                        </p:cTn>
                                        <p:tgtEl>
                                          <p:spTgt spid="18"/>
                                        </p:tgtEl>
                                        <p:attrNameLst>
                                          <p:attrName>style.visibility</p:attrName>
                                        </p:attrNameLst>
                                      </p:cBhvr>
                                      <p:to>
                                        <p:strVal val="visible"/>
                                      </p:to>
                                    </p:set>
                                    <p:animEffect transition="in" filter="strips(downLeft)">
                                      <p:cBhvr>
                                        <p:cTn id="19" dur="1250"/>
                                        <p:tgtEl>
                                          <p:spTgt spid="18"/>
                                        </p:tgtEl>
                                      </p:cBhvr>
                                    </p:animEffect>
                                  </p:childTnLst>
                                </p:cTn>
                              </p:par>
                              <p:par>
                                <p:cTn id="20" presetID="18" presetClass="entr" presetSubtype="12" fill="hold" grpId="0" nodeType="withEffect">
                                  <p:stCondLst>
                                    <p:cond delay="900"/>
                                  </p:stCondLst>
                                  <p:childTnLst>
                                    <p:set>
                                      <p:cBhvr>
                                        <p:cTn id="21" dur="1" fill="hold">
                                          <p:stCondLst>
                                            <p:cond delay="0"/>
                                          </p:stCondLst>
                                        </p:cTn>
                                        <p:tgtEl>
                                          <p:spTgt spid="20"/>
                                        </p:tgtEl>
                                        <p:attrNameLst>
                                          <p:attrName>style.visibility</p:attrName>
                                        </p:attrNameLst>
                                      </p:cBhvr>
                                      <p:to>
                                        <p:strVal val="visible"/>
                                      </p:to>
                                    </p:set>
                                    <p:animEffect transition="in" filter="strips(downLeft)">
                                      <p:cBhvr>
                                        <p:cTn id="22" dur="1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7B436B3-EE7F-496C-A682-FD7D396853F9}"/>
              </a:ext>
            </a:extLst>
          </p:cNvPr>
          <p:cNvGrpSpPr/>
          <p:nvPr/>
        </p:nvGrpSpPr>
        <p:grpSpPr>
          <a:xfrm>
            <a:off x="20112" y="1025760"/>
            <a:ext cx="4351040" cy="1334315"/>
            <a:chOff x="219276" y="1472509"/>
            <a:chExt cx="4620218" cy="1205708"/>
          </a:xfrm>
        </p:grpSpPr>
        <p:sp>
          <p:nvSpPr>
            <p:cNvPr id="31" name="Rectangle 30">
              <a:extLst>
                <a:ext uri="{FF2B5EF4-FFF2-40B4-BE49-F238E27FC236}">
                  <a16:creationId xmlns:a16="http://schemas.microsoft.com/office/drawing/2014/main" id="{14E38D2E-B0EB-4F53-BEBE-AF5043C7E7F6}"/>
                </a:ext>
              </a:extLst>
            </p:cNvPr>
            <p:cNvSpPr/>
            <p:nvPr/>
          </p:nvSpPr>
          <p:spPr>
            <a:xfrm>
              <a:off x="219276" y="1504861"/>
              <a:ext cx="3702404" cy="1173356"/>
            </a:xfrm>
            <a:prstGeom prst="rect">
              <a:avLst/>
            </a:prstGeom>
            <a:solidFill>
              <a:srgbClr val="1F497D"/>
            </a:solidFill>
            <a:ln w="25400" cap="flat" cmpd="sng" algn="ctr">
              <a:solidFill>
                <a:srgbClr val="1F497D"/>
              </a:solidFill>
              <a:prstDash val="solid"/>
            </a:ln>
            <a:effectLst/>
          </p:spPr>
          <p:txBody>
            <a:bodyPr rtlCol="0" anchor="ctr"/>
            <a:lstStyle/>
            <a:p>
              <a:pPr algn="ctr">
                <a:defRPr/>
              </a:pPr>
              <a:endParaRPr lang="en-US" sz="2400" kern="0">
                <a:solidFill>
                  <a:prstClr val="white"/>
                </a:solidFill>
                <a:latin typeface="Calibri"/>
              </a:endParaRPr>
            </a:p>
          </p:txBody>
        </p:sp>
        <p:sp>
          <p:nvSpPr>
            <p:cNvPr id="32" name="TextBox 31">
              <a:extLst>
                <a:ext uri="{FF2B5EF4-FFF2-40B4-BE49-F238E27FC236}">
                  <a16:creationId xmlns:a16="http://schemas.microsoft.com/office/drawing/2014/main" id="{3C86A8AC-F651-490B-AEB2-113B55D24A41}"/>
                </a:ext>
              </a:extLst>
            </p:cNvPr>
            <p:cNvSpPr txBox="1"/>
            <p:nvPr/>
          </p:nvSpPr>
          <p:spPr>
            <a:xfrm>
              <a:off x="2648162" y="1472509"/>
              <a:ext cx="2191332" cy="532573"/>
            </a:xfrm>
            <a:prstGeom prst="rect">
              <a:avLst/>
            </a:prstGeom>
            <a:noFill/>
          </p:spPr>
          <p:txBody>
            <a:bodyPr wrap="square" lIns="48000" tIns="48000" rIns="48000" bIns="48000" rtlCol="0">
              <a:spAutoFit/>
            </a:bodyPr>
            <a:lstStyle/>
            <a:p>
              <a:r>
                <a:rPr lang="en-US" sz="1600" b="1" dirty="0">
                  <a:solidFill>
                    <a:prstClr val="white"/>
                  </a:solidFill>
                  <a:latin typeface="Calibri"/>
                  <a:cs typeface="Calibri" panose="020F0502020204030204" pitchFamily="34" charset="0"/>
                </a:rPr>
                <a:t>Amar Nath</a:t>
              </a:r>
            </a:p>
            <a:p>
              <a:r>
                <a:rPr lang="en-US" sz="1600" b="1" i="1" dirty="0">
                  <a:solidFill>
                    <a:srgbClr val="FFC000"/>
                  </a:solidFill>
                  <a:latin typeface="Calibri"/>
                  <a:cs typeface="Calibri" panose="020F0502020204030204" pitchFamily="34" charset="0"/>
                </a:rPr>
                <a:t>Hyderabad</a:t>
              </a:r>
              <a:endParaRPr lang="en-US" sz="1600" b="1" dirty="0">
                <a:solidFill>
                  <a:srgbClr val="FFC000"/>
                </a:solidFill>
                <a:latin typeface="Calibri"/>
                <a:cs typeface="Calibri" panose="020F0502020204030204" pitchFamily="34" charset="0"/>
              </a:endParaRPr>
            </a:p>
          </p:txBody>
        </p:sp>
      </p:grpSp>
      <p:sp>
        <p:nvSpPr>
          <p:cNvPr id="33" name="Rectangle 32">
            <a:extLst>
              <a:ext uri="{FF2B5EF4-FFF2-40B4-BE49-F238E27FC236}">
                <a16:creationId xmlns:a16="http://schemas.microsoft.com/office/drawing/2014/main" id="{B8BA9172-AEE1-4CCD-9FCC-1AC83B24A3C8}"/>
              </a:ext>
            </a:extLst>
          </p:cNvPr>
          <p:cNvSpPr/>
          <p:nvPr/>
        </p:nvSpPr>
        <p:spPr>
          <a:xfrm>
            <a:off x="3613309" y="1058242"/>
            <a:ext cx="8549434" cy="1712390"/>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Over 15+ years of experience in Technology Management, implementing business &amp; IT strategy, process, delivery and people management. </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Hands-on Architect in End to End Implementations in Oracle EBS engagements including Implementation, Consulting and Support of Oracle EBS. </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Oracle Fusion SaaS &amp; PaaS architect In implementation and integrations in  co-existence models.</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SME in providing multi system environments integrations and building PaaS solutions</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Having more than 14 ERP implementation, rollouts, enhancements and support projects across the geo locations</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Involved in 6 ERP Cloud projects</a:t>
            </a:r>
          </a:p>
          <a:p>
            <a:pPr marL="380990" indent="-380990" algn="just" defTabSz="914377">
              <a:buFont typeface="Arial" panose="020B0604020202020204" pitchFamily="34" charset="0"/>
              <a:buChar char="•"/>
              <a:defRPr/>
            </a:pPr>
            <a:endParaRPr lang="en-US" sz="1100" kern="0" dirty="0">
              <a:solidFill>
                <a:prstClr val="black"/>
              </a:solidFill>
              <a:latin typeface="Calibri" panose="020F0502020204030204" pitchFamily="34" charset="0"/>
            </a:endParaRPr>
          </a:p>
          <a:p>
            <a:pPr marL="380990" indent="-380990" algn="just" defTabSz="914377">
              <a:buFont typeface="Arial" panose="020B0604020202020204" pitchFamily="34" charset="0"/>
              <a:buChar char="•"/>
              <a:defRPr/>
            </a:pPr>
            <a:endParaRPr lang="en-US" sz="1200" kern="0" dirty="0">
              <a:solidFill>
                <a:prstClr val="black"/>
              </a:solidFill>
              <a:latin typeface="Calibri" panose="020F0502020204030204" pitchFamily="34" charset="0"/>
            </a:endParaRPr>
          </a:p>
        </p:txBody>
      </p:sp>
      <p:sp>
        <p:nvSpPr>
          <p:cNvPr id="34" name="Rectangle 33">
            <a:extLst>
              <a:ext uri="{FF2B5EF4-FFF2-40B4-BE49-F238E27FC236}">
                <a16:creationId xmlns:a16="http://schemas.microsoft.com/office/drawing/2014/main" id="{EE2DE331-0747-43A4-941D-897199877910}"/>
              </a:ext>
            </a:extLst>
          </p:cNvPr>
          <p:cNvSpPr/>
          <p:nvPr/>
        </p:nvSpPr>
        <p:spPr>
          <a:xfrm>
            <a:off x="3613309" y="2884631"/>
            <a:ext cx="8540564" cy="3488787"/>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defTabSz="914377">
              <a:defRPr/>
            </a:pPr>
            <a:r>
              <a:rPr lang="en-US" sz="1867" b="1" kern="0" dirty="0">
                <a:solidFill>
                  <a:prstClr val="black"/>
                </a:solidFill>
                <a:latin typeface="Calibri" panose="020F0502020204030204" pitchFamily="34" charset="0"/>
              </a:rPr>
              <a:t>Work Experience</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ERP Cloud SaaS: Worked as an implementation Architect across industries  for ERP cloud projects. Defining the Cloud ERP migration strategy, Phase wise Cloud migration from legacy using co existence models. Working with business to gather requirements and fit-gap-map to Fusion ERP cloud applications.</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ERP Cloud PaaS: Enable PaaS for customer based on the need, Architect PaaS solutions as multi environment models using JCS, SOACS, DBCS, ICS, VBCS, BICS and Custom integrations using SOAP and REST </a:t>
            </a:r>
            <a:r>
              <a:rPr lang="en-US" sz="1333" kern="0" dirty="0" err="1">
                <a:solidFill>
                  <a:prstClr val="black"/>
                </a:solidFill>
                <a:latin typeface="Calibri" panose="020F0502020204030204" pitchFamily="34" charset="0"/>
              </a:rPr>
              <a:t>apis</a:t>
            </a:r>
            <a:r>
              <a:rPr lang="en-US" sz="1333" kern="0" dirty="0">
                <a:solidFill>
                  <a:prstClr val="black"/>
                </a:solidFill>
                <a:latin typeface="Calibri" panose="020F0502020204030204" pitchFamily="34" charset="0"/>
              </a:rPr>
              <a:t>.</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Provided custom ADF applications where needed using PaaS JCS environment </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Oracle EBS: worked as Enterprise Architect in various implementations across the industries. SME in Manufacturing and distribution modules as Techno-Functional. Hands – on EBS Technical expert with functional and integrations.</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Upgrade experience from early versions to latest versions. Starting from 10.7 11i and 11i to R12.</a:t>
            </a:r>
          </a:p>
          <a:p>
            <a:pPr marL="342900" indent="-342900" algn="just" defTabSz="914377">
              <a:buFont typeface="Arial" panose="020B0604020202020204" pitchFamily="34" charset="0"/>
              <a:buChar char="•"/>
              <a:defRPr/>
            </a:pPr>
            <a:r>
              <a:rPr lang="en-US" sz="1333" kern="0" dirty="0">
                <a:solidFill>
                  <a:prstClr val="black"/>
                </a:solidFill>
                <a:latin typeface="Calibri" panose="020F0502020204030204" pitchFamily="34" charset="0"/>
              </a:rPr>
              <a:t>Integrations: provided Architect solutions to integrate ERP applications with legacy applications. Using SOA, OSB and ICS in fusion cloud.</a:t>
            </a:r>
          </a:p>
          <a:p>
            <a:pPr marL="380990" indent="-380990" algn="just" defTabSz="914377">
              <a:buFont typeface="Arial" panose="020B0604020202020204" pitchFamily="34" charset="0"/>
              <a:buChar char="•"/>
              <a:defRPr/>
            </a:pPr>
            <a:endParaRPr lang="en-US" sz="1400" kern="0" dirty="0">
              <a:solidFill>
                <a:prstClr val="black"/>
              </a:solidFill>
              <a:latin typeface="Calibri" panose="020F0502020204030204" pitchFamily="34" charset="0"/>
            </a:endParaRPr>
          </a:p>
          <a:p>
            <a:pPr marL="380990" indent="-380990" algn="just" defTabSz="914377">
              <a:buFont typeface="Arial" panose="020B0604020202020204" pitchFamily="34" charset="0"/>
              <a:buChar char="•"/>
              <a:defRPr/>
            </a:pPr>
            <a:endParaRPr lang="en-US" sz="1333" kern="0" dirty="0">
              <a:solidFill>
                <a:prstClr val="black"/>
              </a:solidFill>
              <a:latin typeface="Calibri" panose="020F0502020204030204" pitchFamily="34" charset="0"/>
            </a:endParaRPr>
          </a:p>
          <a:p>
            <a:pPr marL="380990" indent="-380990" algn="just" defTabSz="914377">
              <a:buFont typeface="Arial" panose="020B0604020202020204" pitchFamily="34" charset="0"/>
              <a:buChar char="•"/>
              <a:defRPr/>
            </a:pPr>
            <a:endParaRPr lang="en-US" sz="1600" b="1" kern="0" dirty="0">
              <a:solidFill>
                <a:srgbClr val="4D4E5C"/>
              </a:solidFill>
            </a:endParaRPr>
          </a:p>
        </p:txBody>
      </p:sp>
      <p:sp>
        <p:nvSpPr>
          <p:cNvPr id="35" name="Rectangle 34">
            <a:extLst>
              <a:ext uri="{FF2B5EF4-FFF2-40B4-BE49-F238E27FC236}">
                <a16:creationId xmlns:a16="http://schemas.microsoft.com/office/drawing/2014/main" id="{5B1C90D2-1958-43DB-A6CB-D2AF149D45BC}"/>
              </a:ext>
            </a:extLst>
          </p:cNvPr>
          <p:cNvSpPr/>
          <p:nvPr/>
        </p:nvSpPr>
        <p:spPr>
          <a:xfrm>
            <a:off x="29257" y="2376282"/>
            <a:ext cx="1692874" cy="1408964"/>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200" b="1" dirty="0">
                <a:solidFill>
                  <a:prstClr val="black"/>
                </a:solidFill>
                <a:latin typeface="Calibri" panose="020F0502020204030204" pitchFamily="34" charset="0"/>
              </a:rPr>
              <a:t>Industry Sectors</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Manufacturing</a:t>
            </a:r>
          </a:p>
          <a:p>
            <a:pPr marL="182875" indent="-182875" defTabSz="1219170">
              <a:buFont typeface="Arial" panose="020B0604020202020204" pitchFamily="34" charset="0"/>
              <a:buChar char="•"/>
              <a:defRPr/>
            </a:pPr>
            <a:r>
              <a:rPr lang="en-US" sz="1100" kern="0" dirty="0">
                <a:solidFill>
                  <a:prstClr val="black"/>
                </a:solidFill>
                <a:latin typeface="Calibri" panose="020F0502020204030204" pitchFamily="34" charset="0"/>
              </a:rPr>
              <a:t>Supply Chain Management</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Logistics</a:t>
            </a:r>
          </a:p>
          <a:p>
            <a:pPr marL="182875" indent="-182875" algn="just" defTabSz="1219170">
              <a:buFont typeface="Arial" panose="020B0604020202020204" pitchFamily="34" charset="0"/>
              <a:buChar char="•"/>
              <a:defRPr/>
            </a:pPr>
            <a:r>
              <a:rPr lang="en-US" sz="1200" kern="0" dirty="0">
                <a:solidFill>
                  <a:prstClr val="black"/>
                </a:solidFill>
                <a:latin typeface="Calibri" panose="020F0502020204030204" pitchFamily="34" charset="0"/>
              </a:rPr>
              <a:t>Cloud &amp; Business Intelligence</a:t>
            </a:r>
          </a:p>
          <a:p>
            <a:pPr algn="just" defTabSz="1219170">
              <a:defRPr/>
            </a:pPr>
            <a:endParaRPr lang="en-US" sz="1200" kern="0" dirty="0">
              <a:solidFill>
                <a:srgbClr val="4D4E5C"/>
              </a:solidFill>
            </a:endParaRPr>
          </a:p>
        </p:txBody>
      </p:sp>
      <p:sp>
        <p:nvSpPr>
          <p:cNvPr id="36" name="Rectangle 35">
            <a:extLst>
              <a:ext uri="{FF2B5EF4-FFF2-40B4-BE49-F238E27FC236}">
                <a16:creationId xmlns:a16="http://schemas.microsoft.com/office/drawing/2014/main" id="{DF4F85DC-A9A6-43F9-B1BC-5ED830B6FD82}"/>
              </a:ext>
            </a:extLst>
          </p:cNvPr>
          <p:cNvSpPr/>
          <p:nvPr/>
        </p:nvSpPr>
        <p:spPr>
          <a:xfrm>
            <a:off x="1727977" y="2383321"/>
            <a:ext cx="1778834" cy="1407567"/>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200" b="1" dirty="0">
                <a:solidFill>
                  <a:prstClr val="black"/>
                </a:solidFill>
                <a:latin typeface="Calibri" panose="020F0502020204030204" pitchFamily="34" charset="0"/>
              </a:rPr>
              <a:t>Implementation &amp; Support Expertise</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Oracle EBS</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Oracle ERP Cloud</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SaaS &amp; PaaS</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Integrations</a:t>
            </a:r>
          </a:p>
          <a:p>
            <a:pPr marL="182875" indent="-182875" algn="just" defTabSz="1219170">
              <a:buFont typeface="Arial" panose="020B0604020202020204" pitchFamily="34" charset="0"/>
              <a:buChar char="•"/>
              <a:defRPr/>
            </a:pPr>
            <a:r>
              <a:rPr lang="en-US" sz="1100" kern="0" dirty="0">
                <a:solidFill>
                  <a:prstClr val="black"/>
                </a:solidFill>
                <a:latin typeface="Calibri" panose="020F0502020204030204" pitchFamily="34" charset="0"/>
              </a:rPr>
              <a:t>BI</a:t>
            </a:r>
            <a:r>
              <a:rPr lang="en-US" sz="1200" kern="0" dirty="0">
                <a:solidFill>
                  <a:prstClr val="black"/>
                </a:solidFill>
                <a:latin typeface="Calibri" panose="020F0502020204030204" pitchFamily="34" charset="0"/>
              </a:rPr>
              <a:t>	</a:t>
            </a:r>
          </a:p>
          <a:p>
            <a:pPr marL="182875" indent="-182875" algn="just" defTabSz="1219170">
              <a:buFont typeface="Arial" panose="020B0604020202020204" pitchFamily="34" charset="0"/>
              <a:buChar char="•"/>
              <a:defRPr/>
            </a:pPr>
            <a:endParaRPr lang="en-US" sz="1200" kern="0" dirty="0">
              <a:solidFill>
                <a:prstClr val="black"/>
              </a:solidFill>
              <a:latin typeface="Calibri" panose="020F0502020204030204" pitchFamily="34" charset="0"/>
            </a:endParaRPr>
          </a:p>
          <a:p>
            <a:pPr algn="ctr" defTabSz="812760"/>
            <a:endParaRPr lang="en-US" sz="1200" b="1" kern="0" dirty="0">
              <a:solidFill>
                <a:srgbClr val="4D4E5C"/>
              </a:solidFill>
            </a:endParaRPr>
          </a:p>
        </p:txBody>
      </p:sp>
      <p:sp>
        <p:nvSpPr>
          <p:cNvPr id="37" name="Rectangle 36">
            <a:extLst>
              <a:ext uri="{FF2B5EF4-FFF2-40B4-BE49-F238E27FC236}">
                <a16:creationId xmlns:a16="http://schemas.microsoft.com/office/drawing/2014/main" id="{2BAFFE4B-C7BE-4383-B5E4-5F61F71E7E9D}"/>
              </a:ext>
            </a:extLst>
          </p:cNvPr>
          <p:cNvSpPr/>
          <p:nvPr/>
        </p:nvSpPr>
        <p:spPr>
          <a:xfrm>
            <a:off x="38127" y="5074906"/>
            <a:ext cx="3493797" cy="1298512"/>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200" b="1" dirty="0">
                <a:solidFill>
                  <a:prstClr val="black"/>
                </a:solidFill>
                <a:latin typeface="Calibri" panose="020F0502020204030204" pitchFamily="34" charset="0"/>
              </a:rPr>
              <a:t>Oracle Domain Expertise</a:t>
            </a:r>
          </a:p>
          <a:p>
            <a:pPr marL="182875" indent="-182875" defTabSz="1219170">
              <a:buFont typeface="Arial" panose="020B0604020202020204" pitchFamily="34" charset="0"/>
              <a:buChar char="•"/>
              <a:defRPr/>
            </a:pPr>
            <a:r>
              <a:rPr lang="en-US" sz="1100" b="1" kern="0" dirty="0">
                <a:solidFill>
                  <a:prstClr val="black"/>
                </a:solidFill>
                <a:latin typeface="Calibri" panose="020F0502020204030204" pitchFamily="34" charset="0"/>
              </a:rPr>
              <a:t>EBS</a:t>
            </a:r>
            <a:r>
              <a:rPr lang="en-US" sz="1100" kern="0" dirty="0">
                <a:solidFill>
                  <a:prstClr val="black"/>
                </a:solidFill>
                <a:latin typeface="Calibri" panose="020F0502020204030204" pitchFamily="34" charset="0"/>
              </a:rPr>
              <a:t> : Inventory, Purchasing, Oracle Payables, Bills of Material, WIP, Configurator, Order Management, Receivables, QA</a:t>
            </a:r>
          </a:p>
          <a:p>
            <a:pPr marL="182875" indent="-182875" defTabSz="1219170">
              <a:buFont typeface="Arial" panose="020B0604020202020204" pitchFamily="34" charset="0"/>
              <a:buChar char="•"/>
              <a:defRPr/>
            </a:pPr>
            <a:r>
              <a:rPr lang="en-US" sz="1100" b="1" kern="0" dirty="0">
                <a:solidFill>
                  <a:prstClr val="black"/>
                </a:solidFill>
                <a:latin typeface="Calibri" panose="020F0502020204030204" pitchFamily="34" charset="0"/>
              </a:rPr>
              <a:t>Fusion (SaaS): </a:t>
            </a:r>
            <a:r>
              <a:rPr lang="en-US" sz="1100" kern="0" dirty="0">
                <a:solidFill>
                  <a:prstClr val="black"/>
                </a:solidFill>
                <a:latin typeface="Calibri" panose="020F0502020204030204" pitchFamily="34" charset="0"/>
              </a:rPr>
              <a:t> Manufacturing, Order Management, Cloud R13 Cloud Implementation</a:t>
            </a:r>
          </a:p>
          <a:p>
            <a:pPr marL="182875" indent="-182875" defTabSz="1219170">
              <a:buFont typeface="Arial" panose="020B0604020202020204" pitchFamily="34" charset="0"/>
              <a:buChar char="•"/>
              <a:defRPr/>
            </a:pPr>
            <a:r>
              <a:rPr lang="en-US" sz="1100" b="1" kern="0" dirty="0">
                <a:solidFill>
                  <a:prstClr val="black"/>
                </a:solidFill>
                <a:latin typeface="Calibri" panose="020F0502020204030204" pitchFamily="34" charset="0"/>
              </a:rPr>
              <a:t>Oracle PaaS</a:t>
            </a:r>
            <a:r>
              <a:rPr lang="en-US" sz="1100" kern="0" dirty="0">
                <a:solidFill>
                  <a:prstClr val="black"/>
                </a:solidFill>
                <a:latin typeface="Calibri" panose="020F0502020204030204" pitchFamily="34" charset="0"/>
              </a:rPr>
              <a:t>: DBCS, JCS, ICS, BICS,VBCS, SOACS</a:t>
            </a:r>
          </a:p>
        </p:txBody>
      </p:sp>
      <p:sp>
        <p:nvSpPr>
          <p:cNvPr id="39" name="Rectangle 38">
            <a:extLst>
              <a:ext uri="{FF2B5EF4-FFF2-40B4-BE49-F238E27FC236}">
                <a16:creationId xmlns:a16="http://schemas.microsoft.com/office/drawing/2014/main" id="{9B3DF72A-4EB9-4DA6-8D61-CCFB1ED356E4}"/>
              </a:ext>
            </a:extLst>
          </p:cNvPr>
          <p:cNvSpPr/>
          <p:nvPr/>
        </p:nvSpPr>
        <p:spPr>
          <a:xfrm>
            <a:off x="20112" y="3817661"/>
            <a:ext cx="3486699" cy="1184107"/>
          </a:xfrm>
          <a:prstGeom prst="rect">
            <a:avLst/>
          </a:prstGeom>
          <a:solidFill>
            <a:schemeClr val="bg1">
              <a:lumMod val="65000"/>
              <a:alpha val="64000"/>
            </a:schemeClr>
          </a:solidFill>
          <a:ln w="3175">
            <a:solidFill>
              <a:schemeClr val="bg1"/>
            </a:solidFill>
          </a:ln>
          <a:effectLst/>
        </p:spPr>
        <p:style>
          <a:lnRef idx="1">
            <a:schemeClr val="accent1"/>
          </a:lnRef>
          <a:fillRef idx="3">
            <a:schemeClr val="accent1"/>
          </a:fillRef>
          <a:effectRef idx="2">
            <a:schemeClr val="accent1"/>
          </a:effectRef>
          <a:fontRef idx="minor">
            <a:schemeClr val="lt1"/>
          </a:fontRef>
        </p:style>
        <p:txBody>
          <a:bodyPr lIns="81280" rIns="81280" rtlCol="0" anchor="t" anchorCtr="0"/>
          <a:lstStyle/>
          <a:p>
            <a:pPr algn="just"/>
            <a:r>
              <a:rPr lang="en-US" sz="1200" b="1" dirty="0">
                <a:solidFill>
                  <a:prstClr val="black"/>
                </a:solidFill>
                <a:latin typeface="Calibri" panose="020F0502020204030204" pitchFamily="34" charset="0"/>
              </a:rPr>
              <a:t>Awards and Certifications</a:t>
            </a:r>
          </a:p>
          <a:p>
            <a:pPr marL="285750" indent="-285750">
              <a:buFont typeface="Arial" panose="020B0604020202020204" pitchFamily="34" charset="0"/>
              <a:buChar char="•"/>
            </a:pPr>
            <a:r>
              <a:rPr lang="en-US" sz="1100" dirty="0">
                <a:solidFill>
                  <a:prstClr val="black"/>
                </a:solidFill>
                <a:latin typeface="Calibri" panose="020F0502020204030204" pitchFamily="34" charset="0"/>
              </a:rPr>
              <a:t>Oracle Service Oriented Architecture Infrastructure Implementation Certified Expert(SOA)</a:t>
            </a:r>
          </a:p>
          <a:p>
            <a:pPr marL="285750" indent="-285750">
              <a:buFont typeface="Arial" panose="020B0604020202020204" pitchFamily="34" charset="0"/>
              <a:buChar char="•"/>
            </a:pPr>
            <a:r>
              <a:rPr lang="en-US" sz="1100" dirty="0">
                <a:solidFill>
                  <a:prstClr val="black"/>
                </a:solidFill>
                <a:latin typeface="Calibri" panose="020F0502020204030204" pitchFamily="34" charset="0"/>
              </a:rPr>
              <a:t>Oracle Certified Associate(PL/SQL)</a:t>
            </a:r>
          </a:p>
          <a:p>
            <a:pPr marL="285750" indent="-285750">
              <a:buFont typeface="Arial" panose="020B0604020202020204" pitchFamily="34" charset="0"/>
              <a:buChar char="•"/>
            </a:pPr>
            <a:r>
              <a:rPr lang="en-US" sz="1100" dirty="0">
                <a:solidFill>
                  <a:prstClr val="black"/>
                </a:solidFill>
                <a:latin typeface="Calibri" panose="020F0502020204030204" pitchFamily="34" charset="0"/>
              </a:rPr>
              <a:t>Green Belt Lean Six Sigma Methodology</a:t>
            </a:r>
          </a:p>
          <a:p>
            <a:pPr marL="285750" indent="-285750">
              <a:buFont typeface="Arial" panose="020B0604020202020204" pitchFamily="34" charset="0"/>
              <a:buChar char="•"/>
            </a:pPr>
            <a:r>
              <a:rPr lang="en-US" sz="1100" dirty="0">
                <a:solidFill>
                  <a:prstClr val="black"/>
                </a:solidFill>
                <a:latin typeface="Calibri" panose="020F0502020204030204" pitchFamily="34" charset="0"/>
              </a:rPr>
              <a:t>Certification  in Supply Chain Management(CPSCM)</a:t>
            </a:r>
          </a:p>
          <a:p>
            <a:pPr marL="285750" indent="-285750" algn="just">
              <a:buFont typeface="Arial" panose="020B0604020202020204" pitchFamily="34" charset="0"/>
              <a:buChar char="•"/>
            </a:pPr>
            <a:endParaRPr lang="en-US" sz="11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1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100" dirty="0">
              <a:solidFill>
                <a:prstClr val="black"/>
              </a:solidFill>
              <a:latin typeface="Calibri" panose="020F0502020204030204" pitchFamily="34" charset="0"/>
            </a:endParaRPr>
          </a:p>
          <a:p>
            <a:pPr marL="285750" indent="-285750" algn="just">
              <a:buFont typeface="Arial" panose="020B0604020202020204" pitchFamily="34" charset="0"/>
              <a:buChar char="•"/>
            </a:pPr>
            <a:endParaRPr lang="en-US" sz="1100" dirty="0">
              <a:solidFill>
                <a:prstClr val="black"/>
              </a:solidFill>
              <a:latin typeface="Calibri" panose="020F0502020204030204" pitchFamily="34" charset="0"/>
            </a:endParaRPr>
          </a:p>
        </p:txBody>
      </p:sp>
      <p:pic>
        <p:nvPicPr>
          <p:cNvPr id="40" name="Picture 39">
            <a:extLst>
              <a:ext uri="{FF2B5EF4-FFF2-40B4-BE49-F238E27FC236}">
                <a16:creationId xmlns:a16="http://schemas.microsoft.com/office/drawing/2014/main" id="{368546A7-B20D-4177-A97F-3465285A6DEB}"/>
              </a:ext>
            </a:extLst>
          </p:cNvPr>
          <p:cNvPicPr>
            <a:picLocks noChangeAspect="1"/>
          </p:cNvPicPr>
          <p:nvPr/>
        </p:nvPicPr>
        <p:blipFill>
          <a:blip r:embed="rId2"/>
          <a:stretch>
            <a:fillRect/>
          </a:stretch>
        </p:blipFill>
        <p:spPr>
          <a:xfrm>
            <a:off x="29257" y="1076567"/>
            <a:ext cx="1223167" cy="1077147"/>
          </a:xfrm>
          <a:prstGeom prst="rect">
            <a:avLst/>
          </a:prstGeom>
        </p:spPr>
      </p:pic>
      <p:sp>
        <p:nvSpPr>
          <p:cNvPr id="41" name="Title 1">
            <a:extLst>
              <a:ext uri="{FF2B5EF4-FFF2-40B4-BE49-F238E27FC236}">
                <a16:creationId xmlns:a16="http://schemas.microsoft.com/office/drawing/2014/main" id="{197C492D-D4B2-47BC-AD5C-E9637683EFC3}"/>
              </a:ext>
            </a:extLst>
          </p:cNvPr>
          <p:cNvSpPr txBox="1">
            <a:spLocks/>
          </p:cNvSpPr>
          <p:nvPr/>
        </p:nvSpPr>
        <p:spPr>
          <a:xfrm>
            <a:off x="248991" y="113791"/>
            <a:ext cx="11565057" cy="506243"/>
          </a:xfrm>
          <a:prstGeom prst="rect">
            <a:avLst/>
          </a:prstGeom>
          <a:noFill/>
          <a:ln w="9525">
            <a:noFill/>
            <a:miter lim="800000"/>
            <a:headEnd/>
            <a:tailEnd/>
          </a:ln>
        </p:spPr>
        <p:txBody>
          <a:bodyPr vert="horz" wrap="square" lIns="0" tIns="60960" rIns="121920" bIns="6096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a:lstStyle>
          <a:p>
            <a:pPr defTabSz="1625519">
              <a:spcBef>
                <a:spcPts val="0"/>
              </a:spcBef>
              <a:defRPr/>
            </a:pPr>
            <a:r>
              <a:rPr lang="en-US" sz="3200" b="0" u="none" dirty="0">
                <a:solidFill>
                  <a:schemeClr val="bg1"/>
                </a:solidFill>
                <a:latin typeface="Arial" pitchFamily="34" charset="0"/>
                <a:ea typeface="+mj-ea"/>
                <a:cs typeface="Arial" pitchFamily="34" charset="0"/>
              </a:rPr>
              <a:t>Oracle EBS &amp; Fusion : </a:t>
            </a:r>
            <a:r>
              <a:rPr lang="en-US" sz="3200" b="0" u="none" dirty="0">
                <a:solidFill>
                  <a:srgbClr val="92D050"/>
                </a:solidFill>
                <a:latin typeface="Arial Narrow" panose="020B0606020202030204" pitchFamily="34" charset="0"/>
                <a:ea typeface="+mj-ea"/>
                <a:cs typeface="Arial" pitchFamily="34" charset="0"/>
              </a:rPr>
              <a:t>Enterprise Architect</a:t>
            </a:r>
            <a:r>
              <a:rPr sz="3200" b="0" u="none" dirty="0">
                <a:solidFill>
                  <a:srgbClr val="92D050"/>
                </a:solidFill>
                <a:latin typeface="Arial Narrow" panose="020B0606020202030204" pitchFamily="34" charset="0"/>
                <a:ea typeface="+mj-ea"/>
                <a:cs typeface="Arial" pitchFamily="34" charset="0"/>
              </a:rPr>
              <a:t> </a:t>
            </a:r>
            <a:r>
              <a:rPr lang="en-US" sz="3200" b="0" u="none" dirty="0">
                <a:solidFill>
                  <a:srgbClr val="92D050"/>
                </a:solidFill>
                <a:latin typeface="Arial Narrow" panose="020B0606020202030204" pitchFamily="34" charset="0"/>
                <a:ea typeface="+mj-ea"/>
                <a:cs typeface="Arial" pitchFamily="34" charset="0"/>
              </a:rPr>
              <a:t>- SaaS &amp; PaaS</a:t>
            </a:r>
            <a:endParaRPr sz="3200" b="0" u="none" dirty="0">
              <a:solidFill>
                <a:srgbClr val="92D050"/>
              </a:solidFill>
              <a:latin typeface="Arial Narrow" panose="020B0606020202030204" pitchFamily="34" charset="0"/>
              <a:ea typeface="+mj-ea"/>
              <a:cs typeface="Arial" pitchFamily="34" charset="0"/>
            </a:endParaRPr>
          </a:p>
        </p:txBody>
      </p:sp>
    </p:spTree>
    <p:extLst>
      <p:ext uri="{BB962C8B-B14F-4D97-AF65-F5344CB8AC3E}">
        <p14:creationId xmlns:p14="http://schemas.microsoft.com/office/powerpoint/2010/main" val="34193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90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1250"/>
                                        <p:tgtEl>
                                          <p:spTgt spid="33"/>
                                        </p:tgtEl>
                                      </p:cBhvr>
                                    </p:animEffect>
                                  </p:childTnLst>
                                </p:cTn>
                              </p:par>
                              <p:par>
                                <p:cTn id="8" presetID="18" presetClass="entr" presetSubtype="12" fill="hold" grpId="0" nodeType="withEffect">
                                  <p:stCondLst>
                                    <p:cond delay="900"/>
                                  </p:stCondLst>
                                  <p:childTnLst>
                                    <p:set>
                                      <p:cBhvr>
                                        <p:cTn id="9" dur="1" fill="hold">
                                          <p:stCondLst>
                                            <p:cond delay="0"/>
                                          </p:stCondLst>
                                        </p:cTn>
                                        <p:tgtEl>
                                          <p:spTgt spid="34"/>
                                        </p:tgtEl>
                                        <p:attrNameLst>
                                          <p:attrName>style.visibility</p:attrName>
                                        </p:attrNameLst>
                                      </p:cBhvr>
                                      <p:to>
                                        <p:strVal val="visible"/>
                                      </p:to>
                                    </p:set>
                                    <p:animEffect transition="in" filter="strips(downLeft)">
                                      <p:cBhvr>
                                        <p:cTn id="10" dur="1250"/>
                                        <p:tgtEl>
                                          <p:spTgt spid="34"/>
                                        </p:tgtEl>
                                      </p:cBhvr>
                                    </p:animEffect>
                                  </p:childTnLst>
                                </p:cTn>
                              </p:par>
                              <p:par>
                                <p:cTn id="11" presetID="18" presetClass="entr" presetSubtype="12" fill="hold" grpId="0" nodeType="withEffect">
                                  <p:stCondLst>
                                    <p:cond delay="900"/>
                                  </p:stCondLst>
                                  <p:childTnLst>
                                    <p:set>
                                      <p:cBhvr>
                                        <p:cTn id="12" dur="1" fill="hold">
                                          <p:stCondLst>
                                            <p:cond delay="0"/>
                                          </p:stCondLst>
                                        </p:cTn>
                                        <p:tgtEl>
                                          <p:spTgt spid="35"/>
                                        </p:tgtEl>
                                        <p:attrNameLst>
                                          <p:attrName>style.visibility</p:attrName>
                                        </p:attrNameLst>
                                      </p:cBhvr>
                                      <p:to>
                                        <p:strVal val="visible"/>
                                      </p:to>
                                    </p:set>
                                    <p:animEffect transition="in" filter="strips(downLeft)">
                                      <p:cBhvr>
                                        <p:cTn id="13" dur="1250"/>
                                        <p:tgtEl>
                                          <p:spTgt spid="35"/>
                                        </p:tgtEl>
                                      </p:cBhvr>
                                    </p:animEffect>
                                  </p:childTnLst>
                                </p:cTn>
                              </p:par>
                              <p:par>
                                <p:cTn id="14" presetID="18" presetClass="entr" presetSubtype="12" fill="hold" grpId="0" nodeType="withEffect">
                                  <p:stCondLst>
                                    <p:cond delay="90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1250"/>
                                        <p:tgtEl>
                                          <p:spTgt spid="36"/>
                                        </p:tgtEl>
                                      </p:cBhvr>
                                    </p:animEffect>
                                  </p:childTnLst>
                                </p:cTn>
                              </p:par>
                              <p:par>
                                <p:cTn id="17" presetID="18" presetClass="entr" presetSubtype="12" fill="hold" grpId="0" nodeType="withEffect">
                                  <p:stCondLst>
                                    <p:cond delay="900"/>
                                  </p:stCondLst>
                                  <p:childTnLst>
                                    <p:set>
                                      <p:cBhvr>
                                        <p:cTn id="18" dur="1" fill="hold">
                                          <p:stCondLst>
                                            <p:cond delay="0"/>
                                          </p:stCondLst>
                                        </p:cTn>
                                        <p:tgtEl>
                                          <p:spTgt spid="37"/>
                                        </p:tgtEl>
                                        <p:attrNameLst>
                                          <p:attrName>style.visibility</p:attrName>
                                        </p:attrNameLst>
                                      </p:cBhvr>
                                      <p:to>
                                        <p:strVal val="visible"/>
                                      </p:to>
                                    </p:set>
                                    <p:animEffect transition="in" filter="strips(downLeft)">
                                      <p:cBhvr>
                                        <p:cTn id="19" dur="1250"/>
                                        <p:tgtEl>
                                          <p:spTgt spid="37"/>
                                        </p:tgtEl>
                                      </p:cBhvr>
                                    </p:animEffect>
                                  </p:childTnLst>
                                </p:cTn>
                              </p:par>
                              <p:par>
                                <p:cTn id="20" presetID="18" presetClass="entr" presetSubtype="12" fill="hold" grpId="0" nodeType="withEffect">
                                  <p:stCondLst>
                                    <p:cond delay="900"/>
                                  </p:stCondLst>
                                  <p:childTnLst>
                                    <p:set>
                                      <p:cBhvr>
                                        <p:cTn id="21" dur="1" fill="hold">
                                          <p:stCondLst>
                                            <p:cond delay="0"/>
                                          </p:stCondLst>
                                        </p:cTn>
                                        <p:tgtEl>
                                          <p:spTgt spid="39"/>
                                        </p:tgtEl>
                                        <p:attrNameLst>
                                          <p:attrName>style.visibility</p:attrName>
                                        </p:attrNameLst>
                                      </p:cBhvr>
                                      <p:to>
                                        <p:strVal val="visible"/>
                                      </p:to>
                                    </p:set>
                                    <p:animEffect transition="in" filter="strips(downLeft)">
                                      <p:cBhvr>
                                        <p:cTn id="22"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54430" y="923544"/>
            <a:ext cx="11692128" cy="5422392"/>
          </a:xfrm>
        </p:spPr>
        <p:txBody>
          <a:bodyPr/>
          <a:lstStyle/>
          <a:p>
            <a:pPr>
              <a:buFont typeface="Wingdings" panose="05000000000000000000" pitchFamily="2" charset="2"/>
              <a:buChar char="§"/>
            </a:pPr>
            <a:endParaRPr lang="en-US" sz="2400" dirty="0"/>
          </a:p>
          <a:p>
            <a:pPr>
              <a:buFont typeface="Wingdings" panose="05000000000000000000" pitchFamily="2" charset="2"/>
              <a:buChar char="Ø"/>
            </a:pPr>
            <a:r>
              <a:rPr lang="en-US" sz="2400" dirty="0" err="1"/>
              <a:t>SumPositive</a:t>
            </a:r>
            <a:r>
              <a:rPr lang="en-US" sz="2400" dirty="0"/>
              <a:t> Offshore Overview</a:t>
            </a:r>
          </a:p>
          <a:p>
            <a:pPr>
              <a:buFont typeface="Wingdings" panose="05000000000000000000" pitchFamily="2" charset="2"/>
              <a:buChar char="Ø"/>
            </a:pPr>
            <a:r>
              <a:rPr lang="en-US" sz="2400" dirty="0"/>
              <a:t>ERP </a:t>
            </a:r>
            <a:r>
              <a:rPr lang="en-US" sz="2400" dirty="0" smtClean="0"/>
              <a:t>Modules </a:t>
            </a:r>
            <a:r>
              <a:rPr lang="en-US" sz="2400" dirty="0"/>
              <a:t>Coverage</a:t>
            </a:r>
          </a:p>
          <a:p>
            <a:pPr>
              <a:buFont typeface="Wingdings" panose="05000000000000000000" pitchFamily="2" charset="2"/>
              <a:buChar char="Ø"/>
            </a:pPr>
            <a:r>
              <a:rPr lang="en-US" sz="2400" dirty="0"/>
              <a:t>ERP </a:t>
            </a:r>
            <a:r>
              <a:rPr lang="en-US" sz="2400" dirty="0" smtClean="0"/>
              <a:t>Competencies</a:t>
            </a:r>
            <a:endParaRPr lang="en-US" sz="2400" dirty="0"/>
          </a:p>
          <a:p>
            <a:pPr>
              <a:buFont typeface="Wingdings" panose="05000000000000000000" pitchFamily="2" charset="2"/>
              <a:buChar char="Ø"/>
            </a:pPr>
            <a:r>
              <a:rPr lang="en-US" sz="2400" dirty="0"/>
              <a:t>Onshore / Offshore Model</a:t>
            </a:r>
          </a:p>
          <a:p>
            <a:pPr>
              <a:buFont typeface="Wingdings" panose="05000000000000000000" pitchFamily="2" charset="2"/>
              <a:buChar char="Ø"/>
            </a:pPr>
            <a:r>
              <a:rPr lang="en-US" sz="2400" dirty="0"/>
              <a:t>Ticketing System Options</a:t>
            </a:r>
          </a:p>
          <a:p>
            <a:pPr>
              <a:buFont typeface="Wingdings" panose="05000000000000000000" pitchFamily="2" charset="2"/>
              <a:buChar char="Ø"/>
            </a:pPr>
            <a:r>
              <a:rPr lang="en-US" sz="2400" dirty="0"/>
              <a:t>Rate Card</a:t>
            </a:r>
          </a:p>
          <a:p>
            <a:pPr>
              <a:buFont typeface="Wingdings" panose="05000000000000000000" pitchFamily="2" charset="2"/>
              <a:buChar char="Ø"/>
            </a:pPr>
            <a:r>
              <a:rPr lang="en-US" sz="2400" dirty="0"/>
              <a:t>Select </a:t>
            </a:r>
            <a:r>
              <a:rPr lang="en-US" sz="2400" dirty="0" smtClean="0"/>
              <a:t>ERP </a:t>
            </a:r>
            <a:r>
              <a:rPr lang="en-US" sz="2400" dirty="0"/>
              <a:t>Staff</a:t>
            </a:r>
          </a:p>
          <a:p>
            <a:pPr marL="0" indent="0">
              <a:buNone/>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09696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Portfolio</a:t>
            </a:r>
          </a:p>
        </p:txBody>
      </p:sp>
      <p:pic>
        <p:nvPicPr>
          <p:cNvPr id="5" name="Picture 4">
            <a:extLst>
              <a:ext uri="{FF2B5EF4-FFF2-40B4-BE49-F238E27FC236}">
                <a16:creationId xmlns:a16="http://schemas.microsoft.com/office/drawing/2014/main" id="{A4FB0ABB-8C60-4D63-9948-A1793EC98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6" name="Shape 127" descr="Full slide 4-color photo can be inserted here">
            <a:extLst>
              <a:ext uri="{FF2B5EF4-FFF2-40B4-BE49-F238E27FC236}">
                <a16:creationId xmlns:a16="http://schemas.microsoft.com/office/drawing/2014/main" id="{F6479B09-2F05-491A-85B7-64F76C18680F}"/>
              </a:ext>
            </a:extLst>
          </p:cNvPr>
          <p:cNvSpPr/>
          <p:nvPr/>
        </p:nvSpPr>
        <p:spPr>
          <a:xfrm>
            <a:off x="3175" y="0"/>
            <a:ext cx="12188825" cy="6858000"/>
          </a:xfrm>
          <a:prstGeom prst="rect">
            <a:avLst/>
          </a:prstGeom>
          <a:solidFill>
            <a:schemeClr val="tx2">
              <a:lumMod val="20000"/>
              <a:lumOff val="80000"/>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Title 1">
            <a:extLst>
              <a:ext uri="{FF2B5EF4-FFF2-40B4-BE49-F238E27FC236}">
                <a16:creationId xmlns:a16="http://schemas.microsoft.com/office/drawing/2014/main" id="{55CF5FF0-0519-4511-A789-DD306C729770}"/>
              </a:ext>
            </a:extLst>
          </p:cNvPr>
          <p:cNvSpPr txBox="1">
            <a:spLocks/>
          </p:cNvSpPr>
          <p:nvPr/>
        </p:nvSpPr>
        <p:spPr bwMode="auto">
          <a:xfrm>
            <a:off x="74428" y="4326049"/>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73038" indent="0" algn="l" rtl="0" fontAlgn="base">
              <a:spcBef>
                <a:spcPct val="0"/>
              </a:spcBef>
              <a:spcAft>
                <a:spcPct val="0"/>
              </a:spcAft>
              <a:defRPr sz="4800" kern="1200">
                <a:solidFill>
                  <a:schemeClr val="bg1"/>
                </a:solidFill>
                <a:latin typeface="Arial" pitchFamily="34" charset="0"/>
                <a:ea typeface="+mj-ea"/>
                <a:cs typeface="Arial" pitchFamily="34" charset="0"/>
              </a:defRPr>
            </a:lvl1pPr>
            <a:lvl2pPr algn="l" rtl="0" fontAlgn="base">
              <a:spcBef>
                <a:spcPct val="0"/>
              </a:spcBef>
              <a:spcAft>
                <a:spcPct val="0"/>
              </a:spcAft>
              <a:defRPr sz="3200">
                <a:solidFill>
                  <a:schemeClr val="bg1"/>
                </a:solidFill>
                <a:latin typeface="Arial" pitchFamily="34" charset="0"/>
                <a:cs typeface="Arial" pitchFamily="34" charset="0"/>
              </a:defRPr>
            </a:lvl2pPr>
            <a:lvl3pPr algn="l" rtl="0" fontAlgn="base">
              <a:spcBef>
                <a:spcPct val="0"/>
              </a:spcBef>
              <a:spcAft>
                <a:spcPct val="0"/>
              </a:spcAft>
              <a:defRPr sz="3200">
                <a:solidFill>
                  <a:schemeClr val="bg1"/>
                </a:solidFill>
                <a:latin typeface="Arial" pitchFamily="34" charset="0"/>
                <a:cs typeface="Arial" pitchFamily="34" charset="0"/>
              </a:defRPr>
            </a:lvl3pPr>
            <a:lvl4pPr algn="l" rtl="0" fontAlgn="base">
              <a:spcBef>
                <a:spcPct val="0"/>
              </a:spcBef>
              <a:spcAft>
                <a:spcPct val="0"/>
              </a:spcAft>
              <a:defRPr sz="3200">
                <a:solidFill>
                  <a:schemeClr val="bg1"/>
                </a:solidFill>
                <a:latin typeface="Arial" pitchFamily="34" charset="0"/>
                <a:cs typeface="Arial" pitchFamily="34" charset="0"/>
              </a:defRPr>
            </a:lvl4pPr>
            <a:lvl5pPr algn="l" rtl="0" fontAlgn="base">
              <a:spcBef>
                <a:spcPct val="0"/>
              </a:spcBef>
              <a:spcAft>
                <a:spcPct val="0"/>
              </a:spcAft>
              <a:defRPr sz="3200">
                <a:solidFill>
                  <a:schemeClr val="bg1"/>
                </a:solidFill>
                <a:latin typeface="Arial" pitchFamily="34" charset="0"/>
                <a:cs typeface="Arial" pitchFamily="34" charset="0"/>
              </a:defRPr>
            </a:lvl5pPr>
            <a:lvl6pPr marL="457200" algn="l" rtl="0" fontAlgn="base">
              <a:spcBef>
                <a:spcPct val="0"/>
              </a:spcBef>
              <a:spcAft>
                <a:spcPct val="0"/>
              </a:spcAft>
              <a:defRPr sz="3200">
                <a:solidFill>
                  <a:schemeClr val="bg1"/>
                </a:solidFill>
                <a:latin typeface="Arial" pitchFamily="34" charset="0"/>
                <a:cs typeface="Arial" pitchFamily="34" charset="0"/>
              </a:defRPr>
            </a:lvl6pPr>
            <a:lvl7pPr marL="914400" algn="l" rtl="0" fontAlgn="base">
              <a:spcBef>
                <a:spcPct val="0"/>
              </a:spcBef>
              <a:spcAft>
                <a:spcPct val="0"/>
              </a:spcAft>
              <a:defRPr sz="3200">
                <a:solidFill>
                  <a:schemeClr val="bg1"/>
                </a:solidFill>
                <a:latin typeface="Arial" pitchFamily="34" charset="0"/>
                <a:cs typeface="Arial" pitchFamily="34" charset="0"/>
              </a:defRPr>
            </a:lvl7pPr>
            <a:lvl8pPr marL="1371600" algn="l" rtl="0" fontAlgn="base">
              <a:spcBef>
                <a:spcPct val="0"/>
              </a:spcBef>
              <a:spcAft>
                <a:spcPct val="0"/>
              </a:spcAft>
              <a:defRPr sz="3200">
                <a:solidFill>
                  <a:schemeClr val="bg1"/>
                </a:solidFill>
                <a:latin typeface="Arial" pitchFamily="34" charset="0"/>
                <a:cs typeface="Arial" pitchFamily="34" charset="0"/>
              </a:defRPr>
            </a:lvl8pPr>
            <a:lvl9pPr marL="1828800" algn="l" rtl="0" fontAlgn="base">
              <a:spcBef>
                <a:spcPct val="0"/>
              </a:spcBef>
              <a:spcAft>
                <a:spcPct val="0"/>
              </a:spcAft>
              <a:defRPr sz="3200">
                <a:solidFill>
                  <a:schemeClr val="bg1"/>
                </a:solidFill>
                <a:latin typeface="Arial" pitchFamily="34" charset="0"/>
                <a:cs typeface="Arial" pitchFamily="34" charset="0"/>
              </a:defRPr>
            </a:lvl9pPr>
          </a:lstStyle>
          <a:p>
            <a:r>
              <a:rPr lang="en-US" dirty="0"/>
              <a:t>Overview of Clients</a:t>
            </a:r>
          </a:p>
        </p:txBody>
      </p:sp>
      <p:pic>
        <p:nvPicPr>
          <p:cNvPr id="9" name="Picture 8">
            <a:extLst>
              <a:ext uri="{FF2B5EF4-FFF2-40B4-BE49-F238E27FC236}">
                <a16:creationId xmlns:a16="http://schemas.microsoft.com/office/drawing/2014/main" id="{F272ADD0-A25F-415B-9178-C252AD92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93" y="30693"/>
            <a:ext cx="3632200" cy="1092200"/>
          </a:xfrm>
          <a:prstGeom prst="rect">
            <a:avLst/>
          </a:prstGeom>
        </p:spPr>
      </p:pic>
    </p:spTree>
    <p:extLst>
      <p:ext uri="{BB962C8B-B14F-4D97-AF65-F5344CB8AC3E}">
        <p14:creationId xmlns:p14="http://schemas.microsoft.com/office/powerpoint/2010/main" val="176650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B1A-FB09-4F6D-828C-0C5B736C6238}"/>
              </a:ext>
            </a:extLst>
          </p:cNvPr>
          <p:cNvSpPr>
            <a:spLocks noGrp="1"/>
          </p:cNvSpPr>
          <p:nvPr>
            <p:ph type="title"/>
          </p:nvPr>
        </p:nvSpPr>
        <p:spPr>
          <a:xfrm>
            <a:off x="0" y="9738"/>
            <a:ext cx="12192000" cy="1117260"/>
          </a:xfrm>
        </p:spPr>
        <p:txBody>
          <a:bodyPr/>
          <a:lstStyle/>
          <a:p>
            <a:r>
              <a:rPr lang="en-US" dirty="0"/>
              <a:t>Customer Showcase: </a:t>
            </a:r>
            <a:r>
              <a:rPr lang="en-US" dirty="0">
                <a:solidFill>
                  <a:schemeClr val="accent6">
                    <a:lumMod val="20000"/>
                    <a:lumOff val="80000"/>
                  </a:schemeClr>
                </a:solidFill>
              </a:rPr>
              <a:t>Leading Watch manufacturer in USA</a:t>
            </a:r>
            <a:endParaRPr lang="en-US" dirty="0"/>
          </a:p>
        </p:txBody>
      </p:sp>
      <p:sp>
        <p:nvSpPr>
          <p:cNvPr id="5" name="TextBox 4">
            <a:extLst>
              <a:ext uri="{FF2B5EF4-FFF2-40B4-BE49-F238E27FC236}">
                <a16:creationId xmlns:a16="http://schemas.microsoft.com/office/drawing/2014/main" id="{09950C2D-C86C-451D-BB4E-F54420043046}"/>
              </a:ext>
            </a:extLst>
          </p:cNvPr>
          <p:cNvSpPr txBox="1"/>
          <p:nvPr/>
        </p:nvSpPr>
        <p:spPr>
          <a:xfrm>
            <a:off x="329184" y="1444305"/>
            <a:ext cx="4498848" cy="2308324"/>
          </a:xfrm>
          <a:prstGeom prst="rect">
            <a:avLst/>
          </a:prstGeom>
          <a:noFill/>
        </p:spPr>
        <p:txBody>
          <a:bodyPr wrap="square" rtlCol="0">
            <a:spAutoFit/>
          </a:bodyPr>
          <a:lstStyle/>
          <a:p>
            <a:r>
              <a:rPr lang="en-US" b="1" dirty="0"/>
              <a:t>Overview:</a:t>
            </a:r>
          </a:p>
          <a:p>
            <a:r>
              <a:rPr lang="en-US" dirty="0"/>
              <a:t>Customer is leading American Watch manufacturing company. Customer needed support in new implementations and existing Rollout for USA and Philippines manufacturing plant.</a:t>
            </a:r>
            <a:endParaRPr lang="en-US" dirty="0">
              <a:solidFill>
                <a:srgbClr val="2F75B5"/>
              </a:solidFill>
            </a:endParaRPr>
          </a:p>
          <a:p>
            <a:endParaRPr lang="en-US" dirty="0">
              <a:solidFill>
                <a:srgbClr val="2F75B5"/>
              </a:solidFill>
            </a:endParaRPr>
          </a:p>
          <a:p>
            <a:endParaRPr lang="en-US" dirty="0"/>
          </a:p>
        </p:txBody>
      </p:sp>
      <p:sp>
        <p:nvSpPr>
          <p:cNvPr id="6" name="TextBox 5">
            <a:extLst>
              <a:ext uri="{FF2B5EF4-FFF2-40B4-BE49-F238E27FC236}">
                <a16:creationId xmlns:a16="http://schemas.microsoft.com/office/drawing/2014/main" id="{B9077B15-88EA-40F9-A569-C233A0F1C01B}"/>
              </a:ext>
            </a:extLst>
          </p:cNvPr>
          <p:cNvSpPr txBox="1"/>
          <p:nvPr/>
        </p:nvSpPr>
        <p:spPr>
          <a:xfrm>
            <a:off x="5337810" y="994213"/>
            <a:ext cx="6135624" cy="5355312"/>
          </a:xfrm>
          <a:prstGeom prst="rect">
            <a:avLst/>
          </a:prstGeom>
          <a:noFill/>
        </p:spPr>
        <p:txBody>
          <a:bodyPr wrap="square" rtlCol="0">
            <a:spAutoFit/>
          </a:bodyPr>
          <a:lstStyle/>
          <a:p>
            <a:r>
              <a:rPr lang="en-US" b="1" i="1" dirty="0" err="1"/>
              <a:t>SumPositve</a:t>
            </a:r>
            <a:r>
              <a:rPr lang="en-US" b="1" dirty="0"/>
              <a:t> Offering:</a:t>
            </a:r>
          </a:p>
          <a:p>
            <a:r>
              <a:rPr lang="en-US" i="1" dirty="0" err="1">
                <a:solidFill>
                  <a:schemeClr val="tx1">
                    <a:lumMod val="50000"/>
                    <a:lumOff val="50000"/>
                  </a:schemeClr>
                </a:solidFill>
              </a:rPr>
              <a:t>SumPositve</a:t>
            </a:r>
            <a:r>
              <a:rPr lang="en-US" dirty="0">
                <a:solidFill>
                  <a:schemeClr val="tx1">
                    <a:lumMod val="50000"/>
                    <a:lumOff val="50000"/>
                  </a:schemeClr>
                </a:solidFill>
              </a:rPr>
              <a:t> offshore team has been engaged for the last 5 years .</a:t>
            </a:r>
            <a:r>
              <a:rPr lang="en-US" dirty="0" err="1">
                <a:solidFill>
                  <a:schemeClr val="tx1">
                    <a:lumMod val="50000"/>
                    <a:lumOff val="50000"/>
                  </a:schemeClr>
                </a:solidFill>
              </a:rPr>
              <a:t>SumPositive</a:t>
            </a:r>
            <a:r>
              <a:rPr lang="en-US" dirty="0">
                <a:solidFill>
                  <a:schemeClr val="tx1">
                    <a:lumMod val="50000"/>
                    <a:lumOff val="50000"/>
                  </a:schemeClr>
                </a:solidFill>
              </a:rPr>
              <a:t>  provided support and implementation services to the client on new project rollouts and support of existing Technical implementation for EBS R12:</a:t>
            </a:r>
          </a:p>
          <a:p>
            <a:pPr marL="800100" lvl="1" indent="-342900">
              <a:buAutoNum type="arabicPeriod"/>
            </a:pPr>
            <a:r>
              <a:rPr lang="en-US" dirty="0">
                <a:solidFill>
                  <a:schemeClr val="tx1">
                    <a:lumMod val="50000"/>
                    <a:lumOff val="50000"/>
                  </a:schemeClr>
                </a:solidFill>
              </a:rPr>
              <a:t>Bills Of Material, WIP, Costing, Order Management and Purchasing</a:t>
            </a:r>
          </a:p>
          <a:p>
            <a:pPr marL="800100" lvl="1" indent="-342900">
              <a:buFont typeface="+mj-lt"/>
              <a:buAutoNum type="arabicPeriod"/>
            </a:pPr>
            <a:r>
              <a:rPr lang="en-US" dirty="0">
                <a:solidFill>
                  <a:schemeClr val="tx1">
                    <a:lumMod val="50000"/>
                    <a:lumOff val="50000"/>
                  </a:schemeClr>
                </a:solidFill>
              </a:rPr>
              <a:t>Vendor Portal Integration ( Custom application and Integration with EBS)</a:t>
            </a:r>
          </a:p>
          <a:p>
            <a:pPr marL="800100" lvl="1" indent="-342900">
              <a:buFont typeface="+mj-lt"/>
              <a:buAutoNum type="arabicPeriod"/>
            </a:pPr>
            <a:r>
              <a:rPr lang="en-US" dirty="0">
                <a:solidFill>
                  <a:schemeClr val="tx1">
                    <a:lumMod val="50000"/>
                    <a:lumOff val="50000"/>
                  </a:schemeClr>
                </a:solidFill>
              </a:rPr>
              <a:t>SCM Enhancements</a:t>
            </a:r>
          </a:p>
          <a:p>
            <a:pPr marL="800100" lvl="1" indent="-342900">
              <a:buFont typeface="+mj-lt"/>
              <a:buAutoNum type="arabicPeriod"/>
            </a:pPr>
            <a:endParaRPr lang="en-US" dirty="0">
              <a:solidFill>
                <a:schemeClr val="tx1">
                  <a:lumMod val="50000"/>
                  <a:lumOff val="50000"/>
                </a:schemeClr>
              </a:solidFill>
            </a:endParaRPr>
          </a:p>
          <a:p>
            <a:r>
              <a:rPr lang="en-US" dirty="0">
                <a:solidFill>
                  <a:schemeClr val="tx1">
                    <a:lumMod val="50000"/>
                    <a:lumOff val="50000"/>
                  </a:schemeClr>
                </a:solidFill>
              </a:rPr>
              <a:t>Services Provided:</a:t>
            </a:r>
          </a:p>
          <a:p>
            <a:pPr marL="285750" indent="-285750">
              <a:buFont typeface="Arial" panose="020B0604020202020204" pitchFamily="34" charset="0"/>
              <a:buChar char="•"/>
            </a:pPr>
            <a:r>
              <a:rPr lang="en-US" dirty="0">
                <a:solidFill>
                  <a:schemeClr val="tx1">
                    <a:lumMod val="50000"/>
                    <a:lumOff val="50000"/>
                  </a:schemeClr>
                </a:solidFill>
              </a:rPr>
              <a:t>Support and enhancement of existing Modules in Oracle </a:t>
            </a:r>
            <a:r>
              <a:rPr lang="en-US" dirty="0" err="1">
                <a:solidFill>
                  <a:schemeClr val="tx1">
                    <a:lumMod val="50000"/>
                    <a:lumOff val="50000"/>
                  </a:schemeClr>
                </a:solidFill>
              </a:rPr>
              <a:t>eBS</a:t>
            </a: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New RICE development for production schedule and purchasing forecasting and budgeting</a:t>
            </a:r>
          </a:p>
          <a:p>
            <a:pPr marL="285750" indent="-285750">
              <a:buFont typeface="Arial" panose="020B0604020202020204" pitchFamily="34" charset="0"/>
              <a:buChar char="•"/>
            </a:pPr>
            <a:r>
              <a:rPr lang="en-US" dirty="0">
                <a:solidFill>
                  <a:schemeClr val="tx1">
                    <a:lumMod val="50000"/>
                    <a:lumOff val="50000"/>
                  </a:schemeClr>
                </a:solidFill>
              </a:rPr>
              <a:t>Complete custom solutions for Vendor portal application</a:t>
            </a:r>
          </a:p>
          <a:p>
            <a:pPr marL="285750" indent="-285750">
              <a:buFont typeface="Arial" panose="020B0604020202020204" pitchFamily="34" charset="0"/>
              <a:buChar char="•"/>
            </a:pPr>
            <a:r>
              <a:rPr lang="en-US" dirty="0">
                <a:solidFill>
                  <a:schemeClr val="tx1">
                    <a:lumMod val="50000"/>
                    <a:lumOff val="50000"/>
                  </a:schemeClr>
                </a:solidFill>
              </a:rPr>
              <a:t>Analysis and Design for Demantra Implementation</a:t>
            </a:r>
          </a:p>
        </p:txBody>
      </p:sp>
      <p:pic>
        <p:nvPicPr>
          <p:cNvPr id="9" name="Picture 8">
            <a:extLst>
              <a:ext uri="{FF2B5EF4-FFF2-40B4-BE49-F238E27FC236}">
                <a16:creationId xmlns:a16="http://schemas.microsoft.com/office/drawing/2014/main" id="{81CCE139-4383-492B-8389-DED552F802D8}"/>
              </a:ext>
            </a:extLst>
          </p:cNvPr>
          <p:cNvPicPr>
            <a:picLocks noChangeAspect="1"/>
          </p:cNvPicPr>
          <p:nvPr/>
        </p:nvPicPr>
        <p:blipFill>
          <a:blip r:embed="rId2"/>
          <a:stretch>
            <a:fillRect/>
          </a:stretch>
        </p:blipFill>
        <p:spPr>
          <a:xfrm>
            <a:off x="999744" y="4087368"/>
            <a:ext cx="1953768" cy="1494633"/>
          </a:xfrm>
          <a:prstGeom prst="rect">
            <a:avLst/>
          </a:prstGeom>
        </p:spPr>
      </p:pic>
    </p:spTree>
    <p:extLst>
      <p:ext uri="{BB962C8B-B14F-4D97-AF65-F5344CB8AC3E}">
        <p14:creationId xmlns:p14="http://schemas.microsoft.com/office/powerpoint/2010/main" val="174852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B1A-FB09-4F6D-828C-0C5B736C6238}"/>
              </a:ext>
            </a:extLst>
          </p:cNvPr>
          <p:cNvSpPr>
            <a:spLocks noGrp="1"/>
          </p:cNvSpPr>
          <p:nvPr>
            <p:ph type="title"/>
          </p:nvPr>
        </p:nvSpPr>
        <p:spPr>
          <a:xfrm>
            <a:off x="0" y="9738"/>
            <a:ext cx="12192000" cy="1140531"/>
          </a:xfrm>
        </p:spPr>
        <p:txBody>
          <a:bodyPr/>
          <a:lstStyle/>
          <a:p>
            <a:r>
              <a:rPr lang="en-US" dirty="0"/>
              <a:t>Customer Showcase: </a:t>
            </a:r>
            <a:r>
              <a:rPr lang="en-US" dirty="0">
                <a:solidFill>
                  <a:schemeClr val="accent6">
                    <a:lumMod val="20000"/>
                    <a:lumOff val="80000"/>
                  </a:schemeClr>
                </a:solidFill>
              </a:rPr>
              <a:t>Leading furniture manufacturer in Europe &amp; USA</a:t>
            </a:r>
            <a:endParaRPr lang="en-US" dirty="0"/>
          </a:p>
        </p:txBody>
      </p:sp>
      <p:sp>
        <p:nvSpPr>
          <p:cNvPr id="5" name="TextBox 4">
            <a:extLst>
              <a:ext uri="{FF2B5EF4-FFF2-40B4-BE49-F238E27FC236}">
                <a16:creationId xmlns:a16="http://schemas.microsoft.com/office/drawing/2014/main" id="{09950C2D-C86C-451D-BB4E-F54420043046}"/>
              </a:ext>
            </a:extLst>
          </p:cNvPr>
          <p:cNvSpPr txBox="1"/>
          <p:nvPr/>
        </p:nvSpPr>
        <p:spPr>
          <a:xfrm>
            <a:off x="329184" y="1444305"/>
            <a:ext cx="4498848" cy="2031325"/>
          </a:xfrm>
          <a:prstGeom prst="rect">
            <a:avLst/>
          </a:prstGeom>
          <a:noFill/>
        </p:spPr>
        <p:txBody>
          <a:bodyPr wrap="square" rtlCol="0">
            <a:spAutoFit/>
          </a:bodyPr>
          <a:lstStyle/>
          <a:p>
            <a:r>
              <a:rPr lang="en-US" b="1" dirty="0"/>
              <a:t>Overview:</a:t>
            </a:r>
          </a:p>
          <a:p>
            <a:r>
              <a:rPr lang="en-US" dirty="0"/>
              <a:t>Customer is a design firm that produces office systems, seating, files and storage, tables and desks, textiles and accessories for the office, home, and higher education settings.</a:t>
            </a:r>
            <a:endParaRPr lang="en-US" dirty="0">
              <a:solidFill>
                <a:srgbClr val="2F75B5"/>
              </a:solidFill>
            </a:endParaRPr>
          </a:p>
          <a:p>
            <a:endParaRPr lang="en-US" dirty="0"/>
          </a:p>
        </p:txBody>
      </p:sp>
      <p:sp>
        <p:nvSpPr>
          <p:cNvPr id="6" name="TextBox 5">
            <a:extLst>
              <a:ext uri="{FF2B5EF4-FFF2-40B4-BE49-F238E27FC236}">
                <a16:creationId xmlns:a16="http://schemas.microsoft.com/office/drawing/2014/main" id="{B9077B15-88EA-40F9-A569-C233A0F1C01B}"/>
              </a:ext>
            </a:extLst>
          </p:cNvPr>
          <p:cNvSpPr txBox="1"/>
          <p:nvPr/>
        </p:nvSpPr>
        <p:spPr>
          <a:xfrm>
            <a:off x="6324600" y="1252728"/>
            <a:ext cx="5251704" cy="5355312"/>
          </a:xfrm>
          <a:prstGeom prst="rect">
            <a:avLst/>
          </a:prstGeom>
          <a:noFill/>
        </p:spPr>
        <p:txBody>
          <a:bodyPr wrap="square" rtlCol="0">
            <a:spAutoFit/>
          </a:bodyPr>
          <a:lstStyle/>
          <a:p>
            <a:r>
              <a:rPr lang="en-US" b="1" i="1" dirty="0" err="1"/>
              <a:t>SumPositve</a:t>
            </a:r>
            <a:r>
              <a:rPr lang="en-US" b="1" dirty="0"/>
              <a:t> Offering:</a:t>
            </a:r>
          </a:p>
          <a:p>
            <a:endParaRPr lang="en-US" i="1" dirty="0">
              <a:solidFill>
                <a:schemeClr val="tx1">
                  <a:lumMod val="50000"/>
                  <a:lumOff val="50000"/>
                </a:schemeClr>
              </a:solidFill>
            </a:endParaRPr>
          </a:p>
          <a:p>
            <a:r>
              <a:rPr lang="en-US" i="1" dirty="0" err="1">
                <a:solidFill>
                  <a:schemeClr val="tx1">
                    <a:lumMod val="50000"/>
                    <a:lumOff val="50000"/>
                  </a:schemeClr>
                </a:solidFill>
              </a:rPr>
              <a:t>SumPositive</a:t>
            </a:r>
            <a:r>
              <a:rPr lang="en-US" dirty="0">
                <a:solidFill>
                  <a:schemeClr val="tx1">
                    <a:lumMod val="50000"/>
                    <a:lumOff val="50000"/>
                  </a:schemeClr>
                </a:solidFill>
              </a:rPr>
              <a:t> consultants provides on going project support for EBS R12 Configurator implementation:</a:t>
            </a:r>
          </a:p>
          <a:p>
            <a:pPr marL="800100" lvl="1" indent="-342900">
              <a:buAutoNum type="arabicPeriod"/>
            </a:pPr>
            <a:r>
              <a:rPr lang="en-US" dirty="0">
                <a:solidFill>
                  <a:schemeClr val="tx1">
                    <a:lumMod val="50000"/>
                    <a:lumOff val="50000"/>
                  </a:schemeClr>
                </a:solidFill>
              </a:rPr>
              <a:t>Bills Of Material, WIP, Costing, Order Management and Purchasing</a:t>
            </a:r>
          </a:p>
          <a:p>
            <a:pPr marL="800100" lvl="1" indent="-342900">
              <a:buFont typeface="+mj-lt"/>
              <a:buAutoNum type="arabicPeriod"/>
            </a:pPr>
            <a:r>
              <a:rPr lang="en-US" dirty="0">
                <a:solidFill>
                  <a:schemeClr val="tx1">
                    <a:lumMod val="50000"/>
                    <a:lumOff val="50000"/>
                  </a:schemeClr>
                </a:solidFill>
              </a:rPr>
              <a:t>Oracle configurator model building and testing</a:t>
            </a:r>
          </a:p>
          <a:p>
            <a:pPr marL="800100" lvl="1" indent="-342900">
              <a:buFont typeface="+mj-lt"/>
              <a:buAutoNum type="arabicPeriod"/>
            </a:pPr>
            <a:endParaRPr lang="en-US" dirty="0">
              <a:solidFill>
                <a:schemeClr val="tx1">
                  <a:lumMod val="50000"/>
                  <a:lumOff val="50000"/>
                </a:schemeClr>
              </a:solidFill>
            </a:endParaRPr>
          </a:p>
          <a:p>
            <a:r>
              <a:rPr lang="en-US" dirty="0">
                <a:solidFill>
                  <a:schemeClr val="tx1">
                    <a:lumMod val="50000"/>
                    <a:lumOff val="50000"/>
                  </a:schemeClr>
                </a:solidFill>
              </a:rPr>
              <a:t>Services on-going:</a:t>
            </a:r>
          </a:p>
          <a:p>
            <a:pPr marL="342900" indent="-342900">
              <a:buAutoNum type="arabicPeriod"/>
            </a:pPr>
            <a:r>
              <a:rPr lang="en-US" dirty="0">
                <a:solidFill>
                  <a:schemeClr val="tx1">
                    <a:lumMod val="50000"/>
                    <a:lumOff val="50000"/>
                  </a:schemeClr>
                </a:solidFill>
              </a:rPr>
              <a:t>Cerate new bills and Models in EBS</a:t>
            </a:r>
          </a:p>
          <a:p>
            <a:pPr marL="342900" indent="-342900">
              <a:buAutoNum type="arabicPeriod"/>
            </a:pPr>
            <a:r>
              <a:rPr lang="en-US" dirty="0">
                <a:solidFill>
                  <a:schemeClr val="tx1">
                    <a:lumMod val="50000"/>
                    <a:lumOff val="50000"/>
                  </a:schemeClr>
                </a:solidFill>
              </a:rPr>
              <a:t>Created interfaces to import the bills and Models from third party applications</a:t>
            </a:r>
          </a:p>
          <a:p>
            <a:pPr marL="342900" indent="-342900">
              <a:buAutoNum type="arabicPeriod"/>
            </a:pPr>
            <a:r>
              <a:rPr lang="en-US" dirty="0">
                <a:solidFill>
                  <a:schemeClr val="tx1">
                    <a:lumMod val="50000"/>
                    <a:lumOff val="50000"/>
                  </a:schemeClr>
                </a:solidFill>
              </a:rPr>
              <a:t>Create testing files for new Models getting created</a:t>
            </a:r>
          </a:p>
          <a:p>
            <a:pPr marL="342900" indent="-342900">
              <a:buAutoNum type="arabicPeriod"/>
            </a:pPr>
            <a:r>
              <a:rPr lang="en-US" dirty="0">
                <a:solidFill>
                  <a:schemeClr val="tx1">
                    <a:lumMod val="50000"/>
                    <a:lumOff val="50000"/>
                  </a:schemeClr>
                </a:solidFill>
              </a:rPr>
              <a:t>Testing across the instances and across the product scenarios</a:t>
            </a:r>
          </a:p>
          <a:p>
            <a:pPr marL="342900" indent="-342900">
              <a:buAutoNum type="arabicPeriod"/>
            </a:pPr>
            <a:r>
              <a:rPr lang="en-US" dirty="0">
                <a:solidFill>
                  <a:schemeClr val="tx1">
                    <a:lumMod val="50000"/>
                    <a:lumOff val="50000"/>
                  </a:schemeClr>
                </a:solidFill>
              </a:rPr>
              <a:t>Support on-going production issues </a:t>
            </a:r>
          </a:p>
        </p:txBody>
      </p:sp>
      <p:pic>
        <p:nvPicPr>
          <p:cNvPr id="9" name="Picture 8">
            <a:extLst>
              <a:ext uri="{FF2B5EF4-FFF2-40B4-BE49-F238E27FC236}">
                <a16:creationId xmlns:a16="http://schemas.microsoft.com/office/drawing/2014/main" id="{81CCE139-4383-492B-8389-DED552F802D8}"/>
              </a:ext>
            </a:extLst>
          </p:cNvPr>
          <p:cNvPicPr>
            <a:picLocks noChangeAspect="1"/>
          </p:cNvPicPr>
          <p:nvPr/>
        </p:nvPicPr>
        <p:blipFill>
          <a:blip r:embed="rId2"/>
          <a:stretch>
            <a:fillRect/>
          </a:stretch>
        </p:blipFill>
        <p:spPr>
          <a:xfrm>
            <a:off x="999744" y="4087368"/>
            <a:ext cx="1953768" cy="1494633"/>
          </a:xfrm>
          <a:prstGeom prst="rect">
            <a:avLst/>
          </a:prstGeom>
        </p:spPr>
      </p:pic>
    </p:spTree>
    <p:extLst>
      <p:ext uri="{BB962C8B-B14F-4D97-AF65-F5344CB8AC3E}">
        <p14:creationId xmlns:p14="http://schemas.microsoft.com/office/powerpoint/2010/main" val="169752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Showcase: </a:t>
            </a:r>
            <a:r>
              <a:rPr lang="en-US" dirty="0">
                <a:solidFill>
                  <a:schemeClr val="accent6">
                    <a:lumMod val="20000"/>
                    <a:lumOff val="80000"/>
                  </a:schemeClr>
                </a:solidFill>
              </a:rPr>
              <a:t>Leading communication company in Qatar </a:t>
            </a:r>
          </a:p>
        </p:txBody>
      </p:sp>
      <p:sp>
        <p:nvSpPr>
          <p:cNvPr id="4" name="TextBox 3"/>
          <p:cNvSpPr txBox="1"/>
          <p:nvPr/>
        </p:nvSpPr>
        <p:spPr>
          <a:xfrm>
            <a:off x="329184" y="1206561"/>
            <a:ext cx="4498848" cy="3139321"/>
          </a:xfrm>
          <a:prstGeom prst="rect">
            <a:avLst/>
          </a:prstGeom>
          <a:noFill/>
        </p:spPr>
        <p:txBody>
          <a:bodyPr wrap="square" rtlCol="0">
            <a:spAutoFit/>
          </a:bodyPr>
          <a:lstStyle/>
          <a:p>
            <a:r>
              <a:rPr lang="en-US" b="1" dirty="0"/>
              <a:t>Overview:</a:t>
            </a:r>
          </a:p>
          <a:p>
            <a:r>
              <a:rPr lang="en-US" dirty="0"/>
              <a:t>Customer is leading telecom company in Qatar. They have presence across the gulf countries. </a:t>
            </a:r>
          </a:p>
          <a:p>
            <a:endParaRPr lang="en-US" dirty="0"/>
          </a:p>
          <a:p>
            <a:r>
              <a:rPr lang="en-US" dirty="0"/>
              <a:t>Implementation of Sales Cloud, CPQ modules. </a:t>
            </a:r>
          </a:p>
          <a:p>
            <a:endParaRPr lang="en-US" dirty="0"/>
          </a:p>
          <a:p>
            <a:endParaRPr lang="en-US" dirty="0">
              <a:solidFill>
                <a:srgbClr val="2F75B5"/>
              </a:solidFill>
            </a:endParaRPr>
          </a:p>
          <a:p>
            <a:endParaRPr lang="en-US" dirty="0">
              <a:solidFill>
                <a:srgbClr val="2F75B5"/>
              </a:solidFill>
            </a:endParaRPr>
          </a:p>
          <a:p>
            <a:endParaRPr lang="en-US" dirty="0"/>
          </a:p>
        </p:txBody>
      </p:sp>
      <p:sp>
        <p:nvSpPr>
          <p:cNvPr id="6" name="TextBox 5"/>
          <p:cNvSpPr txBox="1"/>
          <p:nvPr/>
        </p:nvSpPr>
        <p:spPr>
          <a:xfrm>
            <a:off x="6324600" y="1252728"/>
            <a:ext cx="5251704" cy="5355312"/>
          </a:xfrm>
          <a:prstGeom prst="rect">
            <a:avLst/>
          </a:prstGeom>
          <a:noFill/>
        </p:spPr>
        <p:txBody>
          <a:bodyPr wrap="square" rtlCol="0">
            <a:spAutoFit/>
          </a:bodyPr>
          <a:lstStyle/>
          <a:p>
            <a:r>
              <a:rPr lang="en-US" b="1" dirty="0" err="1"/>
              <a:t>SumPositive</a:t>
            </a:r>
            <a:r>
              <a:rPr lang="en-US" b="1" dirty="0"/>
              <a:t> Offering:</a:t>
            </a:r>
          </a:p>
          <a:p>
            <a:endParaRPr lang="en-US" b="1" dirty="0"/>
          </a:p>
          <a:p>
            <a:r>
              <a:rPr lang="en-US" dirty="0" err="1">
                <a:solidFill>
                  <a:schemeClr val="tx1">
                    <a:lumMod val="50000"/>
                    <a:lumOff val="50000"/>
                  </a:schemeClr>
                </a:solidFill>
              </a:rPr>
              <a:t>SumPositive</a:t>
            </a:r>
            <a:r>
              <a:rPr lang="en-US" dirty="0">
                <a:solidFill>
                  <a:schemeClr val="tx1">
                    <a:lumMod val="50000"/>
                    <a:lumOff val="50000"/>
                  </a:schemeClr>
                </a:solidFill>
              </a:rPr>
              <a:t> consultants implemented </a:t>
            </a:r>
            <a:r>
              <a:rPr lang="en-US" b="1" dirty="0">
                <a:solidFill>
                  <a:srgbClr val="FF0000"/>
                </a:solidFill>
              </a:rPr>
              <a:t>Oracle Sales Cloud &amp; CPQ</a:t>
            </a:r>
            <a:r>
              <a:rPr lang="en-US" dirty="0">
                <a:solidFill>
                  <a:schemeClr val="tx1">
                    <a:lumMod val="50000"/>
                    <a:lumOff val="50000"/>
                  </a:schemeClr>
                </a:solidFill>
              </a:rPr>
              <a:t>:</a:t>
            </a:r>
          </a:p>
          <a:p>
            <a:pPr marL="285750" indent="-285750">
              <a:buFont typeface="Arial" panose="020B0604020202020204" pitchFamily="34" charset="0"/>
              <a:buChar char="•"/>
            </a:pPr>
            <a:r>
              <a:rPr lang="en-US" dirty="0">
                <a:solidFill>
                  <a:schemeClr val="tx1">
                    <a:lumMod val="50000"/>
                    <a:lumOff val="50000"/>
                  </a:schemeClr>
                </a:solidFill>
              </a:rPr>
              <a:t>Mobile and CRM Desktop</a:t>
            </a:r>
          </a:p>
          <a:p>
            <a:pPr marL="285750" indent="-285750">
              <a:buFont typeface="Arial" panose="020B0604020202020204" pitchFamily="34" charset="0"/>
              <a:buChar char="•"/>
            </a:pPr>
            <a:r>
              <a:rPr lang="en-US" dirty="0">
                <a:solidFill>
                  <a:schemeClr val="tx1">
                    <a:lumMod val="50000"/>
                    <a:lumOff val="50000"/>
                  </a:schemeClr>
                </a:solidFill>
              </a:rPr>
              <a:t>Customer Management</a:t>
            </a:r>
          </a:p>
          <a:p>
            <a:pPr marL="285750" indent="-285750">
              <a:buFont typeface="Arial" panose="020B0604020202020204" pitchFamily="34" charset="0"/>
              <a:buChar char="•"/>
            </a:pPr>
            <a:r>
              <a:rPr lang="en-US" dirty="0">
                <a:solidFill>
                  <a:schemeClr val="tx1">
                    <a:lumMod val="50000"/>
                    <a:lumOff val="50000"/>
                  </a:schemeClr>
                </a:solidFill>
              </a:rPr>
              <a:t>Manage interactions </a:t>
            </a:r>
          </a:p>
          <a:p>
            <a:pPr marL="285750" indent="-285750">
              <a:buFont typeface="Arial" panose="020B0604020202020204" pitchFamily="34" charset="0"/>
              <a:buChar char="•"/>
            </a:pPr>
            <a:r>
              <a:rPr lang="en-US" dirty="0">
                <a:solidFill>
                  <a:schemeClr val="tx1">
                    <a:lumMod val="50000"/>
                    <a:lumOff val="50000"/>
                  </a:schemeClr>
                </a:solidFill>
              </a:rPr>
              <a:t>Sales Campaigns</a:t>
            </a:r>
          </a:p>
          <a:p>
            <a:pPr marL="285750" indent="-285750">
              <a:buFont typeface="Arial" panose="020B0604020202020204" pitchFamily="34" charset="0"/>
              <a:buChar char="•"/>
            </a:pPr>
            <a:r>
              <a:rPr lang="en-US" dirty="0">
                <a:solidFill>
                  <a:schemeClr val="tx1">
                    <a:lumMod val="50000"/>
                    <a:lumOff val="50000"/>
                  </a:schemeClr>
                </a:solidFill>
              </a:rPr>
              <a:t>Lead Management</a:t>
            </a:r>
          </a:p>
          <a:p>
            <a:pPr marL="285750" indent="-285750">
              <a:buFont typeface="Arial" panose="020B0604020202020204" pitchFamily="34" charset="0"/>
              <a:buChar char="•"/>
            </a:pPr>
            <a:r>
              <a:rPr lang="en-US" dirty="0">
                <a:solidFill>
                  <a:schemeClr val="tx1">
                    <a:lumMod val="50000"/>
                    <a:lumOff val="50000"/>
                  </a:schemeClr>
                </a:solidFill>
              </a:rPr>
              <a:t>Opportunity Management</a:t>
            </a:r>
          </a:p>
          <a:p>
            <a:pPr marL="285750" indent="-285750">
              <a:buFont typeface="Arial" panose="020B0604020202020204" pitchFamily="34" charset="0"/>
              <a:buChar char="•"/>
            </a:pPr>
            <a:r>
              <a:rPr lang="en-US" dirty="0">
                <a:solidFill>
                  <a:schemeClr val="tx1">
                    <a:lumMod val="50000"/>
                    <a:lumOff val="50000"/>
                  </a:schemeClr>
                </a:solidFill>
              </a:rPr>
              <a:t>References and Competitors</a:t>
            </a:r>
          </a:p>
          <a:p>
            <a:pPr marL="285750" indent="-285750">
              <a:buFont typeface="Arial" panose="020B0604020202020204" pitchFamily="34" charset="0"/>
              <a:buChar char="•"/>
            </a:pPr>
            <a:r>
              <a:rPr lang="en-US" dirty="0">
                <a:solidFill>
                  <a:schemeClr val="tx1">
                    <a:lumMod val="50000"/>
                    <a:lumOff val="50000"/>
                  </a:schemeClr>
                </a:solidFill>
              </a:rPr>
              <a:t>Products and Sales Catalogs</a:t>
            </a:r>
          </a:p>
          <a:p>
            <a:pPr marL="285750" indent="-285750">
              <a:buFont typeface="Arial" panose="020B0604020202020204" pitchFamily="34" charset="0"/>
              <a:buChar char="•"/>
            </a:pPr>
            <a:r>
              <a:rPr lang="en-US" dirty="0">
                <a:solidFill>
                  <a:schemeClr val="tx1">
                    <a:lumMod val="50000"/>
                    <a:lumOff val="50000"/>
                  </a:schemeClr>
                </a:solidFill>
              </a:rPr>
              <a:t>Forecasting</a:t>
            </a:r>
          </a:p>
          <a:p>
            <a:endParaRPr lang="en-US" dirty="0">
              <a:solidFill>
                <a:schemeClr val="tx1">
                  <a:lumMod val="50000"/>
                  <a:lumOff val="50000"/>
                </a:schemeClr>
              </a:solidFill>
            </a:endParaRPr>
          </a:p>
          <a:p>
            <a:r>
              <a:rPr lang="en-US" dirty="0">
                <a:solidFill>
                  <a:schemeClr val="tx1">
                    <a:lumMod val="50000"/>
                    <a:lumOff val="50000"/>
                  </a:schemeClr>
                </a:solidFill>
              </a:rPr>
              <a:t>Opportunities: 55,000</a:t>
            </a:r>
          </a:p>
          <a:p>
            <a:r>
              <a:rPr lang="en-US" dirty="0">
                <a:solidFill>
                  <a:schemeClr val="tx1">
                    <a:lumMod val="50000"/>
                    <a:lumOff val="50000"/>
                  </a:schemeClr>
                </a:solidFill>
              </a:rPr>
              <a:t>Customers: 16,000</a:t>
            </a:r>
          </a:p>
          <a:p>
            <a:r>
              <a:rPr lang="en-US" dirty="0">
                <a:solidFill>
                  <a:schemeClr val="tx1">
                    <a:lumMod val="50000"/>
                    <a:lumOff val="50000"/>
                  </a:schemeClr>
                </a:solidFill>
              </a:rPr>
              <a:t>Leads: 35,000</a:t>
            </a:r>
          </a:p>
          <a:p>
            <a:r>
              <a:rPr lang="en-US" dirty="0">
                <a:solidFill>
                  <a:schemeClr val="tx1">
                    <a:lumMod val="50000"/>
                    <a:lumOff val="50000"/>
                  </a:schemeClr>
                </a:solidFill>
              </a:rPr>
              <a:t>Activities: 2,000</a:t>
            </a:r>
          </a:p>
          <a:p>
            <a:endParaRPr lang="en-US" dirty="0">
              <a:solidFill>
                <a:schemeClr val="tx1">
                  <a:lumMod val="50000"/>
                  <a:lumOff val="5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3969" y="3642982"/>
            <a:ext cx="1980942" cy="1980942"/>
          </a:xfrm>
          <a:prstGeom prst="rect">
            <a:avLst/>
          </a:prstGeom>
        </p:spPr>
      </p:pic>
      <p:pic>
        <p:nvPicPr>
          <p:cNvPr id="8" name="Picture 7">
            <a:extLst>
              <a:ext uri="{FF2B5EF4-FFF2-40B4-BE49-F238E27FC236}">
                <a16:creationId xmlns:a16="http://schemas.microsoft.com/office/drawing/2014/main" id="{A2DD457C-D615-4854-B0B7-3A778BD46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71" y="3930384"/>
            <a:ext cx="1493797" cy="1493797"/>
          </a:xfrm>
          <a:prstGeom prst="rect">
            <a:avLst/>
          </a:prstGeom>
        </p:spPr>
      </p:pic>
    </p:spTree>
    <p:extLst>
      <p:ext uri="{BB962C8B-B14F-4D97-AF65-F5344CB8AC3E}">
        <p14:creationId xmlns:p14="http://schemas.microsoft.com/office/powerpoint/2010/main" val="131810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Showcase: </a:t>
            </a:r>
            <a:r>
              <a:rPr lang="en-US" dirty="0">
                <a:solidFill>
                  <a:schemeClr val="accent6">
                    <a:lumMod val="20000"/>
                    <a:lumOff val="80000"/>
                  </a:schemeClr>
                </a:solidFill>
              </a:rPr>
              <a:t>Industrial Services Company</a:t>
            </a:r>
          </a:p>
        </p:txBody>
      </p:sp>
      <p:sp>
        <p:nvSpPr>
          <p:cNvPr id="4" name="TextBox 3"/>
          <p:cNvSpPr txBox="1"/>
          <p:nvPr/>
        </p:nvSpPr>
        <p:spPr>
          <a:xfrm>
            <a:off x="329184" y="1206561"/>
            <a:ext cx="4498848" cy="2585323"/>
          </a:xfrm>
          <a:prstGeom prst="rect">
            <a:avLst/>
          </a:prstGeom>
          <a:noFill/>
        </p:spPr>
        <p:txBody>
          <a:bodyPr wrap="square" rtlCol="0">
            <a:spAutoFit/>
          </a:bodyPr>
          <a:lstStyle/>
          <a:p>
            <a:r>
              <a:rPr lang="en-US" b="1" dirty="0"/>
              <a:t>Overview:</a:t>
            </a:r>
          </a:p>
          <a:p>
            <a:r>
              <a:rPr lang="en-US" dirty="0"/>
              <a:t>Client is a global Industrial Services Company with Oracle eBusiness Suite R12.1.3.  Implementation was to bring Oracle Sales Cloud and customer integration with Oracle E-Business.</a:t>
            </a:r>
          </a:p>
          <a:p>
            <a:endParaRPr lang="en-US" dirty="0">
              <a:solidFill>
                <a:srgbClr val="2F75B5"/>
              </a:solidFill>
            </a:endParaRPr>
          </a:p>
          <a:p>
            <a:endParaRPr lang="en-US" dirty="0">
              <a:solidFill>
                <a:srgbClr val="2F75B5"/>
              </a:solidFill>
            </a:endParaRPr>
          </a:p>
          <a:p>
            <a:endParaRPr lang="en-US" dirty="0"/>
          </a:p>
        </p:txBody>
      </p:sp>
      <p:sp>
        <p:nvSpPr>
          <p:cNvPr id="6" name="TextBox 5"/>
          <p:cNvSpPr txBox="1"/>
          <p:nvPr/>
        </p:nvSpPr>
        <p:spPr>
          <a:xfrm>
            <a:off x="6324600" y="1252728"/>
            <a:ext cx="5251704" cy="4524315"/>
          </a:xfrm>
          <a:prstGeom prst="rect">
            <a:avLst/>
          </a:prstGeom>
          <a:noFill/>
        </p:spPr>
        <p:txBody>
          <a:bodyPr wrap="square" rtlCol="0">
            <a:spAutoFit/>
          </a:bodyPr>
          <a:lstStyle/>
          <a:p>
            <a:r>
              <a:rPr lang="en-US" b="1" dirty="0" err="1"/>
              <a:t>SumPositive</a:t>
            </a:r>
            <a:r>
              <a:rPr lang="en-US" b="1" dirty="0"/>
              <a:t> Offering:</a:t>
            </a:r>
          </a:p>
          <a:p>
            <a:endParaRPr lang="en-US" b="1" dirty="0"/>
          </a:p>
          <a:p>
            <a:r>
              <a:rPr lang="en-US" dirty="0" err="1">
                <a:solidFill>
                  <a:schemeClr val="tx1">
                    <a:lumMod val="50000"/>
                    <a:lumOff val="50000"/>
                  </a:schemeClr>
                </a:solidFill>
              </a:rPr>
              <a:t>SumPositive</a:t>
            </a:r>
            <a:r>
              <a:rPr lang="en-US" dirty="0">
                <a:solidFill>
                  <a:schemeClr val="tx1">
                    <a:lumMod val="50000"/>
                    <a:lumOff val="50000"/>
                  </a:schemeClr>
                </a:solidFill>
              </a:rPr>
              <a:t> consultants implemented </a:t>
            </a:r>
            <a:r>
              <a:rPr lang="en-US" b="1" dirty="0">
                <a:solidFill>
                  <a:srgbClr val="FF0000"/>
                </a:solidFill>
              </a:rPr>
              <a:t>Oracle Sales Cloud</a:t>
            </a:r>
            <a:r>
              <a:rPr lang="en-US" dirty="0">
                <a:solidFill>
                  <a:schemeClr val="tx1">
                    <a:lumMod val="50000"/>
                    <a:lumOff val="50000"/>
                  </a:schemeClr>
                </a:solidFill>
              </a:rPr>
              <a:t>:</a:t>
            </a:r>
          </a:p>
          <a:p>
            <a:pPr marL="800100" lvl="1" indent="-342900">
              <a:buAutoNum type="arabicPeriod"/>
            </a:pPr>
            <a:r>
              <a:rPr lang="en-US" dirty="0">
                <a:solidFill>
                  <a:schemeClr val="tx1">
                    <a:lumMod val="50000"/>
                    <a:lumOff val="50000"/>
                  </a:schemeClr>
                </a:solidFill>
              </a:rPr>
              <a:t>360° Customer View</a:t>
            </a:r>
          </a:p>
          <a:p>
            <a:pPr marL="800100" lvl="1" indent="-342900">
              <a:buAutoNum type="arabicPeriod"/>
            </a:pPr>
            <a:r>
              <a:rPr lang="en-US" dirty="0">
                <a:solidFill>
                  <a:schemeClr val="tx1">
                    <a:lumMod val="50000"/>
                    <a:lumOff val="50000"/>
                  </a:schemeClr>
                </a:solidFill>
              </a:rPr>
              <a:t>Product Recommendations</a:t>
            </a:r>
          </a:p>
          <a:p>
            <a:pPr marL="800100" lvl="1" indent="-342900">
              <a:buAutoNum type="arabicPeriod"/>
            </a:pPr>
            <a:r>
              <a:rPr lang="en-US" dirty="0">
                <a:solidFill>
                  <a:schemeClr val="tx1">
                    <a:lumMod val="50000"/>
                    <a:lumOff val="50000"/>
                  </a:schemeClr>
                </a:solidFill>
              </a:rPr>
              <a:t>Sales Coach</a:t>
            </a:r>
          </a:p>
          <a:p>
            <a:pPr marL="800100" lvl="1" indent="-342900">
              <a:buAutoNum type="arabicPeriod"/>
            </a:pPr>
            <a:r>
              <a:rPr lang="en-US" dirty="0">
                <a:solidFill>
                  <a:schemeClr val="tx1">
                    <a:lumMod val="50000"/>
                    <a:lumOff val="50000"/>
                  </a:schemeClr>
                </a:solidFill>
              </a:rPr>
              <a:t>Sales Lightbox</a:t>
            </a:r>
          </a:p>
          <a:p>
            <a:pPr marL="800100" lvl="1" indent="-342900">
              <a:buAutoNum type="arabicPeriod"/>
            </a:pPr>
            <a:r>
              <a:rPr lang="en-US" dirty="0">
                <a:solidFill>
                  <a:schemeClr val="tx1">
                    <a:lumMod val="50000"/>
                    <a:lumOff val="50000"/>
                  </a:schemeClr>
                </a:solidFill>
              </a:rPr>
              <a:t>Lead and Opportunity Assessment</a:t>
            </a:r>
          </a:p>
          <a:p>
            <a:pPr marL="800100" lvl="1" indent="-342900">
              <a:buAutoNum type="arabicPeriod"/>
            </a:pPr>
            <a:r>
              <a:rPr lang="en-US" dirty="0">
                <a:solidFill>
                  <a:schemeClr val="tx1">
                    <a:lumMod val="50000"/>
                    <a:lumOff val="50000"/>
                  </a:schemeClr>
                </a:solidFill>
              </a:rPr>
              <a:t>Call Report app</a:t>
            </a:r>
          </a:p>
          <a:p>
            <a:pPr marL="800100" lvl="1" indent="-342900">
              <a:buAutoNum type="arabicPeriod"/>
            </a:pPr>
            <a:r>
              <a:rPr lang="en-US" dirty="0">
                <a:solidFill>
                  <a:schemeClr val="tx1">
                    <a:lumMod val="50000"/>
                    <a:lumOff val="50000"/>
                  </a:schemeClr>
                </a:solidFill>
              </a:rPr>
              <a:t>Team Calendar</a:t>
            </a:r>
          </a:p>
          <a:p>
            <a:pPr marL="800100" lvl="1" indent="-342900">
              <a:buAutoNum type="arabicPeriod"/>
            </a:pPr>
            <a:r>
              <a:rPr lang="en-US" dirty="0">
                <a:solidFill>
                  <a:schemeClr val="tx1">
                    <a:lumMod val="50000"/>
                    <a:lumOff val="50000"/>
                  </a:schemeClr>
                </a:solidFill>
              </a:rPr>
              <a:t>Task Notification</a:t>
            </a:r>
          </a:p>
          <a:p>
            <a:endParaRPr lang="en-US" dirty="0">
              <a:solidFill>
                <a:schemeClr val="tx1">
                  <a:lumMod val="50000"/>
                  <a:lumOff val="50000"/>
                </a:schemeClr>
              </a:solidFill>
            </a:endParaRPr>
          </a:p>
          <a:p>
            <a:r>
              <a:rPr lang="en-US" dirty="0">
                <a:solidFill>
                  <a:schemeClr val="tx1">
                    <a:lumMod val="50000"/>
                    <a:lumOff val="50000"/>
                  </a:schemeClr>
                </a:solidFill>
              </a:rPr>
              <a:t>Customers: 3,500</a:t>
            </a:r>
          </a:p>
          <a:p>
            <a:r>
              <a:rPr lang="en-US" dirty="0">
                <a:solidFill>
                  <a:schemeClr val="tx1">
                    <a:lumMod val="50000"/>
                    <a:lumOff val="50000"/>
                  </a:schemeClr>
                </a:solidFill>
              </a:rPr>
              <a:t>Sales Users: 120</a:t>
            </a:r>
          </a:p>
          <a:p>
            <a:endParaRPr lang="en-US" dirty="0">
              <a:solidFill>
                <a:schemeClr val="tx1">
                  <a:lumMod val="50000"/>
                  <a:lumOff val="5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3439" y="1634954"/>
            <a:ext cx="1980942" cy="1980942"/>
          </a:xfrm>
          <a:prstGeom prst="rect">
            <a:avLst/>
          </a:prstGeom>
        </p:spPr>
      </p:pic>
      <p:pic>
        <p:nvPicPr>
          <p:cNvPr id="1026" name="Picture 2" descr="Image result for industrial services icon">
            <a:extLst>
              <a:ext uri="{FF2B5EF4-FFF2-40B4-BE49-F238E27FC236}">
                <a16:creationId xmlns:a16="http://schemas.microsoft.com/office/drawing/2014/main" id="{85BD5B50-7BF2-405E-AAD7-0F81052D18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184" y="4037894"/>
            <a:ext cx="1331665" cy="133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76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4616028"/>
            <a:ext cx="12192000" cy="987425"/>
          </a:xfrm>
        </p:spPr>
        <p:txBody>
          <a:bodyPr/>
          <a:lstStyle/>
          <a:p>
            <a:r>
              <a:rPr lang="en-US" dirty="0">
                <a:solidFill>
                  <a:srgbClr val="0072BC"/>
                </a:solidFill>
              </a:rPr>
              <a:t>Thank you!</a:t>
            </a:r>
          </a:p>
        </p:txBody>
      </p:sp>
      <p:pic>
        <p:nvPicPr>
          <p:cNvPr id="3" name="Picture 2">
            <a:extLst>
              <a:ext uri="{FF2B5EF4-FFF2-40B4-BE49-F238E27FC236}">
                <a16:creationId xmlns:a16="http://schemas.microsoft.com/office/drawing/2014/main" id="{8D13A0BB-6C86-462C-AFDB-B9BA3865BB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10" y="907416"/>
            <a:ext cx="6740435" cy="3276600"/>
          </a:xfrm>
          <a:prstGeom prst="rect">
            <a:avLst/>
          </a:prstGeom>
        </p:spPr>
      </p:pic>
      <p:pic>
        <p:nvPicPr>
          <p:cNvPr id="4" name="Picture 12">
            <a:extLst>
              <a:ext uri="{FF2B5EF4-FFF2-40B4-BE49-F238E27FC236}">
                <a16:creationId xmlns:a16="http://schemas.microsoft.com/office/drawing/2014/main" id="{8DF12A2D-EC43-4E02-A653-BD43FE25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907415"/>
            <a:ext cx="5476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63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3EF2-F1BF-49DD-82A4-8C1EA52896B4}"/>
              </a:ext>
            </a:extLst>
          </p:cNvPr>
          <p:cNvSpPr>
            <a:spLocks noGrp="1"/>
          </p:cNvSpPr>
          <p:nvPr>
            <p:ph type="title"/>
          </p:nvPr>
        </p:nvSpPr>
        <p:spPr/>
        <p:txBody>
          <a:bodyPr/>
          <a:lstStyle/>
          <a:p>
            <a:pPr eaLnBrk="1" hangingPunct="1">
              <a:defRPr/>
            </a:pPr>
            <a:r>
              <a:rPr lang="en-US" sz="2800" dirty="0"/>
              <a:t>About </a:t>
            </a:r>
            <a:r>
              <a:rPr lang="en-US" sz="2800" dirty="0" err="1"/>
              <a:t>SumPositive</a:t>
            </a:r>
            <a:r>
              <a:rPr lang="en-US" sz="2800" dirty="0"/>
              <a:t> Offshore</a:t>
            </a:r>
            <a:endParaRPr lang="en-US" sz="2800" dirty="0">
              <a:solidFill>
                <a:schemeClr val="accent6">
                  <a:lumMod val="20000"/>
                  <a:lumOff val="80000"/>
                </a:schemeClr>
              </a:solidFill>
            </a:endParaRPr>
          </a:p>
        </p:txBody>
      </p:sp>
      <p:sp>
        <p:nvSpPr>
          <p:cNvPr id="6" name="TextBox 5">
            <a:extLst>
              <a:ext uri="{FF2B5EF4-FFF2-40B4-BE49-F238E27FC236}">
                <a16:creationId xmlns:a16="http://schemas.microsoft.com/office/drawing/2014/main" id="{8B322FC2-085E-46B2-80AD-CB77307CB2BD}"/>
              </a:ext>
            </a:extLst>
          </p:cNvPr>
          <p:cNvSpPr txBox="1"/>
          <p:nvPr/>
        </p:nvSpPr>
        <p:spPr>
          <a:xfrm>
            <a:off x="150812" y="1531473"/>
            <a:ext cx="11890375" cy="3416320"/>
          </a:xfrm>
          <a:prstGeom prst="rect">
            <a:avLst/>
          </a:prstGeom>
          <a:noFill/>
        </p:spPr>
        <p:txBody>
          <a:bodyPr>
            <a:spAutoFit/>
          </a:bodyPr>
          <a:lstStyle/>
          <a:p>
            <a:pPr marL="285750" indent="-285750" eaLnBrk="1" hangingPunct="1">
              <a:buFont typeface="Arial" panose="020B0604020202020204" pitchFamily="34" charset="0"/>
              <a:buChar char="•"/>
              <a:defRPr/>
            </a:pPr>
            <a:r>
              <a:rPr lang="en-US" sz="2400" dirty="0">
                <a:solidFill>
                  <a:schemeClr val="tx1">
                    <a:lumMod val="50000"/>
                    <a:lumOff val="50000"/>
                  </a:schemeClr>
                </a:solidFill>
              </a:rPr>
              <a:t>Offshore offices in:</a:t>
            </a:r>
          </a:p>
          <a:p>
            <a:pPr marL="285750" indent="-285750" eaLnBrk="1" hangingPunct="1">
              <a:buFont typeface="Arial" panose="020B0604020202020204" pitchFamily="34" charset="0"/>
              <a:buChar char="•"/>
              <a:defRPr/>
            </a:pPr>
            <a:endParaRPr lang="en-US" sz="2400" dirty="0">
              <a:solidFill>
                <a:schemeClr val="tx1">
                  <a:lumMod val="50000"/>
                  <a:lumOff val="50000"/>
                </a:schemeClr>
              </a:solidFill>
            </a:endParaRPr>
          </a:p>
          <a:p>
            <a:pPr marL="800100" lvl="1" indent="-342900" eaLnBrk="1" hangingPunct="1">
              <a:buFont typeface="Wingdings" panose="05000000000000000000" pitchFamily="2" charset="2"/>
              <a:buChar char="Ø"/>
              <a:defRPr/>
            </a:pPr>
            <a:r>
              <a:rPr lang="en-US" sz="2400" dirty="0">
                <a:solidFill>
                  <a:schemeClr val="tx1">
                    <a:lumMod val="50000"/>
                    <a:lumOff val="50000"/>
                  </a:schemeClr>
                </a:solidFill>
              </a:rPr>
              <a:t>Hyderabad , India (1 Corporate Office , 2 Development Centers)</a:t>
            </a:r>
          </a:p>
          <a:p>
            <a:pPr marL="285750" indent="-285750" eaLnBrk="1" hangingPunct="1">
              <a:buFont typeface="Arial" panose="020B0604020202020204" pitchFamily="34" charset="0"/>
              <a:buChar char="•"/>
              <a:defRPr/>
            </a:pPr>
            <a:endParaRPr lang="en-US" sz="2400" dirty="0">
              <a:solidFill>
                <a:schemeClr val="tx1">
                  <a:lumMod val="50000"/>
                  <a:lumOff val="50000"/>
                </a:schemeClr>
              </a:solidFill>
            </a:endParaRPr>
          </a:p>
          <a:p>
            <a:pPr marL="285750" indent="-285750" eaLnBrk="1" hangingPunct="1">
              <a:buFont typeface="Arial" panose="020B0604020202020204" pitchFamily="34" charset="0"/>
              <a:buChar char="•"/>
              <a:defRPr/>
            </a:pPr>
            <a:r>
              <a:rPr lang="en-US" sz="2400" dirty="0">
                <a:solidFill>
                  <a:schemeClr val="tx1">
                    <a:lumMod val="50000"/>
                    <a:lumOff val="50000"/>
                  </a:schemeClr>
                </a:solidFill>
              </a:rPr>
              <a:t>Offshore India Staff of 150 +</a:t>
            </a:r>
          </a:p>
          <a:p>
            <a:pPr marL="285750" indent="-285750" eaLnBrk="1" hangingPunct="1">
              <a:buFont typeface="Arial" panose="020B0604020202020204" pitchFamily="34" charset="0"/>
              <a:buChar char="•"/>
              <a:defRPr/>
            </a:pPr>
            <a:endParaRPr lang="en-US" sz="2400" dirty="0">
              <a:solidFill>
                <a:schemeClr val="tx1">
                  <a:lumMod val="50000"/>
                  <a:lumOff val="50000"/>
                </a:schemeClr>
              </a:solidFill>
            </a:endParaRPr>
          </a:p>
          <a:p>
            <a:pPr marL="285750" indent="-285750" eaLnBrk="1" hangingPunct="1">
              <a:buFont typeface="Arial" panose="020B0604020202020204" pitchFamily="34" charset="0"/>
              <a:buChar char="•"/>
              <a:defRPr/>
            </a:pPr>
            <a:r>
              <a:rPr lang="en-US" sz="2400" dirty="0">
                <a:solidFill>
                  <a:schemeClr val="tx1">
                    <a:lumMod val="50000"/>
                    <a:lumOff val="50000"/>
                  </a:schemeClr>
                </a:solidFill>
              </a:rPr>
              <a:t>Multiple technology Implementation with focus on Oracle Technologies</a:t>
            </a:r>
          </a:p>
          <a:p>
            <a:pPr marL="285750" indent="-285750" eaLnBrk="1" hangingPunct="1">
              <a:buFont typeface="Arial" panose="020B0604020202020204" pitchFamily="34" charset="0"/>
              <a:buChar char="•"/>
              <a:defRPr/>
            </a:pPr>
            <a:endParaRPr lang="en-US" sz="2400" dirty="0">
              <a:solidFill>
                <a:schemeClr val="tx1">
                  <a:lumMod val="50000"/>
                  <a:lumOff val="50000"/>
                </a:schemeClr>
              </a:solidFill>
            </a:endParaRPr>
          </a:p>
          <a:p>
            <a:pPr marL="285750" indent="-285750" eaLnBrk="1" hangingPunct="1">
              <a:buFont typeface="Arial" panose="020B0604020202020204" pitchFamily="34" charset="0"/>
              <a:buChar char="•"/>
              <a:defRPr/>
            </a:pPr>
            <a:r>
              <a:rPr lang="en-US" sz="2400" dirty="0">
                <a:solidFill>
                  <a:schemeClr val="tx1">
                    <a:lumMod val="50000"/>
                    <a:lumOff val="50000"/>
                  </a:schemeClr>
                </a:solidFill>
              </a:rPr>
              <a:t>24/7 (round the clock) active office hours</a:t>
            </a:r>
          </a:p>
        </p:txBody>
      </p:sp>
      <p:pic>
        <p:nvPicPr>
          <p:cNvPr id="5" name="Picture 4">
            <a:extLst>
              <a:ext uri="{FF2B5EF4-FFF2-40B4-BE49-F238E27FC236}">
                <a16:creationId xmlns:a16="http://schemas.microsoft.com/office/drawing/2014/main" id="{019D4968-EAC7-449E-8B86-6FB56087157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192612" y="1321818"/>
            <a:ext cx="1076694" cy="1129267"/>
          </a:xfrm>
          <a:prstGeom prst="rect">
            <a:avLst/>
          </a:prstGeom>
        </p:spPr>
      </p:pic>
      <p:pic>
        <p:nvPicPr>
          <p:cNvPr id="7" name="Picture 6">
            <a:extLst>
              <a:ext uri="{FF2B5EF4-FFF2-40B4-BE49-F238E27FC236}">
                <a16:creationId xmlns:a16="http://schemas.microsoft.com/office/drawing/2014/main" id="{02B3BD2A-8C62-4D80-9553-7200F558A16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90870" y="3251186"/>
            <a:ext cx="1280178" cy="1280178"/>
          </a:xfrm>
          <a:prstGeom prst="rect">
            <a:avLst/>
          </a:prstGeom>
        </p:spPr>
      </p:pic>
      <p:pic>
        <p:nvPicPr>
          <p:cNvPr id="8" name="Picture 7">
            <a:extLst>
              <a:ext uri="{FF2B5EF4-FFF2-40B4-BE49-F238E27FC236}">
                <a16:creationId xmlns:a16="http://schemas.microsoft.com/office/drawing/2014/main" id="{7B4A4608-5FE2-4C9A-8164-D928DA60AAB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218345" y="5107470"/>
            <a:ext cx="1152703" cy="1152703"/>
          </a:xfrm>
          <a:prstGeom prst="rect">
            <a:avLst/>
          </a:prstGeom>
        </p:spPr>
      </p:pic>
      <p:pic>
        <p:nvPicPr>
          <p:cNvPr id="19463" name="Picture 3">
            <a:extLst>
              <a:ext uri="{FF2B5EF4-FFF2-40B4-BE49-F238E27FC236}">
                <a16:creationId xmlns:a16="http://schemas.microsoft.com/office/drawing/2014/main" id="{261098D2-1A65-4951-96CB-CA30E01AF6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5863" y="6419850"/>
            <a:ext cx="18478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Hours of Operation</a:t>
            </a:r>
          </a:p>
        </p:txBody>
      </p:sp>
      <p:sp>
        <p:nvSpPr>
          <p:cNvPr id="5" name="Rectangle 4">
            <a:extLst>
              <a:ext uri="{FF2B5EF4-FFF2-40B4-BE49-F238E27FC236}">
                <a16:creationId xmlns:a16="http://schemas.microsoft.com/office/drawing/2014/main" id="{C2862982-54CC-4400-9553-12998F16B5A1}"/>
              </a:ext>
            </a:extLst>
          </p:cNvPr>
          <p:cNvSpPr/>
          <p:nvPr/>
        </p:nvSpPr>
        <p:spPr>
          <a:xfrm>
            <a:off x="254516" y="1747979"/>
            <a:ext cx="5670420" cy="400110"/>
          </a:xfrm>
          <a:prstGeom prst="rect">
            <a:avLst/>
          </a:prstGeom>
          <a:solidFill>
            <a:schemeClr val="tx1">
              <a:lumMod val="50000"/>
              <a:lumOff val="50000"/>
            </a:schemeClr>
          </a:solidFill>
        </p:spPr>
        <p:txBody>
          <a:bodyPr wrap="square">
            <a:spAutoFit/>
          </a:bodyPr>
          <a:lstStyle/>
          <a:p>
            <a:r>
              <a:rPr lang="en-US" sz="2000" b="1" dirty="0">
                <a:solidFill>
                  <a:schemeClr val="bg1"/>
                </a:solidFill>
                <a:cs typeface="Arial" panose="020B0604020202020204" pitchFamily="34" charset="0"/>
              </a:rPr>
              <a:t>Hours of Operation</a:t>
            </a:r>
          </a:p>
        </p:txBody>
      </p:sp>
      <p:sp>
        <p:nvSpPr>
          <p:cNvPr id="7" name="TextBox 6">
            <a:extLst>
              <a:ext uri="{FF2B5EF4-FFF2-40B4-BE49-F238E27FC236}">
                <a16:creationId xmlns:a16="http://schemas.microsoft.com/office/drawing/2014/main" id="{EB233F62-A025-4249-94D1-1D0509CDD816}"/>
              </a:ext>
            </a:extLst>
          </p:cNvPr>
          <p:cNvSpPr txBox="1"/>
          <p:nvPr/>
        </p:nvSpPr>
        <p:spPr>
          <a:xfrm>
            <a:off x="254516" y="2389695"/>
            <a:ext cx="5670420" cy="3416320"/>
          </a:xfrm>
          <a:prstGeom prst="rect">
            <a:avLst/>
          </a:prstGeom>
          <a:noFill/>
          <a:ln>
            <a:solidFill>
              <a:schemeClr val="bg1">
                <a:lumMod val="75000"/>
              </a:schemeClr>
            </a:solidFill>
          </a:ln>
        </p:spPr>
        <p:txBody>
          <a:bodyPr wrap="square" rtlCol="0">
            <a:spAutoFit/>
          </a:bodyPr>
          <a:lstStyle/>
          <a:p>
            <a:pPr marL="342900" indent="-342900">
              <a:buAutoNum type="arabicPeriod"/>
            </a:pPr>
            <a:r>
              <a:rPr lang="en-US" dirty="0"/>
              <a:t>Europe Support Timings:</a:t>
            </a:r>
          </a:p>
          <a:p>
            <a:endParaRPr lang="en-US" dirty="0"/>
          </a:p>
          <a:p>
            <a:endParaRPr lang="en-US" dirty="0"/>
          </a:p>
          <a:p>
            <a:endParaRPr lang="en-US" dirty="0"/>
          </a:p>
          <a:p>
            <a:endParaRPr lang="en-US" dirty="0"/>
          </a:p>
          <a:p>
            <a:endParaRPr lang="en-US" dirty="0"/>
          </a:p>
          <a:p>
            <a:r>
              <a:rPr lang="en-US" dirty="0"/>
              <a:t>2.  USA Support Timings</a:t>
            </a:r>
          </a:p>
          <a:p>
            <a:endParaRPr lang="en-US" dirty="0"/>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DC856F71-4E6F-4BCC-A230-42AA9809B99C}"/>
              </a:ext>
            </a:extLst>
          </p:cNvPr>
          <p:cNvGraphicFramePr>
            <a:graphicFrameLocks noGrp="1"/>
          </p:cNvGraphicFramePr>
          <p:nvPr>
            <p:extLst>
              <p:ext uri="{D42A27DB-BD31-4B8C-83A1-F6EECF244321}">
                <p14:modId xmlns:p14="http://schemas.microsoft.com/office/powerpoint/2010/main" val="1072514460"/>
              </p:ext>
            </p:extLst>
          </p:nvPr>
        </p:nvGraphicFramePr>
        <p:xfrm>
          <a:off x="728573" y="2773175"/>
          <a:ext cx="3148204" cy="1010920"/>
        </p:xfrm>
        <a:graphic>
          <a:graphicData uri="http://schemas.openxmlformats.org/drawingml/2006/table">
            <a:tbl>
              <a:tblPr firstRow="1" bandRow="1">
                <a:tableStyleId>{F5AB1C69-6EDB-4FF4-983F-18BD219EF322}</a:tableStyleId>
              </a:tblPr>
              <a:tblGrid>
                <a:gridCol w="1574102">
                  <a:extLst>
                    <a:ext uri="{9D8B030D-6E8A-4147-A177-3AD203B41FA5}">
                      <a16:colId xmlns:a16="http://schemas.microsoft.com/office/drawing/2014/main" val="1962743671"/>
                    </a:ext>
                  </a:extLst>
                </a:gridCol>
                <a:gridCol w="1574102">
                  <a:extLst>
                    <a:ext uri="{9D8B030D-6E8A-4147-A177-3AD203B41FA5}">
                      <a16:colId xmlns:a16="http://schemas.microsoft.com/office/drawing/2014/main" val="1784097138"/>
                    </a:ext>
                  </a:extLst>
                </a:gridCol>
              </a:tblGrid>
              <a:tr h="370840">
                <a:tc>
                  <a:txBody>
                    <a:bodyPr/>
                    <a:lstStyle/>
                    <a:p>
                      <a:r>
                        <a:rPr lang="en-US" dirty="0"/>
                        <a:t>IST</a:t>
                      </a:r>
                    </a:p>
                  </a:txBody>
                  <a:tcPr/>
                </a:tc>
                <a:tc>
                  <a:txBody>
                    <a:bodyPr/>
                    <a:lstStyle/>
                    <a:p>
                      <a:r>
                        <a:rPr lang="en-US" dirty="0"/>
                        <a:t>GMT</a:t>
                      </a:r>
                    </a:p>
                  </a:txBody>
                  <a:tcPr/>
                </a:tc>
                <a:extLst>
                  <a:ext uri="{0D108BD9-81ED-4DB2-BD59-A6C34878D82A}">
                    <a16:rowId xmlns:a16="http://schemas.microsoft.com/office/drawing/2014/main" val="1016645105"/>
                  </a:ext>
                </a:extLst>
              </a:tr>
              <a:tr h="370840">
                <a:tc>
                  <a:txBody>
                    <a:bodyPr/>
                    <a:lstStyle/>
                    <a:p>
                      <a:r>
                        <a:rPr lang="en-US" dirty="0"/>
                        <a:t>11.30 AM</a:t>
                      </a:r>
                    </a:p>
                    <a:p>
                      <a:r>
                        <a:rPr lang="en-US" dirty="0"/>
                        <a:t>8.30 PM</a:t>
                      </a:r>
                    </a:p>
                  </a:txBody>
                  <a:tcPr/>
                </a:tc>
                <a:tc>
                  <a:txBody>
                    <a:bodyPr/>
                    <a:lstStyle/>
                    <a:p>
                      <a:r>
                        <a:rPr lang="en-US" dirty="0"/>
                        <a:t>6.00 AM</a:t>
                      </a:r>
                    </a:p>
                    <a:p>
                      <a:r>
                        <a:rPr lang="en-US" dirty="0"/>
                        <a:t>3.00 PM</a:t>
                      </a:r>
                    </a:p>
                  </a:txBody>
                  <a:tcPr/>
                </a:tc>
                <a:extLst>
                  <a:ext uri="{0D108BD9-81ED-4DB2-BD59-A6C34878D82A}">
                    <a16:rowId xmlns:a16="http://schemas.microsoft.com/office/drawing/2014/main" val="3557900701"/>
                  </a:ext>
                </a:extLst>
              </a:tr>
            </a:tbl>
          </a:graphicData>
        </a:graphic>
      </p:graphicFrame>
      <p:pic>
        <p:nvPicPr>
          <p:cNvPr id="1028" name="Picture 4" descr="Horizontal tricolor flag bearing, from top to bottom, deep saffron, white, and green horizontal bands. In the centre of the white band is a navy-blue wheel with 24 spokes.">
            <a:extLst>
              <a:ext uri="{FF2B5EF4-FFF2-40B4-BE49-F238E27FC236}">
                <a16:creationId xmlns:a16="http://schemas.microsoft.com/office/drawing/2014/main" id="{9196E7F2-74E3-439F-9B81-AB3CB246DA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920" y="2795896"/>
            <a:ext cx="364611" cy="242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23756CE8-9806-4632-83FC-97673B77CD3F}"/>
              </a:ext>
            </a:extLst>
          </p:cNvPr>
          <p:cNvGraphicFramePr>
            <a:graphicFrameLocks noGrp="1"/>
          </p:cNvGraphicFramePr>
          <p:nvPr>
            <p:extLst>
              <p:ext uri="{D42A27DB-BD31-4B8C-83A1-F6EECF244321}">
                <p14:modId xmlns:p14="http://schemas.microsoft.com/office/powerpoint/2010/main" val="1597562746"/>
              </p:ext>
            </p:extLst>
          </p:nvPr>
        </p:nvGraphicFramePr>
        <p:xfrm>
          <a:off x="728573" y="4542271"/>
          <a:ext cx="4722306" cy="1010920"/>
        </p:xfrm>
        <a:graphic>
          <a:graphicData uri="http://schemas.openxmlformats.org/drawingml/2006/table">
            <a:tbl>
              <a:tblPr firstRow="1" bandRow="1">
                <a:tableStyleId>{7DF18680-E054-41AD-8BC1-D1AEF772440D}</a:tableStyleId>
              </a:tblPr>
              <a:tblGrid>
                <a:gridCol w="1574102">
                  <a:extLst>
                    <a:ext uri="{9D8B030D-6E8A-4147-A177-3AD203B41FA5}">
                      <a16:colId xmlns:a16="http://schemas.microsoft.com/office/drawing/2014/main" val="1962743671"/>
                    </a:ext>
                  </a:extLst>
                </a:gridCol>
                <a:gridCol w="1574102">
                  <a:extLst>
                    <a:ext uri="{9D8B030D-6E8A-4147-A177-3AD203B41FA5}">
                      <a16:colId xmlns:a16="http://schemas.microsoft.com/office/drawing/2014/main" val="1784097138"/>
                    </a:ext>
                  </a:extLst>
                </a:gridCol>
                <a:gridCol w="1574102">
                  <a:extLst>
                    <a:ext uri="{9D8B030D-6E8A-4147-A177-3AD203B41FA5}">
                      <a16:colId xmlns:a16="http://schemas.microsoft.com/office/drawing/2014/main" val="237921218"/>
                    </a:ext>
                  </a:extLst>
                </a:gridCol>
              </a:tblGrid>
              <a:tr h="370840">
                <a:tc>
                  <a:txBody>
                    <a:bodyPr/>
                    <a:lstStyle/>
                    <a:p>
                      <a:r>
                        <a:rPr lang="en-US" dirty="0"/>
                        <a:t>IST</a:t>
                      </a:r>
                    </a:p>
                  </a:txBody>
                  <a:tcPr/>
                </a:tc>
                <a:tc>
                  <a:txBody>
                    <a:bodyPr/>
                    <a:lstStyle/>
                    <a:p>
                      <a:r>
                        <a:rPr lang="en-US" dirty="0"/>
                        <a:t>EST</a:t>
                      </a:r>
                    </a:p>
                  </a:txBody>
                  <a:tcPr/>
                </a:tc>
                <a:tc>
                  <a:txBody>
                    <a:bodyPr/>
                    <a:lstStyle/>
                    <a:p>
                      <a:r>
                        <a:rPr lang="en-US" dirty="0"/>
                        <a:t>PST</a:t>
                      </a:r>
                    </a:p>
                  </a:txBody>
                  <a:tcPr/>
                </a:tc>
                <a:extLst>
                  <a:ext uri="{0D108BD9-81ED-4DB2-BD59-A6C34878D82A}">
                    <a16:rowId xmlns:a16="http://schemas.microsoft.com/office/drawing/2014/main" val="1016645105"/>
                  </a:ext>
                </a:extLst>
              </a:tr>
              <a:tr h="370840">
                <a:tc>
                  <a:txBody>
                    <a:bodyPr/>
                    <a:lstStyle/>
                    <a:p>
                      <a:r>
                        <a:rPr lang="en-US" dirty="0"/>
                        <a:t>5.30 PM</a:t>
                      </a:r>
                    </a:p>
                    <a:p>
                      <a:r>
                        <a:rPr lang="en-US" dirty="0"/>
                        <a:t>2.30 AM</a:t>
                      </a:r>
                    </a:p>
                  </a:txBody>
                  <a:tcPr/>
                </a:tc>
                <a:tc>
                  <a:txBody>
                    <a:bodyPr/>
                    <a:lstStyle/>
                    <a:p>
                      <a:r>
                        <a:rPr lang="en-US" dirty="0"/>
                        <a:t>8.00 AM</a:t>
                      </a:r>
                    </a:p>
                    <a:p>
                      <a:r>
                        <a:rPr lang="en-US" dirty="0"/>
                        <a:t>5.00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 AM</a:t>
                      </a:r>
                    </a:p>
                    <a:p>
                      <a:r>
                        <a:rPr lang="en-US" dirty="0"/>
                        <a:t>2.00 PM</a:t>
                      </a:r>
                    </a:p>
                  </a:txBody>
                  <a:tcPr/>
                </a:tc>
                <a:extLst>
                  <a:ext uri="{0D108BD9-81ED-4DB2-BD59-A6C34878D82A}">
                    <a16:rowId xmlns:a16="http://schemas.microsoft.com/office/drawing/2014/main" val="3557900701"/>
                  </a:ext>
                </a:extLst>
              </a:tr>
            </a:tbl>
          </a:graphicData>
        </a:graphic>
      </p:graphicFrame>
      <p:pic>
        <p:nvPicPr>
          <p:cNvPr id="14" name="Picture 2" descr="Flag of the United States">
            <a:extLst>
              <a:ext uri="{FF2B5EF4-FFF2-40B4-BE49-F238E27FC236}">
                <a16:creationId xmlns:a16="http://schemas.microsoft.com/office/drawing/2014/main" id="{4DAA772B-1305-4A8E-9CE9-203D77CE6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878" y="4561123"/>
            <a:ext cx="362794" cy="1915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lag of the United States">
            <a:extLst>
              <a:ext uri="{FF2B5EF4-FFF2-40B4-BE49-F238E27FC236}">
                <a16:creationId xmlns:a16="http://schemas.microsoft.com/office/drawing/2014/main" id="{F38FA59E-4FD7-436D-9ACF-FFAE7C2B51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913" y="4561123"/>
            <a:ext cx="362794" cy="1915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orizontal tricolor flag bearing, from top to bottom, deep saffron, white, and green horizontal bands. In the centre of the white band is a navy-blue wheel with 24 spokes.">
            <a:extLst>
              <a:ext uri="{FF2B5EF4-FFF2-40B4-BE49-F238E27FC236}">
                <a16:creationId xmlns:a16="http://schemas.microsoft.com/office/drawing/2014/main" id="{30DA5B4E-7771-4B8D-A238-9145F268DF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920" y="4564992"/>
            <a:ext cx="364611" cy="2421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lated image">
            <a:extLst>
              <a:ext uri="{FF2B5EF4-FFF2-40B4-BE49-F238E27FC236}">
                <a16:creationId xmlns:a16="http://schemas.microsoft.com/office/drawing/2014/main" id="{6616C8E0-3D17-4896-A079-9CE9C2B552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407790" y="2699331"/>
            <a:ext cx="448882" cy="4488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C34D5D9-11A9-4427-8D79-F438E4F59F10}"/>
              </a:ext>
            </a:extLst>
          </p:cNvPr>
          <p:cNvSpPr/>
          <p:nvPr/>
        </p:nvSpPr>
        <p:spPr>
          <a:xfrm>
            <a:off x="6267066" y="3278635"/>
            <a:ext cx="6099424" cy="923330"/>
          </a:xfrm>
          <a:prstGeom prst="rect">
            <a:avLst/>
          </a:prstGeom>
        </p:spPr>
        <p:txBody>
          <a:bodyPr wrap="square">
            <a:spAutoFit/>
          </a:bodyPr>
          <a:lstStyle/>
          <a:p>
            <a:r>
              <a:rPr lang="en-US" b="1" dirty="0"/>
              <a:t>Note: </a:t>
            </a:r>
            <a:r>
              <a:rPr lang="en-US" dirty="0"/>
              <a:t>We can provide extended hour support based </a:t>
            </a:r>
          </a:p>
          <a:p>
            <a:r>
              <a:rPr lang="en-US" dirty="0"/>
              <a:t>on </a:t>
            </a:r>
            <a:r>
              <a:rPr lang="en-US" dirty="0" smtClean="0"/>
              <a:t>Timex client </a:t>
            </a:r>
            <a:r>
              <a:rPr lang="en-US" dirty="0"/>
              <a:t>requirement .We have staff in other regions that we would leverage for 24/7 coverage.</a:t>
            </a:r>
          </a:p>
        </p:txBody>
      </p:sp>
    </p:spTree>
    <p:extLst>
      <p:ext uri="{BB962C8B-B14F-4D97-AF65-F5344CB8AC3E}">
        <p14:creationId xmlns:p14="http://schemas.microsoft.com/office/powerpoint/2010/main" val="234022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 </a:t>
            </a:r>
            <a:r>
              <a:rPr lang="en-US" dirty="0" smtClean="0"/>
              <a:t>Business Scope </a:t>
            </a:r>
            <a:r>
              <a:rPr lang="en-US" dirty="0"/>
              <a:t>of Skills Covered</a:t>
            </a:r>
          </a:p>
        </p:txBody>
      </p:sp>
      <p:graphicFrame>
        <p:nvGraphicFramePr>
          <p:cNvPr id="3" name="Diagram 2"/>
          <p:cNvGraphicFramePr/>
          <p:nvPr>
            <p:extLst>
              <p:ext uri="{D42A27DB-BD31-4B8C-83A1-F6EECF244321}">
                <p14:modId xmlns:p14="http://schemas.microsoft.com/office/powerpoint/2010/main" val="364304526"/>
              </p:ext>
            </p:extLst>
          </p:nvPr>
        </p:nvGraphicFramePr>
        <p:xfrm>
          <a:off x="282101" y="719666"/>
          <a:ext cx="116440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2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Services </a:t>
            </a:r>
            <a:r>
              <a:rPr lang="en-US" dirty="0"/>
              <a:t>Offered</a:t>
            </a:r>
          </a:p>
        </p:txBody>
      </p:sp>
      <p:sp>
        <p:nvSpPr>
          <p:cNvPr id="18" name="Rectangle 17">
            <a:extLst>
              <a:ext uri="{FF2B5EF4-FFF2-40B4-BE49-F238E27FC236}">
                <a16:creationId xmlns:a16="http://schemas.microsoft.com/office/drawing/2014/main" id="{D477A52E-3F9C-4D70-A1C5-990828DA1FF0}"/>
              </a:ext>
            </a:extLst>
          </p:cNvPr>
          <p:cNvSpPr/>
          <p:nvPr/>
        </p:nvSpPr>
        <p:spPr>
          <a:xfrm>
            <a:off x="339577" y="1347341"/>
            <a:ext cx="5670420" cy="400110"/>
          </a:xfrm>
          <a:prstGeom prst="rect">
            <a:avLst/>
          </a:prstGeom>
          <a:solidFill>
            <a:schemeClr val="accent5"/>
          </a:solidFill>
        </p:spPr>
        <p:txBody>
          <a:bodyPr wrap="square">
            <a:spAutoFit/>
          </a:bodyPr>
          <a:lstStyle/>
          <a:p>
            <a:r>
              <a:rPr lang="en-US" sz="2000" b="1" dirty="0" smtClean="0">
                <a:solidFill>
                  <a:schemeClr val="bg1"/>
                </a:solidFill>
                <a:cs typeface="Arial" panose="020B0604020202020204" pitchFamily="34" charset="0"/>
              </a:rPr>
              <a:t>Development </a:t>
            </a:r>
            <a:r>
              <a:rPr lang="en-US" sz="2000" b="1" dirty="0">
                <a:solidFill>
                  <a:schemeClr val="bg1"/>
                </a:solidFill>
                <a:cs typeface="Arial" panose="020B0604020202020204" pitchFamily="34" charset="0"/>
              </a:rPr>
              <a:t>Services</a:t>
            </a:r>
          </a:p>
        </p:txBody>
      </p:sp>
      <p:sp>
        <p:nvSpPr>
          <p:cNvPr id="19" name="Rectangle 18">
            <a:extLst>
              <a:ext uri="{FF2B5EF4-FFF2-40B4-BE49-F238E27FC236}">
                <a16:creationId xmlns:a16="http://schemas.microsoft.com/office/drawing/2014/main" id="{8BAF91C0-F59B-4067-9817-8A6BDFFD4394}"/>
              </a:ext>
            </a:extLst>
          </p:cNvPr>
          <p:cNvSpPr/>
          <p:nvPr/>
        </p:nvSpPr>
        <p:spPr>
          <a:xfrm>
            <a:off x="6331844" y="1347341"/>
            <a:ext cx="5719750" cy="400110"/>
          </a:xfrm>
          <a:prstGeom prst="rect">
            <a:avLst/>
          </a:prstGeom>
          <a:solidFill>
            <a:srgbClr val="E95F43"/>
          </a:solidFill>
        </p:spPr>
        <p:txBody>
          <a:bodyPr wrap="square">
            <a:spAutoFit/>
          </a:bodyPr>
          <a:lstStyle/>
          <a:p>
            <a:r>
              <a:rPr lang="en-US" sz="2000" b="1" dirty="0" smtClean="0">
                <a:solidFill>
                  <a:schemeClr val="bg1"/>
                </a:solidFill>
                <a:cs typeface="Arial" panose="020B0604020202020204" pitchFamily="34" charset="0"/>
              </a:rPr>
              <a:t>Technical Areas</a:t>
            </a:r>
            <a:endParaRPr lang="en-US" sz="2000" b="1"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8ADF275C-AEA6-42BD-A85B-DB11511B5ECC}"/>
              </a:ext>
            </a:extLst>
          </p:cNvPr>
          <p:cNvSpPr txBox="1"/>
          <p:nvPr/>
        </p:nvSpPr>
        <p:spPr>
          <a:xfrm>
            <a:off x="339577" y="1988288"/>
            <a:ext cx="5670420" cy="2616101"/>
          </a:xfrm>
          <a:prstGeom prst="rect">
            <a:avLst/>
          </a:prstGeom>
          <a:solidFill>
            <a:schemeClr val="bg1">
              <a:lumMod val="95000"/>
            </a:schemeClr>
          </a:solidFill>
        </p:spPr>
        <p:txBody>
          <a:bodyPr wrap="square" rtlCol="0">
            <a:spAutoFit/>
          </a:bodyPr>
          <a:lstStyle/>
          <a:p>
            <a:pPr>
              <a:spcBef>
                <a:spcPts val="200"/>
              </a:spcBef>
              <a:spcAft>
                <a:spcPts val="200"/>
              </a:spcAft>
            </a:pPr>
            <a:r>
              <a:rPr lang="en-US" dirty="0"/>
              <a:t>Our </a:t>
            </a:r>
            <a:r>
              <a:rPr lang="en-US" dirty="0" smtClean="0"/>
              <a:t>Technical Development </a:t>
            </a:r>
            <a:r>
              <a:rPr lang="en-US" dirty="0"/>
              <a:t>services include the following:</a:t>
            </a:r>
          </a:p>
          <a:p>
            <a:pPr marL="342900" indent="-342900">
              <a:spcBef>
                <a:spcPts val="200"/>
              </a:spcBef>
              <a:spcAft>
                <a:spcPts val="200"/>
              </a:spcAft>
              <a:buAutoNum type="arabicPeriod"/>
            </a:pPr>
            <a:r>
              <a:rPr lang="en-US" dirty="0" smtClean="0"/>
              <a:t>Solution Design</a:t>
            </a:r>
            <a:endParaRPr lang="en-US" dirty="0"/>
          </a:p>
          <a:p>
            <a:pPr marL="342900" indent="-342900">
              <a:spcBef>
                <a:spcPts val="200"/>
              </a:spcBef>
              <a:spcAft>
                <a:spcPts val="200"/>
              </a:spcAft>
              <a:buAutoNum type="arabicPeriod"/>
            </a:pPr>
            <a:r>
              <a:rPr lang="en-US" dirty="0" smtClean="0"/>
              <a:t>Technical Design Document</a:t>
            </a:r>
            <a:endParaRPr lang="en-US" dirty="0"/>
          </a:p>
          <a:p>
            <a:pPr marL="342900" indent="-342900">
              <a:spcBef>
                <a:spcPts val="200"/>
              </a:spcBef>
              <a:spcAft>
                <a:spcPts val="200"/>
              </a:spcAft>
              <a:buAutoNum type="arabicPeriod"/>
            </a:pPr>
            <a:r>
              <a:rPr lang="en-US" dirty="0" smtClean="0"/>
              <a:t>Development</a:t>
            </a:r>
            <a:endParaRPr lang="en-US" dirty="0"/>
          </a:p>
          <a:p>
            <a:pPr marL="342900" indent="-342900">
              <a:spcBef>
                <a:spcPts val="200"/>
              </a:spcBef>
              <a:spcAft>
                <a:spcPts val="200"/>
              </a:spcAft>
              <a:buAutoNum type="arabicPeriod"/>
            </a:pPr>
            <a:r>
              <a:rPr lang="en-US" dirty="0" smtClean="0"/>
              <a:t>Unit Testing</a:t>
            </a:r>
            <a:endParaRPr lang="en-US" dirty="0"/>
          </a:p>
          <a:p>
            <a:pPr marL="342900" indent="-342900">
              <a:spcBef>
                <a:spcPts val="200"/>
              </a:spcBef>
              <a:spcAft>
                <a:spcPts val="200"/>
              </a:spcAft>
              <a:buAutoNum type="arabicPeriod"/>
            </a:pPr>
            <a:r>
              <a:rPr lang="en-US" dirty="0" smtClean="0"/>
              <a:t>Installation Document</a:t>
            </a:r>
            <a:endParaRPr lang="en-US" dirty="0"/>
          </a:p>
          <a:p>
            <a:pPr>
              <a:spcBef>
                <a:spcPts val="200"/>
              </a:spcBef>
              <a:spcAft>
                <a:spcPts val="200"/>
              </a:spcAft>
            </a:pPr>
            <a:endParaRPr lang="en-US" dirty="0"/>
          </a:p>
        </p:txBody>
      </p:sp>
      <p:sp>
        <p:nvSpPr>
          <p:cNvPr id="20" name="TextBox 19">
            <a:extLst>
              <a:ext uri="{FF2B5EF4-FFF2-40B4-BE49-F238E27FC236}">
                <a16:creationId xmlns:a16="http://schemas.microsoft.com/office/drawing/2014/main" id="{1A3E0302-FFB4-464C-A53B-6DBE6B266C09}"/>
              </a:ext>
            </a:extLst>
          </p:cNvPr>
          <p:cNvSpPr txBox="1"/>
          <p:nvPr/>
        </p:nvSpPr>
        <p:spPr>
          <a:xfrm>
            <a:off x="6381174" y="1970127"/>
            <a:ext cx="5670420" cy="2667397"/>
          </a:xfrm>
          <a:prstGeom prst="rect">
            <a:avLst/>
          </a:prstGeom>
          <a:solidFill>
            <a:schemeClr val="bg1">
              <a:lumMod val="95000"/>
            </a:schemeClr>
          </a:solidFill>
        </p:spPr>
        <p:txBody>
          <a:bodyPr wrap="square" rtlCol="0">
            <a:spAutoFit/>
          </a:bodyPr>
          <a:lstStyle/>
          <a:p>
            <a:pPr>
              <a:spcBef>
                <a:spcPts val="200"/>
              </a:spcBef>
              <a:spcAft>
                <a:spcPts val="200"/>
              </a:spcAft>
            </a:pPr>
            <a:r>
              <a:rPr lang="en-US" dirty="0"/>
              <a:t>Our implementation services include the following:</a:t>
            </a:r>
          </a:p>
          <a:p>
            <a:pPr marL="342900" indent="-342900">
              <a:spcBef>
                <a:spcPts val="200"/>
              </a:spcBef>
              <a:spcAft>
                <a:spcPts val="200"/>
              </a:spcAft>
              <a:buAutoNum type="arabicPeriod"/>
            </a:pPr>
            <a:r>
              <a:rPr lang="en-US" dirty="0" smtClean="0"/>
              <a:t>Interfaces/Conversions</a:t>
            </a:r>
            <a:endParaRPr lang="en-US" dirty="0"/>
          </a:p>
          <a:p>
            <a:pPr marL="342900" indent="-342900">
              <a:spcBef>
                <a:spcPts val="200"/>
              </a:spcBef>
              <a:spcAft>
                <a:spcPts val="200"/>
              </a:spcAft>
              <a:buAutoNum type="arabicPeriod"/>
            </a:pPr>
            <a:r>
              <a:rPr lang="en-US" dirty="0" smtClean="0"/>
              <a:t>Forms/Reports Development</a:t>
            </a:r>
            <a:endParaRPr lang="en-US" dirty="0"/>
          </a:p>
          <a:p>
            <a:pPr marL="342900" indent="-342900">
              <a:spcBef>
                <a:spcPts val="200"/>
              </a:spcBef>
              <a:spcAft>
                <a:spcPts val="200"/>
              </a:spcAft>
              <a:buAutoNum type="arabicPeriod"/>
            </a:pPr>
            <a:r>
              <a:rPr lang="en-US" dirty="0" smtClean="0"/>
              <a:t>Workflow Development</a:t>
            </a:r>
          </a:p>
          <a:p>
            <a:pPr marL="342900" indent="-342900">
              <a:spcBef>
                <a:spcPts val="200"/>
              </a:spcBef>
              <a:spcAft>
                <a:spcPts val="200"/>
              </a:spcAft>
              <a:buAutoNum type="arabicPeriod"/>
            </a:pPr>
            <a:r>
              <a:rPr lang="en-US" dirty="0" smtClean="0"/>
              <a:t>OAF Pages Development</a:t>
            </a:r>
          </a:p>
          <a:p>
            <a:pPr marL="342900" indent="-342900">
              <a:spcBef>
                <a:spcPts val="200"/>
              </a:spcBef>
              <a:spcAft>
                <a:spcPts val="200"/>
              </a:spcAft>
              <a:buAutoNum type="arabicPeriod"/>
            </a:pPr>
            <a:r>
              <a:rPr lang="en-US" dirty="0" smtClean="0"/>
              <a:t>XML Reports</a:t>
            </a:r>
            <a:endParaRPr lang="en-US" dirty="0"/>
          </a:p>
          <a:p>
            <a:pPr marL="342900" indent="-342900">
              <a:spcBef>
                <a:spcPts val="200"/>
              </a:spcBef>
              <a:spcAft>
                <a:spcPts val="200"/>
              </a:spcAft>
              <a:buAutoNum type="arabicPeriod"/>
            </a:pPr>
            <a:r>
              <a:rPr lang="en-US" dirty="0"/>
              <a:t>Customizations</a:t>
            </a:r>
            <a:endParaRPr lang="en-US" dirty="0" smtClean="0"/>
          </a:p>
          <a:p>
            <a:pPr marL="342900" indent="-342900">
              <a:spcBef>
                <a:spcPts val="200"/>
              </a:spcBef>
              <a:spcAft>
                <a:spcPts val="200"/>
              </a:spcAft>
              <a:buAutoNum type="arabicPeriod"/>
            </a:pPr>
            <a:r>
              <a:rPr lang="en-US" dirty="0" smtClean="0"/>
              <a:t> Among others</a:t>
            </a:r>
            <a:endParaRPr lang="en-US" dirty="0"/>
          </a:p>
        </p:txBody>
      </p:sp>
      <p:pic>
        <p:nvPicPr>
          <p:cNvPr id="21" name="Picture 4" descr="Image result for EMPLOYEES ICON">
            <a:extLst>
              <a:ext uri="{FF2B5EF4-FFF2-40B4-BE49-F238E27FC236}">
                <a16:creationId xmlns:a16="http://schemas.microsoft.com/office/drawing/2014/main" id="{0F05A44D-2AAB-437D-96D7-2F7BEB34F2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964" y="4459629"/>
            <a:ext cx="4497503" cy="252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Offered</a:t>
            </a:r>
          </a:p>
        </p:txBody>
      </p:sp>
      <p:sp>
        <p:nvSpPr>
          <p:cNvPr id="18" name="Rectangle 17">
            <a:extLst>
              <a:ext uri="{FF2B5EF4-FFF2-40B4-BE49-F238E27FC236}">
                <a16:creationId xmlns:a16="http://schemas.microsoft.com/office/drawing/2014/main" id="{D477A52E-3F9C-4D70-A1C5-990828DA1FF0}"/>
              </a:ext>
            </a:extLst>
          </p:cNvPr>
          <p:cNvSpPr/>
          <p:nvPr/>
        </p:nvSpPr>
        <p:spPr>
          <a:xfrm>
            <a:off x="339577" y="1347341"/>
            <a:ext cx="5670420" cy="400110"/>
          </a:xfrm>
          <a:prstGeom prst="rect">
            <a:avLst/>
          </a:prstGeom>
          <a:solidFill>
            <a:schemeClr val="accent5"/>
          </a:solidFill>
        </p:spPr>
        <p:txBody>
          <a:bodyPr wrap="square">
            <a:spAutoFit/>
          </a:bodyPr>
          <a:lstStyle/>
          <a:p>
            <a:r>
              <a:rPr lang="en-US" sz="2000" b="1" dirty="0">
                <a:solidFill>
                  <a:schemeClr val="bg1"/>
                </a:solidFill>
                <a:cs typeface="Arial" panose="020B0604020202020204" pitchFamily="34" charset="0"/>
              </a:rPr>
              <a:t>Support Services</a:t>
            </a:r>
          </a:p>
        </p:txBody>
      </p:sp>
      <p:sp>
        <p:nvSpPr>
          <p:cNvPr id="19" name="Rectangle 18">
            <a:extLst>
              <a:ext uri="{FF2B5EF4-FFF2-40B4-BE49-F238E27FC236}">
                <a16:creationId xmlns:a16="http://schemas.microsoft.com/office/drawing/2014/main" id="{8BAF91C0-F59B-4067-9817-8A6BDFFD4394}"/>
              </a:ext>
            </a:extLst>
          </p:cNvPr>
          <p:cNvSpPr/>
          <p:nvPr/>
        </p:nvSpPr>
        <p:spPr>
          <a:xfrm>
            <a:off x="6331844" y="1347341"/>
            <a:ext cx="5719750" cy="400110"/>
          </a:xfrm>
          <a:prstGeom prst="rect">
            <a:avLst/>
          </a:prstGeom>
          <a:solidFill>
            <a:srgbClr val="E95F43"/>
          </a:solidFill>
        </p:spPr>
        <p:txBody>
          <a:bodyPr wrap="square">
            <a:spAutoFit/>
          </a:bodyPr>
          <a:lstStyle/>
          <a:p>
            <a:r>
              <a:rPr lang="en-US" sz="2000" b="1" dirty="0" err="1">
                <a:solidFill>
                  <a:schemeClr val="bg1"/>
                </a:solidFill>
                <a:cs typeface="Arial" panose="020B0604020202020204" pitchFamily="34" charset="0"/>
              </a:rPr>
              <a:t>Imlementation</a:t>
            </a:r>
            <a:r>
              <a:rPr lang="en-US" sz="2000" b="1" dirty="0">
                <a:solidFill>
                  <a:schemeClr val="bg1"/>
                </a:solidFill>
                <a:cs typeface="Arial" panose="020B0604020202020204" pitchFamily="34" charset="0"/>
              </a:rPr>
              <a:t>/Delivery Services</a:t>
            </a:r>
          </a:p>
        </p:txBody>
      </p:sp>
      <p:sp>
        <p:nvSpPr>
          <p:cNvPr id="3" name="TextBox 2">
            <a:extLst>
              <a:ext uri="{FF2B5EF4-FFF2-40B4-BE49-F238E27FC236}">
                <a16:creationId xmlns:a16="http://schemas.microsoft.com/office/drawing/2014/main" id="{8ADF275C-AEA6-42BD-A85B-DB11511B5ECC}"/>
              </a:ext>
            </a:extLst>
          </p:cNvPr>
          <p:cNvSpPr txBox="1"/>
          <p:nvPr/>
        </p:nvSpPr>
        <p:spPr>
          <a:xfrm>
            <a:off x="339577" y="1988288"/>
            <a:ext cx="5670420" cy="3600986"/>
          </a:xfrm>
          <a:prstGeom prst="rect">
            <a:avLst/>
          </a:prstGeom>
          <a:solidFill>
            <a:schemeClr val="bg1">
              <a:lumMod val="95000"/>
            </a:schemeClr>
          </a:solidFill>
        </p:spPr>
        <p:txBody>
          <a:bodyPr wrap="square" rtlCol="0">
            <a:spAutoFit/>
          </a:bodyPr>
          <a:lstStyle/>
          <a:p>
            <a:pPr>
              <a:spcBef>
                <a:spcPts val="200"/>
              </a:spcBef>
              <a:spcAft>
                <a:spcPts val="200"/>
              </a:spcAft>
            </a:pPr>
            <a:r>
              <a:rPr lang="en-US" dirty="0"/>
              <a:t>Our support services include the following:</a:t>
            </a:r>
          </a:p>
          <a:p>
            <a:pPr marL="342900" indent="-342900">
              <a:spcBef>
                <a:spcPts val="200"/>
              </a:spcBef>
              <a:spcAft>
                <a:spcPts val="200"/>
              </a:spcAft>
              <a:buAutoNum type="arabicPeriod"/>
            </a:pPr>
            <a:r>
              <a:rPr lang="en-US" dirty="0"/>
              <a:t>Level I &amp; II support for all ERP </a:t>
            </a:r>
            <a:r>
              <a:rPr lang="en-US" dirty="0" smtClean="0"/>
              <a:t>Modules</a:t>
            </a:r>
            <a:endParaRPr lang="en-US" dirty="0"/>
          </a:p>
          <a:p>
            <a:pPr marL="342900" indent="-342900">
              <a:spcBef>
                <a:spcPts val="200"/>
              </a:spcBef>
              <a:spcAft>
                <a:spcPts val="200"/>
              </a:spcAft>
              <a:buAutoNum type="arabicPeriod"/>
            </a:pPr>
            <a:r>
              <a:rPr lang="en-US" dirty="0"/>
              <a:t>Level III – Oracle Support Coordination</a:t>
            </a:r>
          </a:p>
          <a:p>
            <a:pPr marL="342900" indent="-342900">
              <a:spcBef>
                <a:spcPts val="200"/>
              </a:spcBef>
              <a:spcAft>
                <a:spcPts val="200"/>
              </a:spcAft>
              <a:buAutoNum type="arabicPeriod"/>
            </a:pPr>
            <a:r>
              <a:rPr lang="en-US" dirty="0"/>
              <a:t>Root Cause Analysis build</a:t>
            </a:r>
          </a:p>
          <a:p>
            <a:pPr marL="342900" indent="-342900">
              <a:spcBef>
                <a:spcPts val="200"/>
              </a:spcBef>
              <a:spcAft>
                <a:spcPts val="200"/>
              </a:spcAft>
              <a:buAutoNum type="arabicPeriod"/>
            </a:pPr>
            <a:r>
              <a:rPr lang="en-US" dirty="0"/>
              <a:t>Oracle quarterly updates Support</a:t>
            </a:r>
          </a:p>
          <a:p>
            <a:pPr marL="800100" lvl="1" indent="-342900">
              <a:spcBef>
                <a:spcPts val="200"/>
              </a:spcBef>
              <a:spcAft>
                <a:spcPts val="200"/>
              </a:spcAft>
              <a:buAutoNum type="arabicPeriod"/>
            </a:pPr>
            <a:r>
              <a:rPr lang="en-US" dirty="0"/>
              <a:t>Developing customized test scripts</a:t>
            </a:r>
          </a:p>
          <a:p>
            <a:pPr marL="800100" lvl="1" indent="-342900">
              <a:spcBef>
                <a:spcPts val="200"/>
              </a:spcBef>
              <a:spcAft>
                <a:spcPts val="200"/>
              </a:spcAft>
              <a:buAutoNum type="arabicPeriod"/>
            </a:pPr>
            <a:r>
              <a:rPr lang="en-US" dirty="0"/>
              <a:t>Selenium based test automation</a:t>
            </a:r>
          </a:p>
          <a:p>
            <a:pPr marL="342900" indent="-342900">
              <a:spcBef>
                <a:spcPts val="200"/>
              </a:spcBef>
              <a:spcAft>
                <a:spcPts val="200"/>
              </a:spcAft>
              <a:buAutoNum type="arabicPeriod"/>
            </a:pPr>
            <a:r>
              <a:rPr lang="en-US" dirty="0"/>
              <a:t>Frequently used HOW TO documents build</a:t>
            </a:r>
          </a:p>
          <a:p>
            <a:pPr marL="342900" indent="-342900">
              <a:spcBef>
                <a:spcPts val="200"/>
              </a:spcBef>
              <a:spcAft>
                <a:spcPts val="200"/>
              </a:spcAft>
              <a:buAutoNum type="arabicPeriod"/>
            </a:pPr>
            <a:r>
              <a:rPr lang="en-US" dirty="0"/>
              <a:t>New Features introduction with remote training sessions and HOW TO document</a:t>
            </a:r>
          </a:p>
          <a:p>
            <a:pPr>
              <a:spcBef>
                <a:spcPts val="200"/>
              </a:spcBef>
              <a:spcAft>
                <a:spcPts val="200"/>
              </a:spcAft>
            </a:pPr>
            <a:endParaRPr lang="en-US" dirty="0"/>
          </a:p>
        </p:txBody>
      </p:sp>
      <p:sp>
        <p:nvSpPr>
          <p:cNvPr id="20" name="TextBox 19">
            <a:extLst>
              <a:ext uri="{FF2B5EF4-FFF2-40B4-BE49-F238E27FC236}">
                <a16:creationId xmlns:a16="http://schemas.microsoft.com/office/drawing/2014/main" id="{1A3E0302-FFB4-464C-A53B-6DBE6B266C09}"/>
              </a:ext>
            </a:extLst>
          </p:cNvPr>
          <p:cNvSpPr txBox="1"/>
          <p:nvPr/>
        </p:nvSpPr>
        <p:spPr>
          <a:xfrm>
            <a:off x="6381174" y="1970127"/>
            <a:ext cx="5670420" cy="2339102"/>
          </a:xfrm>
          <a:prstGeom prst="rect">
            <a:avLst/>
          </a:prstGeom>
          <a:solidFill>
            <a:schemeClr val="bg1">
              <a:lumMod val="95000"/>
            </a:schemeClr>
          </a:solidFill>
        </p:spPr>
        <p:txBody>
          <a:bodyPr wrap="square" rtlCol="0">
            <a:spAutoFit/>
          </a:bodyPr>
          <a:lstStyle/>
          <a:p>
            <a:pPr>
              <a:spcBef>
                <a:spcPts val="200"/>
              </a:spcBef>
              <a:spcAft>
                <a:spcPts val="200"/>
              </a:spcAft>
            </a:pPr>
            <a:r>
              <a:rPr lang="en-US" dirty="0"/>
              <a:t>Our implementation services include the following:</a:t>
            </a:r>
          </a:p>
          <a:p>
            <a:pPr marL="342900" indent="-342900">
              <a:spcBef>
                <a:spcPts val="200"/>
              </a:spcBef>
              <a:spcAft>
                <a:spcPts val="200"/>
              </a:spcAft>
              <a:buAutoNum type="arabicPeriod"/>
            </a:pPr>
            <a:r>
              <a:rPr lang="en-US" smtClean="0"/>
              <a:t>AIM/OUM Methodology </a:t>
            </a:r>
            <a:endParaRPr lang="en-US" dirty="0"/>
          </a:p>
          <a:p>
            <a:pPr marL="342900" indent="-342900">
              <a:spcBef>
                <a:spcPts val="200"/>
              </a:spcBef>
              <a:spcAft>
                <a:spcPts val="200"/>
              </a:spcAft>
              <a:buAutoNum type="arabicPeriod"/>
            </a:pPr>
            <a:r>
              <a:rPr lang="en-US" dirty="0"/>
              <a:t>Develop Customized User Guides</a:t>
            </a:r>
          </a:p>
          <a:p>
            <a:pPr marL="342900" indent="-342900">
              <a:spcBef>
                <a:spcPts val="200"/>
              </a:spcBef>
              <a:spcAft>
                <a:spcPts val="200"/>
              </a:spcAft>
              <a:buAutoNum type="arabicPeriod"/>
            </a:pPr>
            <a:r>
              <a:rPr lang="en-US" dirty="0"/>
              <a:t>Develop Implementation Test Scripts</a:t>
            </a:r>
          </a:p>
          <a:p>
            <a:pPr marL="342900" indent="-342900">
              <a:spcBef>
                <a:spcPts val="200"/>
              </a:spcBef>
              <a:spcAft>
                <a:spcPts val="200"/>
              </a:spcAft>
              <a:buAutoNum type="arabicPeriod"/>
            </a:pPr>
            <a:r>
              <a:rPr lang="en-US" dirty="0"/>
              <a:t>Run pre-UAT/CRP Test Scripts and identify issues</a:t>
            </a:r>
          </a:p>
          <a:p>
            <a:pPr marL="342900" indent="-342900">
              <a:spcBef>
                <a:spcPts val="200"/>
              </a:spcBef>
              <a:spcAft>
                <a:spcPts val="200"/>
              </a:spcAft>
              <a:buAutoNum type="arabicPeriod"/>
            </a:pPr>
            <a:r>
              <a:rPr lang="en-US" dirty="0"/>
              <a:t>Resolve issues </a:t>
            </a:r>
          </a:p>
          <a:p>
            <a:pPr marL="342900" indent="-342900">
              <a:spcBef>
                <a:spcPts val="200"/>
              </a:spcBef>
              <a:spcAft>
                <a:spcPts val="200"/>
              </a:spcAft>
              <a:buAutoNum type="arabicPeriod"/>
            </a:pPr>
            <a:r>
              <a:rPr lang="en-US" dirty="0"/>
              <a:t>Conduct End User Training Sessions remotely</a:t>
            </a:r>
          </a:p>
        </p:txBody>
      </p:sp>
      <p:pic>
        <p:nvPicPr>
          <p:cNvPr id="21" name="Picture 4" descr="Image result for EMPLOYEES ICON">
            <a:extLst>
              <a:ext uri="{FF2B5EF4-FFF2-40B4-BE49-F238E27FC236}">
                <a16:creationId xmlns:a16="http://schemas.microsoft.com/office/drawing/2014/main" id="{0F05A44D-2AAB-437D-96D7-2F7BEB34F2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964" y="4459629"/>
            <a:ext cx="4497503" cy="252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0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644"/>
            <a:ext cx="12192000" cy="987425"/>
          </a:xfrm>
        </p:spPr>
        <p:txBody>
          <a:bodyPr/>
          <a:lstStyle/>
          <a:p>
            <a:r>
              <a:rPr lang="en-US" dirty="0" smtClean="0"/>
              <a:t>DevOps Offering</a:t>
            </a:r>
            <a:endParaRPr lang="en-US" dirty="0"/>
          </a:p>
        </p:txBody>
      </p:sp>
      <p:sp>
        <p:nvSpPr>
          <p:cNvPr id="18" name="Rectangle 17">
            <a:extLst>
              <a:ext uri="{FF2B5EF4-FFF2-40B4-BE49-F238E27FC236}">
                <a16:creationId xmlns:a16="http://schemas.microsoft.com/office/drawing/2014/main" id="{D477A52E-3F9C-4D70-A1C5-990828DA1FF0}"/>
              </a:ext>
            </a:extLst>
          </p:cNvPr>
          <p:cNvSpPr/>
          <p:nvPr/>
        </p:nvSpPr>
        <p:spPr>
          <a:xfrm>
            <a:off x="339577" y="1347341"/>
            <a:ext cx="5670420" cy="400110"/>
          </a:xfrm>
          <a:prstGeom prst="rect">
            <a:avLst/>
          </a:prstGeom>
          <a:solidFill>
            <a:schemeClr val="accent5"/>
          </a:solidFill>
        </p:spPr>
        <p:txBody>
          <a:bodyPr wrap="square">
            <a:spAutoFit/>
          </a:bodyPr>
          <a:lstStyle/>
          <a:p>
            <a:r>
              <a:rPr lang="en-US" sz="2000" b="1" dirty="0">
                <a:solidFill>
                  <a:schemeClr val="bg1"/>
                </a:solidFill>
                <a:cs typeface="Arial" panose="020B0604020202020204" pitchFamily="34" charset="0"/>
              </a:rPr>
              <a:t>Support Services</a:t>
            </a:r>
          </a:p>
        </p:txBody>
      </p:sp>
      <p:sp>
        <p:nvSpPr>
          <p:cNvPr id="19" name="Rectangle 18">
            <a:extLst>
              <a:ext uri="{FF2B5EF4-FFF2-40B4-BE49-F238E27FC236}">
                <a16:creationId xmlns:a16="http://schemas.microsoft.com/office/drawing/2014/main" id="{8BAF91C0-F59B-4067-9817-8A6BDFFD4394}"/>
              </a:ext>
            </a:extLst>
          </p:cNvPr>
          <p:cNvSpPr/>
          <p:nvPr/>
        </p:nvSpPr>
        <p:spPr>
          <a:xfrm>
            <a:off x="6331844" y="1347341"/>
            <a:ext cx="5719750" cy="400110"/>
          </a:xfrm>
          <a:prstGeom prst="rect">
            <a:avLst/>
          </a:prstGeom>
          <a:solidFill>
            <a:srgbClr val="E95F43"/>
          </a:solidFill>
        </p:spPr>
        <p:txBody>
          <a:bodyPr wrap="square">
            <a:spAutoFit/>
          </a:bodyPr>
          <a:lstStyle/>
          <a:p>
            <a:r>
              <a:rPr lang="en-US" sz="2000" b="1" dirty="0" err="1">
                <a:solidFill>
                  <a:schemeClr val="bg1"/>
                </a:solidFill>
                <a:cs typeface="Arial" panose="020B0604020202020204" pitchFamily="34" charset="0"/>
              </a:rPr>
              <a:t>Imlementation</a:t>
            </a:r>
            <a:r>
              <a:rPr lang="en-US" sz="2000" b="1" dirty="0">
                <a:solidFill>
                  <a:schemeClr val="bg1"/>
                </a:solidFill>
                <a:cs typeface="Arial" panose="020B0604020202020204" pitchFamily="34" charset="0"/>
              </a:rPr>
              <a:t>/Delivery Services</a:t>
            </a:r>
          </a:p>
        </p:txBody>
      </p:sp>
      <p:sp>
        <p:nvSpPr>
          <p:cNvPr id="3" name="TextBox 2">
            <a:extLst>
              <a:ext uri="{FF2B5EF4-FFF2-40B4-BE49-F238E27FC236}">
                <a16:creationId xmlns:a16="http://schemas.microsoft.com/office/drawing/2014/main" id="{8ADF275C-AEA6-42BD-A85B-DB11511B5ECC}"/>
              </a:ext>
            </a:extLst>
          </p:cNvPr>
          <p:cNvSpPr txBox="1"/>
          <p:nvPr/>
        </p:nvSpPr>
        <p:spPr>
          <a:xfrm>
            <a:off x="339577" y="1988288"/>
            <a:ext cx="5670420" cy="1769715"/>
          </a:xfrm>
          <a:prstGeom prst="rect">
            <a:avLst/>
          </a:prstGeom>
          <a:solidFill>
            <a:schemeClr val="bg1">
              <a:lumMod val="95000"/>
            </a:schemeClr>
          </a:solidFill>
        </p:spPr>
        <p:txBody>
          <a:bodyPr wrap="square" rtlCol="0">
            <a:spAutoFit/>
          </a:bodyPr>
          <a:lstStyle/>
          <a:p>
            <a:pPr>
              <a:spcBef>
                <a:spcPts val="200"/>
              </a:spcBef>
              <a:spcAft>
                <a:spcPts val="200"/>
              </a:spcAft>
            </a:pPr>
            <a:r>
              <a:rPr lang="en-US" b="1" dirty="0" smtClean="0"/>
              <a:t>Agile Development</a:t>
            </a:r>
          </a:p>
          <a:p>
            <a:pPr marL="285750" indent="-285750">
              <a:lnSpc>
                <a:spcPct val="150000"/>
              </a:lnSpc>
              <a:spcBef>
                <a:spcPts val="200"/>
              </a:spcBef>
              <a:spcAft>
                <a:spcPts val="200"/>
              </a:spcAft>
              <a:buFont typeface="Arial" panose="020B0604020202020204" pitchFamily="34" charset="0"/>
              <a:buChar char="•"/>
            </a:pPr>
            <a:r>
              <a:rPr lang="en-US" dirty="0" smtClean="0"/>
              <a:t>API data solution </a:t>
            </a:r>
            <a:r>
              <a:rPr lang="en-US" dirty="0"/>
              <a:t>for continuous data </a:t>
            </a:r>
            <a:r>
              <a:rPr lang="en-US" dirty="0" smtClean="0"/>
              <a:t>testing.</a:t>
            </a:r>
          </a:p>
          <a:p>
            <a:pPr marL="285750" indent="-285750">
              <a:lnSpc>
                <a:spcPct val="150000"/>
              </a:lnSpc>
              <a:spcBef>
                <a:spcPts val="200"/>
              </a:spcBef>
              <a:spcAft>
                <a:spcPts val="200"/>
              </a:spcAft>
              <a:buFont typeface="Arial" panose="020B0604020202020204" pitchFamily="34" charset="0"/>
              <a:buChar char="•"/>
            </a:pPr>
            <a:r>
              <a:rPr lang="en-US" dirty="0" smtClean="0"/>
              <a:t>DevOps </a:t>
            </a:r>
            <a:r>
              <a:rPr lang="en-US" dirty="0"/>
              <a:t>process automation </a:t>
            </a:r>
            <a:r>
              <a:rPr lang="en-US" dirty="0" smtClean="0"/>
              <a:t>service.</a:t>
            </a:r>
          </a:p>
          <a:p>
            <a:pPr marL="285750" indent="-285750">
              <a:lnSpc>
                <a:spcPct val="150000"/>
              </a:lnSpc>
              <a:spcBef>
                <a:spcPts val="200"/>
              </a:spcBef>
              <a:spcAft>
                <a:spcPts val="200"/>
              </a:spcAft>
              <a:buFont typeface="Arial" panose="020B0604020202020204" pitchFamily="34" charset="0"/>
              <a:buChar char="•"/>
            </a:pPr>
            <a:r>
              <a:rPr lang="en-US" dirty="0"/>
              <a:t>DevOps Implementation </a:t>
            </a:r>
            <a:r>
              <a:rPr lang="en-US" dirty="0" smtClean="0"/>
              <a:t>Services.</a:t>
            </a:r>
            <a:endParaRPr lang="en-US" dirty="0"/>
          </a:p>
        </p:txBody>
      </p:sp>
      <p:sp>
        <p:nvSpPr>
          <p:cNvPr id="20" name="TextBox 19">
            <a:extLst>
              <a:ext uri="{FF2B5EF4-FFF2-40B4-BE49-F238E27FC236}">
                <a16:creationId xmlns:a16="http://schemas.microsoft.com/office/drawing/2014/main" id="{1A3E0302-FFB4-464C-A53B-6DBE6B266C09}"/>
              </a:ext>
            </a:extLst>
          </p:cNvPr>
          <p:cNvSpPr txBox="1"/>
          <p:nvPr/>
        </p:nvSpPr>
        <p:spPr>
          <a:xfrm>
            <a:off x="6381174" y="1795023"/>
            <a:ext cx="5670420" cy="4637167"/>
          </a:xfrm>
          <a:prstGeom prst="rect">
            <a:avLst/>
          </a:prstGeom>
          <a:solidFill>
            <a:schemeClr val="bg1">
              <a:lumMod val="95000"/>
            </a:schemeClr>
          </a:solidFill>
        </p:spPr>
        <p:txBody>
          <a:bodyPr wrap="square" rtlCol="0">
            <a:spAutoFit/>
          </a:bodyPr>
          <a:lstStyle/>
          <a:p>
            <a:pPr>
              <a:spcBef>
                <a:spcPts val="200"/>
              </a:spcBef>
              <a:spcAft>
                <a:spcPts val="200"/>
              </a:spcAft>
            </a:pPr>
            <a:r>
              <a:rPr lang="en-US" b="1" dirty="0" smtClean="0"/>
              <a:t>API :</a:t>
            </a:r>
            <a:endParaRPr lang="en-US" b="1" dirty="0"/>
          </a:p>
          <a:p>
            <a:pPr marL="342900" indent="-342900">
              <a:spcBef>
                <a:spcPts val="200"/>
              </a:spcBef>
              <a:spcAft>
                <a:spcPts val="200"/>
              </a:spcAft>
              <a:buAutoNum type="arabicPeriod"/>
            </a:pPr>
            <a:r>
              <a:rPr lang="en-US" dirty="0"/>
              <a:t>S</a:t>
            </a:r>
            <a:r>
              <a:rPr lang="en-US" dirty="0" smtClean="0"/>
              <a:t>ource </a:t>
            </a:r>
            <a:r>
              <a:rPr lang="en-US" dirty="0"/>
              <a:t>and target test queries</a:t>
            </a:r>
          </a:p>
          <a:p>
            <a:pPr marL="342900" indent="-342900">
              <a:spcBef>
                <a:spcPts val="200"/>
              </a:spcBef>
              <a:spcAft>
                <a:spcPts val="200"/>
              </a:spcAft>
              <a:buAutoNum type="arabicPeriod"/>
            </a:pPr>
            <a:r>
              <a:rPr lang="en-US" dirty="0"/>
              <a:t>C</a:t>
            </a:r>
            <a:r>
              <a:rPr lang="en-US" dirty="0" smtClean="0"/>
              <a:t>onnections </a:t>
            </a:r>
            <a:r>
              <a:rPr lang="en-US" dirty="0"/>
              <a:t>to data stores</a:t>
            </a:r>
          </a:p>
          <a:p>
            <a:pPr marL="342900" indent="-342900">
              <a:spcBef>
                <a:spcPts val="200"/>
              </a:spcBef>
              <a:spcAft>
                <a:spcPts val="200"/>
              </a:spcAft>
              <a:buAutoNum type="arabicPeriod"/>
            </a:pPr>
            <a:r>
              <a:rPr lang="en-US" dirty="0"/>
              <a:t>T</a:t>
            </a:r>
            <a:r>
              <a:rPr lang="en-US" dirty="0" smtClean="0"/>
              <a:t>ests </a:t>
            </a:r>
            <a:r>
              <a:rPr lang="en-US" dirty="0"/>
              <a:t>associated with an execution suite</a:t>
            </a:r>
          </a:p>
          <a:p>
            <a:pPr marL="342900" indent="-342900">
              <a:spcBef>
                <a:spcPts val="200"/>
              </a:spcBef>
              <a:spcAft>
                <a:spcPts val="200"/>
              </a:spcAft>
              <a:buAutoNum type="arabicPeriod"/>
            </a:pPr>
            <a:r>
              <a:rPr lang="en-US" dirty="0"/>
              <a:t>N</a:t>
            </a:r>
            <a:r>
              <a:rPr lang="en-US" dirty="0" smtClean="0"/>
              <a:t>ew </a:t>
            </a:r>
            <a:r>
              <a:rPr lang="en-US" dirty="0"/>
              <a:t>staging tables from various data connections</a:t>
            </a:r>
          </a:p>
          <a:p>
            <a:pPr marL="342900" indent="-342900">
              <a:spcBef>
                <a:spcPts val="200"/>
              </a:spcBef>
              <a:spcAft>
                <a:spcPts val="200"/>
              </a:spcAft>
              <a:buAutoNum type="arabicPeriod"/>
            </a:pPr>
            <a:r>
              <a:rPr lang="en-US" dirty="0"/>
              <a:t>C</a:t>
            </a:r>
            <a:r>
              <a:rPr lang="en-US" dirty="0" smtClean="0"/>
              <a:t>ustom </a:t>
            </a:r>
            <a:r>
              <a:rPr lang="en-US" dirty="0"/>
              <a:t>flow controls based on run </a:t>
            </a:r>
            <a:r>
              <a:rPr lang="en-US" dirty="0" smtClean="0"/>
              <a:t>results</a:t>
            </a:r>
          </a:p>
          <a:p>
            <a:pPr>
              <a:spcBef>
                <a:spcPts val="200"/>
              </a:spcBef>
              <a:spcAft>
                <a:spcPts val="200"/>
              </a:spcAft>
            </a:pPr>
            <a:r>
              <a:rPr lang="en-IN" b="1" dirty="0"/>
              <a:t>Automation</a:t>
            </a:r>
          </a:p>
          <a:p>
            <a:pPr marL="342900" indent="-342900">
              <a:spcBef>
                <a:spcPts val="200"/>
              </a:spcBef>
              <a:spcAft>
                <a:spcPts val="200"/>
              </a:spcAft>
              <a:buFont typeface="+mj-lt"/>
              <a:buAutoNum type="arabicPeriod"/>
            </a:pPr>
            <a:r>
              <a:rPr lang="en-IN" dirty="0" smtClean="0"/>
              <a:t>Tools selection</a:t>
            </a:r>
          </a:p>
          <a:p>
            <a:pPr marL="342900" indent="-342900">
              <a:spcBef>
                <a:spcPts val="200"/>
              </a:spcBef>
              <a:spcAft>
                <a:spcPts val="200"/>
              </a:spcAft>
              <a:buFont typeface="+mj-lt"/>
              <a:buAutoNum type="arabicPeriod"/>
            </a:pPr>
            <a:r>
              <a:rPr lang="en-US" dirty="0"/>
              <a:t>Continuous Integration</a:t>
            </a:r>
          </a:p>
          <a:p>
            <a:pPr marL="342900" indent="-342900">
              <a:spcBef>
                <a:spcPts val="200"/>
              </a:spcBef>
              <a:spcAft>
                <a:spcPts val="200"/>
              </a:spcAft>
              <a:buFont typeface="+mj-lt"/>
              <a:buAutoNum type="arabicPeriod"/>
            </a:pPr>
            <a:r>
              <a:rPr lang="en-US" dirty="0"/>
              <a:t>Continuous Infrastructure</a:t>
            </a:r>
          </a:p>
          <a:p>
            <a:pPr marL="342900" indent="-342900">
              <a:spcBef>
                <a:spcPts val="200"/>
              </a:spcBef>
              <a:spcAft>
                <a:spcPts val="200"/>
              </a:spcAft>
              <a:buFont typeface="+mj-lt"/>
              <a:buAutoNum type="arabicPeriod"/>
            </a:pPr>
            <a:r>
              <a:rPr lang="en-US" dirty="0"/>
              <a:t>Continuous </a:t>
            </a:r>
            <a:r>
              <a:rPr lang="en-US" dirty="0" smtClean="0"/>
              <a:t>deployment/delivery</a:t>
            </a:r>
            <a:endParaRPr lang="en-US" dirty="0"/>
          </a:p>
          <a:p>
            <a:pPr>
              <a:spcBef>
                <a:spcPts val="200"/>
              </a:spcBef>
              <a:spcAft>
                <a:spcPts val="200"/>
              </a:spcAft>
            </a:pPr>
            <a:r>
              <a:rPr lang="en-IN" b="1" dirty="0" smtClean="0"/>
              <a:t>Implementation</a:t>
            </a:r>
          </a:p>
          <a:p>
            <a:pPr marL="342900" indent="-342900">
              <a:spcBef>
                <a:spcPts val="200"/>
              </a:spcBef>
              <a:spcAft>
                <a:spcPts val="200"/>
              </a:spcAft>
              <a:buFont typeface="+mj-lt"/>
              <a:buAutoNum type="arabicPeriod"/>
            </a:pPr>
            <a:r>
              <a:rPr lang="en-US" dirty="0"/>
              <a:t>Execute DevOps flawlessly. </a:t>
            </a:r>
            <a:endParaRPr lang="en-US" dirty="0" smtClean="0"/>
          </a:p>
          <a:p>
            <a:pPr marL="342900" indent="-342900">
              <a:spcBef>
                <a:spcPts val="200"/>
              </a:spcBef>
              <a:spcAft>
                <a:spcPts val="200"/>
              </a:spcAft>
              <a:buFont typeface="+mj-lt"/>
              <a:buAutoNum type="arabicPeriod"/>
            </a:pPr>
            <a:r>
              <a:rPr lang="en-US" dirty="0" smtClean="0"/>
              <a:t>Find </a:t>
            </a:r>
            <a:r>
              <a:rPr lang="en-US" dirty="0"/>
              <a:t>and fix errors in real-time</a:t>
            </a:r>
          </a:p>
        </p:txBody>
      </p:sp>
      <p:pic>
        <p:nvPicPr>
          <p:cNvPr id="6" name="Picture 5"/>
          <p:cNvPicPr>
            <a:picLocks noChangeAspect="1"/>
          </p:cNvPicPr>
          <p:nvPr/>
        </p:nvPicPr>
        <p:blipFill>
          <a:blip r:embed="rId2"/>
          <a:stretch>
            <a:fillRect/>
          </a:stretch>
        </p:blipFill>
        <p:spPr>
          <a:xfrm>
            <a:off x="778211" y="3758003"/>
            <a:ext cx="2947481" cy="2802439"/>
          </a:xfrm>
          <a:prstGeom prst="rect">
            <a:avLst/>
          </a:prstGeom>
        </p:spPr>
      </p:pic>
    </p:spTree>
    <p:extLst>
      <p:ext uri="{BB962C8B-B14F-4D97-AF65-F5344CB8AC3E}">
        <p14:creationId xmlns:p14="http://schemas.microsoft.com/office/powerpoint/2010/main" val="46567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644"/>
            <a:ext cx="12192000" cy="987425"/>
          </a:xfrm>
        </p:spPr>
        <p:txBody>
          <a:bodyPr/>
          <a:lstStyle/>
          <a:p>
            <a:r>
              <a:rPr lang="en-US" dirty="0" smtClean="0"/>
              <a:t>DevOps Offering</a:t>
            </a:r>
            <a:endParaRPr lang="en-US" dirty="0"/>
          </a:p>
        </p:txBody>
      </p:sp>
      <p:sp>
        <p:nvSpPr>
          <p:cNvPr id="18" name="Rectangle 17">
            <a:extLst>
              <a:ext uri="{FF2B5EF4-FFF2-40B4-BE49-F238E27FC236}">
                <a16:creationId xmlns:a16="http://schemas.microsoft.com/office/drawing/2014/main" id="{D477A52E-3F9C-4D70-A1C5-990828DA1FF0}"/>
              </a:ext>
            </a:extLst>
          </p:cNvPr>
          <p:cNvSpPr/>
          <p:nvPr/>
        </p:nvSpPr>
        <p:spPr>
          <a:xfrm>
            <a:off x="339577" y="1347341"/>
            <a:ext cx="5670420" cy="400110"/>
          </a:xfrm>
          <a:prstGeom prst="rect">
            <a:avLst/>
          </a:prstGeom>
          <a:solidFill>
            <a:schemeClr val="accent5"/>
          </a:solidFill>
        </p:spPr>
        <p:txBody>
          <a:bodyPr wrap="square">
            <a:spAutoFit/>
          </a:bodyPr>
          <a:lstStyle/>
          <a:p>
            <a:r>
              <a:rPr lang="en-US" sz="2000" b="1" dirty="0" smtClean="0">
                <a:solidFill>
                  <a:schemeClr val="bg1"/>
                </a:solidFill>
                <a:cs typeface="Arial" panose="020B0604020202020204" pitchFamily="34" charset="0"/>
              </a:rPr>
              <a:t>Service delivery</a:t>
            </a:r>
            <a:endParaRPr lang="en-US" sz="2000" b="1" dirty="0">
              <a:solidFill>
                <a:schemeClr val="bg1"/>
              </a:solidFill>
              <a:cs typeface="Arial" panose="020B0604020202020204" pitchFamily="34" charset="0"/>
            </a:endParaRPr>
          </a:p>
        </p:txBody>
      </p:sp>
      <p:sp>
        <p:nvSpPr>
          <p:cNvPr id="19" name="Rectangle 18">
            <a:extLst>
              <a:ext uri="{FF2B5EF4-FFF2-40B4-BE49-F238E27FC236}">
                <a16:creationId xmlns:a16="http://schemas.microsoft.com/office/drawing/2014/main" id="{8BAF91C0-F59B-4067-9817-8A6BDFFD4394}"/>
              </a:ext>
            </a:extLst>
          </p:cNvPr>
          <p:cNvSpPr/>
          <p:nvPr/>
        </p:nvSpPr>
        <p:spPr>
          <a:xfrm>
            <a:off x="6331844" y="1347341"/>
            <a:ext cx="5719750" cy="400110"/>
          </a:xfrm>
          <a:prstGeom prst="rect">
            <a:avLst/>
          </a:prstGeom>
          <a:solidFill>
            <a:srgbClr val="E95F43"/>
          </a:solidFill>
        </p:spPr>
        <p:txBody>
          <a:bodyPr wrap="square">
            <a:spAutoFit/>
          </a:bodyPr>
          <a:lstStyle/>
          <a:p>
            <a:r>
              <a:rPr lang="en-US" sz="2000" b="1" dirty="0" err="1">
                <a:solidFill>
                  <a:schemeClr val="bg1"/>
                </a:solidFill>
                <a:cs typeface="Arial" panose="020B0604020202020204" pitchFamily="34" charset="0"/>
              </a:rPr>
              <a:t>Imlementation</a:t>
            </a:r>
            <a:r>
              <a:rPr lang="en-US" sz="2000" b="1" dirty="0">
                <a:solidFill>
                  <a:schemeClr val="bg1"/>
                </a:solidFill>
                <a:cs typeface="Arial" panose="020B0604020202020204" pitchFamily="34" charset="0"/>
              </a:rPr>
              <a:t>/Delivery Services</a:t>
            </a:r>
          </a:p>
        </p:txBody>
      </p:sp>
      <p:sp>
        <p:nvSpPr>
          <p:cNvPr id="3" name="TextBox 2">
            <a:extLst>
              <a:ext uri="{FF2B5EF4-FFF2-40B4-BE49-F238E27FC236}">
                <a16:creationId xmlns:a16="http://schemas.microsoft.com/office/drawing/2014/main" id="{8ADF275C-AEA6-42BD-A85B-DB11511B5ECC}"/>
              </a:ext>
            </a:extLst>
          </p:cNvPr>
          <p:cNvSpPr txBox="1"/>
          <p:nvPr/>
        </p:nvSpPr>
        <p:spPr>
          <a:xfrm>
            <a:off x="339577" y="1881282"/>
            <a:ext cx="5670420" cy="1908215"/>
          </a:xfrm>
          <a:prstGeom prst="rect">
            <a:avLst/>
          </a:prstGeom>
          <a:solidFill>
            <a:schemeClr val="bg1">
              <a:lumMod val="95000"/>
            </a:schemeClr>
          </a:solidFill>
        </p:spPr>
        <p:txBody>
          <a:bodyPr wrap="square" rtlCol="0">
            <a:spAutoFit/>
          </a:bodyPr>
          <a:lstStyle/>
          <a:p>
            <a:pPr marL="285750" indent="-285750">
              <a:lnSpc>
                <a:spcPct val="150000"/>
              </a:lnSpc>
              <a:spcBef>
                <a:spcPts val="200"/>
              </a:spcBef>
              <a:spcAft>
                <a:spcPts val="200"/>
              </a:spcAft>
              <a:buFont typeface="Arial" panose="020B0604020202020204" pitchFamily="34" charset="0"/>
              <a:buChar char="•"/>
            </a:pPr>
            <a:r>
              <a:rPr lang="en-US" dirty="0" smtClean="0"/>
              <a:t>Assessment </a:t>
            </a:r>
          </a:p>
          <a:p>
            <a:pPr marL="285750" indent="-285750">
              <a:lnSpc>
                <a:spcPct val="150000"/>
              </a:lnSpc>
              <a:spcBef>
                <a:spcPts val="200"/>
              </a:spcBef>
              <a:spcAft>
                <a:spcPts val="200"/>
              </a:spcAft>
              <a:buFont typeface="Arial" panose="020B0604020202020204" pitchFamily="34" charset="0"/>
              <a:buChar char="•"/>
            </a:pPr>
            <a:r>
              <a:rPr lang="en-US" dirty="0" smtClean="0"/>
              <a:t>Implementation</a:t>
            </a:r>
          </a:p>
          <a:p>
            <a:pPr marL="285750" indent="-285750">
              <a:lnSpc>
                <a:spcPct val="150000"/>
              </a:lnSpc>
              <a:spcBef>
                <a:spcPts val="200"/>
              </a:spcBef>
              <a:spcAft>
                <a:spcPts val="200"/>
              </a:spcAft>
              <a:buFont typeface="Arial" panose="020B0604020202020204" pitchFamily="34" charset="0"/>
              <a:buChar char="•"/>
            </a:pPr>
            <a:r>
              <a:rPr lang="en-US" dirty="0" smtClean="0"/>
              <a:t>Adopt </a:t>
            </a:r>
          </a:p>
          <a:p>
            <a:pPr marL="285750" indent="-285750">
              <a:lnSpc>
                <a:spcPct val="150000"/>
              </a:lnSpc>
              <a:spcBef>
                <a:spcPts val="200"/>
              </a:spcBef>
              <a:spcAft>
                <a:spcPts val="200"/>
              </a:spcAft>
              <a:buFont typeface="Arial" panose="020B0604020202020204" pitchFamily="34" charset="0"/>
              <a:buChar char="•"/>
            </a:pPr>
            <a:r>
              <a:rPr lang="en-IN" dirty="0" smtClean="0"/>
              <a:t>Governance</a:t>
            </a:r>
            <a:endParaRPr lang="en-US" dirty="0"/>
          </a:p>
        </p:txBody>
      </p:sp>
      <p:sp>
        <p:nvSpPr>
          <p:cNvPr id="20" name="TextBox 19">
            <a:extLst>
              <a:ext uri="{FF2B5EF4-FFF2-40B4-BE49-F238E27FC236}">
                <a16:creationId xmlns:a16="http://schemas.microsoft.com/office/drawing/2014/main" id="{1A3E0302-FFB4-464C-A53B-6DBE6B266C09}"/>
              </a:ext>
            </a:extLst>
          </p:cNvPr>
          <p:cNvSpPr txBox="1"/>
          <p:nvPr/>
        </p:nvSpPr>
        <p:spPr>
          <a:xfrm>
            <a:off x="6381174" y="1795023"/>
            <a:ext cx="5670420" cy="1354217"/>
          </a:xfrm>
          <a:prstGeom prst="rect">
            <a:avLst/>
          </a:prstGeom>
          <a:solidFill>
            <a:schemeClr val="bg1">
              <a:lumMod val="95000"/>
            </a:schemeClr>
          </a:solidFill>
        </p:spPr>
        <p:txBody>
          <a:bodyPr wrap="square" rtlCol="0">
            <a:spAutoFit/>
          </a:bodyPr>
          <a:lstStyle/>
          <a:p>
            <a:pPr>
              <a:spcBef>
                <a:spcPts val="200"/>
              </a:spcBef>
              <a:spcAft>
                <a:spcPts val="200"/>
              </a:spcAft>
            </a:pPr>
            <a:r>
              <a:rPr lang="en-US" b="1" dirty="0"/>
              <a:t>P</a:t>
            </a:r>
            <a:r>
              <a:rPr lang="en-US" b="1" dirty="0" smtClean="0"/>
              <a:t>rogressive </a:t>
            </a:r>
            <a:r>
              <a:rPr lang="en-US" b="1" dirty="0"/>
              <a:t>model-based </a:t>
            </a:r>
            <a:r>
              <a:rPr lang="en-US" b="1" dirty="0" smtClean="0"/>
              <a:t>test</a:t>
            </a:r>
          </a:p>
          <a:p>
            <a:pPr marL="285750" indent="-285750">
              <a:spcBef>
                <a:spcPts val="200"/>
              </a:spcBef>
              <a:spcAft>
                <a:spcPts val="200"/>
              </a:spcAft>
              <a:buFont typeface="Arial" panose="020B0604020202020204" pitchFamily="34" charset="0"/>
              <a:buChar char="•"/>
            </a:pPr>
            <a:r>
              <a:rPr lang="en-US" dirty="0" smtClean="0"/>
              <a:t>Web applications</a:t>
            </a:r>
          </a:p>
          <a:p>
            <a:pPr marL="285750" indent="-285750">
              <a:spcBef>
                <a:spcPts val="200"/>
              </a:spcBef>
              <a:spcAft>
                <a:spcPts val="200"/>
              </a:spcAft>
              <a:buFont typeface="Arial" panose="020B0604020202020204" pitchFamily="34" charset="0"/>
              <a:buChar char="•"/>
            </a:pPr>
            <a:r>
              <a:rPr lang="en-US" dirty="0" smtClean="0"/>
              <a:t>Desktop testing</a:t>
            </a:r>
          </a:p>
          <a:p>
            <a:pPr marL="285750" indent="-285750">
              <a:spcBef>
                <a:spcPts val="200"/>
              </a:spcBef>
              <a:spcAft>
                <a:spcPts val="200"/>
              </a:spcAft>
              <a:buFont typeface="Arial" panose="020B0604020202020204" pitchFamily="34" charset="0"/>
              <a:buChar char="•"/>
            </a:pPr>
            <a:r>
              <a:rPr lang="en-US" dirty="0" smtClean="0"/>
              <a:t>Mobile applications (</a:t>
            </a:r>
            <a:r>
              <a:rPr lang="en-US" dirty="0" err="1" smtClean="0"/>
              <a:t>Andriod</a:t>
            </a:r>
            <a:r>
              <a:rPr lang="en-US" dirty="0" smtClean="0"/>
              <a:t>)</a:t>
            </a:r>
            <a:r>
              <a:rPr lang="en-US" dirty="0"/>
              <a:t> </a:t>
            </a:r>
            <a:endParaRPr lang="en-US" dirty="0" smtClean="0"/>
          </a:p>
        </p:txBody>
      </p:sp>
      <p:pic>
        <p:nvPicPr>
          <p:cNvPr id="4" name="Picture 3"/>
          <p:cNvPicPr>
            <a:picLocks noChangeAspect="1"/>
          </p:cNvPicPr>
          <p:nvPr/>
        </p:nvPicPr>
        <p:blipFill>
          <a:blip r:embed="rId2"/>
          <a:stretch>
            <a:fillRect/>
          </a:stretch>
        </p:blipFill>
        <p:spPr>
          <a:xfrm>
            <a:off x="457200" y="3789497"/>
            <a:ext cx="9688749" cy="2899801"/>
          </a:xfrm>
          <a:prstGeom prst="rect">
            <a:avLst/>
          </a:prstGeom>
        </p:spPr>
      </p:pic>
    </p:spTree>
    <p:extLst>
      <p:ext uri="{BB962C8B-B14F-4D97-AF65-F5344CB8AC3E}">
        <p14:creationId xmlns:p14="http://schemas.microsoft.com/office/powerpoint/2010/main" val="3470510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xSourceItemID xmlns="9b33df1f-1981-480b-aa96-c7d1abd583ed" xsi:nil="true"/>
    <AxSourceListID xmlns="9b33df1f-1981-480b-aa96-c7d1abd583e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D78CE205D6C8448DEDD8D98B4C7C70" ma:contentTypeVersion="2" ma:contentTypeDescription="Create a new document." ma:contentTypeScope="" ma:versionID="b9cea0569c7efba5aada85443b5a4bb7">
  <xsd:schema xmlns:xsd="http://www.w3.org/2001/XMLSchema" xmlns:xs="http://www.w3.org/2001/XMLSchema" xmlns:p="http://schemas.microsoft.com/office/2006/metadata/properties" xmlns:ns2="9b33df1f-1981-480b-aa96-c7d1abd583ed" targetNamespace="http://schemas.microsoft.com/office/2006/metadata/properties" ma:root="true" ma:fieldsID="3d3cb964ae6cf1c1149f14b35b0460a5" ns2:_="">
    <xsd:import namespace="9b33df1f-1981-480b-aa96-c7d1abd583ed"/>
    <xsd:element name="properties">
      <xsd:complexType>
        <xsd:sequence>
          <xsd:element name="documentManagement">
            <xsd:complexType>
              <xsd:all>
                <xsd:element ref="ns2:AxSourceListID" minOccurs="0"/>
                <xsd:element ref="ns2:AxSourceItem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3df1f-1981-480b-aa96-c7d1abd583ed" elementFormDefault="qualified">
    <xsd:import namespace="http://schemas.microsoft.com/office/2006/documentManagement/types"/>
    <xsd:import namespace="http://schemas.microsoft.com/office/infopath/2007/PartnerControls"/>
    <xsd:element name="AxSourceListID" ma:index="8" nillable="true" ma:displayName="AxSourceListID" ma:hidden="true" ma:internalName="AxSourceListID">
      <xsd:simpleType>
        <xsd:restriction base="dms:Unknown"/>
      </xsd:simpleType>
    </xsd:element>
    <xsd:element name="AxSourceItemID" ma:index="9" nillable="true" ma:displayName="AxSourceItemID" ma:hidden="true" ma:internalName="AxSourceItemID">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09F575-5719-4415-A0AA-E6B3A74BCA73}">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9b33df1f-1981-480b-aa96-c7d1abd583ed"/>
    <ds:schemaRef ds:uri="http://purl.org/dc/dcmitype/"/>
  </ds:schemaRefs>
</ds:datastoreItem>
</file>

<file path=customXml/itemProps2.xml><?xml version="1.0" encoding="utf-8"?>
<ds:datastoreItem xmlns:ds="http://schemas.openxmlformats.org/officeDocument/2006/customXml" ds:itemID="{5422F1B8-93C8-4CF8-AC23-D1C60A9966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33df1f-1981-480b-aa96-c7d1abd583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3FBB52-754A-42FE-B424-3429A81B88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3980</TotalTime>
  <Words>1884</Words>
  <Application>Microsoft Office PowerPoint</Application>
  <PresentationFormat>Widescreen</PresentationFormat>
  <Paragraphs>393</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ＭＳ Ｐゴシック</vt:lpstr>
      <vt:lpstr>Agency FB</vt:lpstr>
      <vt:lpstr>Arial</vt:lpstr>
      <vt:lpstr>Arial Narrow</vt:lpstr>
      <vt:lpstr>Arial Rounded MT Bold</vt:lpstr>
      <vt:lpstr>Bahnschrift SemiBold</vt:lpstr>
      <vt:lpstr>Bahnschrift SemiBold Condensed</vt:lpstr>
      <vt:lpstr>Calibri</vt:lpstr>
      <vt:lpstr>Wingdings</vt:lpstr>
      <vt:lpstr>Office Theme</vt:lpstr>
      <vt:lpstr>PowerPoint Presentation</vt:lpstr>
      <vt:lpstr>Agenda</vt:lpstr>
      <vt:lpstr>About SumPositive Offshore</vt:lpstr>
      <vt:lpstr>Hours of Operation</vt:lpstr>
      <vt:lpstr>Modules / Business Scope of Skills Covered</vt:lpstr>
      <vt:lpstr>Technical Services Offered</vt:lpstr>
      <vt:lpstr>Services Offered</vt:lpstr>
      <vt:lpstr>DevOps Offering</vt:lpstr>
      <vt:lpstr>DevOps Offering</vt:lpstr>
      <vt:lpstr>DevOps Team</vt:lpstr>
      <vt:lpstr>ERP Competencies</vt:lpstr>
      <vt:lpstr>Oversight / Coordination Model</vt:lpstr>
      <vt:lpstr>Ticketing Process – Client Managed</vt:lpstr>
      <vt:lpstr>Ticketing Process – Client Managed</vt:lpstr>
      <vt:lpstr>Resources</vt:lpstr>
      <vt:lpstr>Staffing / Scaling approach</vt:lpstr>
      <vt:lpstr>PowerPoint Presentation</vt:lpstr>
      <vt:lpstr>Oracle ERP : Delivery Lead and Enterprise Applications Architect (PPM)</vt:lpstr>
      <vt:lpstr>PowerPoint Presentation</vt:lpstr>
      <vt:lpstr>Client Portfolio</vt:lpstr>
      <vt:lpstr>Customer Showcase: Leading Watch manufacturer in USA</vt:lpstr>
      <vt:lpstr>Customer Showcase: Leading furniture manufacturer in Europe &amp; USA</vt:lpstr>
      <vt:lpstr>Customer Showcase: Leading communication company in Qatar </vt:lpstr>
      <vt:lpstr>Customer Showcase: Industrial Services Company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 Vadlamudi</dc:creator>
  <cp:lastModifiedBy>SAMANTHA</cp:lastModifiedBy>
  <cp:revision>483</cp:revision>
  <cp:lastPrinted>2012-06-26T16:11:31Z</cp:lastPrinted>
  <dcterms:created xsi:type="dcterms:W3CDTF">2012-06-11T15:15:38Z</dcterms:created>
  <dcterms:modified xsi:type="dcterms:W3CDTF">2021-07-18T16:15:40Z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0x010100EDD78CE205D6C8448DEDD8D98B4C7C70</vt:lpwstr>
  </property>
</Properties>
</file>