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3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8" r:id="rId14"/>
    <p:sldId id="269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76" r:id="rId27"/>
    <p:sldId id="282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0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45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3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9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4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40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06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5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4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2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99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6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0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08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78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9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8F85A2-2D8C-4DB9-93E4-1D985908F6A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tuples.htm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he-eye.eu/public/Books/qt.vidyagam.es/library/Programming/Python/Python%20Crash%20Course_%20A%20Hands-On,%20Project-Based%20Introduction%20to%20Programming/Python%20Crash%20Course_%20A%20Hands-On,%20Project-Based%20Introduction%20to%20Programming%20-%20Eric%20Matthe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Python)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Guntur Adil Abdinegoro</a:t>
            </a:r>
            <a:br>
              <a:rPr lang="en-US" sz="2400" dirty="0" smtClean="0"/>
            </a:br>
            <a:r>
              <a:rPr lang="en-US" sz="2400" dirty="0" smtClean="0"/>
              <a:t>52415953</a:t>
            </a:r>
          </a:p>
          <a:p>
            <a:pPr algn="l"/>
            <a:r>
              <a:rPr lang="en-US" sz="2400" dirty="0" smtClean="0"/>
              <a:t>4IA14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5408867"/>
          </a:xfrm>
        </p:spPr>
        <p:txBody>
          <a:bodyPr/>
          <a:lstStyle/>
          <a:p>
            <a:r>
              <a:rPr lang="en-US" sz="3600" b="1" dirty="0" smtClean="0"/>
              <a:t>NUMBERS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Integers</a:t>
            </a:r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+, -, *, /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</a:t>
            </a:r>
          </a:p>
          <a:p>
            <a:pPr marL="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</a:t>
            </a:r>
            <a:r>
              <a:rPr lang="en-US" dirty="0" err="1" smtClean="0"/>
              <a:t>pangkat</a:t>
            </a:r>
            <a:r>
              <a:rPr lang="en-US" dirty="0" smtClean="0"/>
              <a:t> (</a:t>
            </a:r>
            <a:r>
              <a:rPr lang="en-US" dirty="0" err="1" smtClean="0"/>
              <a:t>eksponen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pengakaran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** </a:t>
            </a:r>
            <a:r>
              <a:rPr lang="en-US" dirty="0" err="1" smtClean="0"/>
              <a:t>atau</a:t>
            </a:r>
            <a:r>
              <a:rPr lang="en-US" dirty="0" smtClean="0"/>
              <a:t> //</a:t>
            </a:r>
          </a:p>
        </p:txBody>
      </p:sp>
    </p:spTree>
    <p:extLst>
      <p:ext uri="{BB962C8B-B14F-4D97-AF65-F5344CB8AC3E}">
        <p14:creationId xmlns:p14="http://schemas.microsoft.com/office/powerpoint/2010/main" val="2042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06316"/>
            <a:ext cx="5181600" cy="3650131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06316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6112"/>
            <a:ext cx="5181600" cy="528085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FLOATS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menyebut</a:t>
            </a:r>
            <a:r>
              <a:rPr lang="en-US" dirty="0" smtClean="0"/>
              <a:t> number /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decimal point </a:t>
            </a:r>
            <a:r>
              <a:rPr lang="en-US" dirty="0" err="1" smtClean="0"/>
              <a:t>sebagai</a:t>
            </a:r>
            <a:r>
              <a:rPr lang="en-US" dirty="0" smtClean="0"/>
              <a:t> float.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float.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711471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250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Menghindari</a:t>
            </a:r>
            <a:r>
              <a:rPr lang="en-US" sz="3600" dirty="0" smtClean="0"/>
              <a:t> error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fungsi</a:t>
            </a:r>
            <a:r>
              <a:rPr lang="en-US" sz="3600" dirty="0" smtClean="0"/>
              <a:t> </a:t>
            </a:r>
            <a:r>
              <a:rPr lang="en-US" sz="3600" dirty="0" err="1" smtClean="0"/>
              <a:t>str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data string,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variable yang </a:t>
            </a:r>
            <a:r>
              <a:rPr lang="en-US" dirty="0" err="1" smtClean="0"/>
              <a:t>bertipe</a:t>
            </a:r>
            <a:r>
              <a:rPr lang="en-US" dirty="0" smtClean="0"/>
              <a:t> data integer </a:t>
            </a:r>
            <a:r>
              <a:rPr lang="en-US" dirty="0" err="1" smtClean="0"/>
              <a:t>menjadi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(variable).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622708"/>
            <a:ext cx="4754562" cy="33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LIST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4128"/>
            <a:ext cx="5181600" cy="515283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alphabet, </a:t>
            </a:r>
            <a:r>
              <a:rPr lang="en-US" dirty="0" err="1" smtClean="0"/>
              <a:t>angka</a:t>
            </a:r>
            <a:r>
              <a:rPr lang="en-US" dirty="0" smtClean="0"/>
              <a:t> 0-9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list.</a:t>
            </a:r>
          </a:p>
          <a:p>
            <a:pPr marL="0" indent="0" algn="just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dalam</a:t>
            </a:r>
            <a:r>
              <a:rPr lang="en-US" dirty="0" smtClean="0"/>
              <a:t> python </a:t>
            </a:r>
            <a:r>
              <a:rPr lang="en-US" dirty="0" err="1" smtClean="0"/>
              <a:t>diindikasikan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bracket ([])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terpisahkan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(,)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80282"/>
            <a:ext cx="5181600" cy="18987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output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output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list.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24128"/>
            <a:ext cx="518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051560"/>
            <a:ext cx="4754880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 smtClean="0"/>
              <a:t>Mengakses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index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Index position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[1,2,3,4] </a:t>
            </a:r>
            <a:r>
              <a:rPr lang="en-US" dirty="0" err="1" smtClean="0"/>
              <a:t>maka</a:t>
            </a:r>
            <a:r>
              <a:rPr lang="en-US" dirty="0" smtClean="0"/>
              <a:t> 1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index 0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adalah</a:t>
            </a:r>
            <a:r>
              <a:rPr lang="en-US" dirty="0" smtClean="0"/>
              <a:t> index 1.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index -1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7" y="1051560"/>
            <a:ext cx="5232541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Mengubah</a:t>
            </a:r>
            <a:r>
              <a:rPr lang="en-US" b="1" dirty="0" smtClean="0"/>
              <a:t>, </a:t>
            </a:r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Syntax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syntax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index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7" y="2286000"/>
            <a:ext cx="523254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252728"/>
            <a:ext cx="4553713" cy="5056632"/>
          </a:xfrm>
        </p:spPr>
        <p:txBody>
          <a:bodyPr/>
          <a:lstStyle/>
          <a:p>
            <a:pPr algn="just"/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termudah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append,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index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9006" y="1252728"/>
            <a:ext cx="6221359" cy="43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statement </a:t>
            </a:r>
            <a:r>
              <a:rPr lang="en-US" i="1" dirty="0" smtClean="0"/>
              <a:t>del 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index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menghapusnya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value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3056" y="1496609"/>
            <a:ext cx="5181600" cy="41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05256"/>
            <a:ext cx="5181600" cy="5271707"/>
          </a:xfrm>
        </p:spPr>
        <p:txBody>
          <a:bodyPr/>
          <a:lstStyle/>
          <a:p>
            <a:pPr algn="just"/>
            <a:r>
              <a:rPr lang="en-US" b="1" dirty="0" smtClean="0"/>
              <a:t>Sorting List</a:t>
            </a:r>
          </a:p>
          <a:p>
            <a:pPr marL="0" indent="0" algn="just">
              <a:buNone/>
            </a:pPr>
            <a:r>
              <a:rPr lang="en-US" dirty="0" smtClean="0"/>
              <a:t>Sorting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sort().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mensorting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alphabetic a-z.</a:t>
            </a:r>
          </a:p>
          <a:p>
            <a:pPr marL="0" indent="0" algn="just">
              <a:buNone/>
            </a:pPr>
            <a:r>
              <a:rPr lang="en-US" dirty="0" smtClean="0"/>
              <a:t>Sorting temporarily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sorted().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sort()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sorting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7" y="1170432"/>
            <a:ext cx="5765309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Guido van Rossum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1991.</a:t>
            </a:r>
          </a:p>
          <a:p>
            <a:pPr marL="0" indent="0" algn="just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Python </a:t>
            </a:r>
            <a:r>
              <a:rPr lang="en-US" dirty="0" err="1" smtClean="0"/>
              <a:t>lakukan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read and modify files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menghandle</a:t>
            </a:r>
            <a:r>
              <a:rPr lang="en-US" dirty="0" smtClean="0"/>
              <a:t> data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en-US" dirty="0" smtClean="0"/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rapid prototyping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Kenapa</a:t>
            </a:r>
            <a:r>
              <a:rPr lang="en-US" dirty="0" smtClean="0"/>
              <a:t> Python?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platforms yang </a:t>
            </a:r>
            <a:r>
              <a:rPr lang="en-US" dirty="0" err="1" smtClean="0"/>
              <a:t>berbeda</a:t>
            </a:r>
            <a:r>
              <a:rPr lang="en-US" dirty="0" smtClean="0"/>
              <a:t> (windows, mac, </a:t>
            </a:r>
            <a:r>
              <a:rPr lang="en-US" dirty="0" err="1" smtClean="0"/>
              <a:t>linux</a:t>
            </a:r>
            <a:r>
              <a:rPr lang="en-US" dirty="0" smtClean="0"/>
              <a:t>, raspberry,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memiliki</a:t>
            </a:r>
            <a:r>
              <a:rPr lang="en-US" dirty="0" smtClean="0"/>
              <a:t> syntax yang 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memiliki</a:t>
            </a:r>
            <a:r>
              <a:rPr lang="en-US" dirty="0" smtClean="0"/>
              <a:t> syntax yang </a:t>
            </a:r>
            <a:r>
              <a:rPr lang="en-US" dirty="0" err="1" smtClean="0"/>
              <a:t>memungkinkan</a:t>
            </a:r>
            <a:r>
              <a:rPr lang="en-US" dirty="0" smtClean="0"/>
              <a:t> developer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 interpreter 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9264"/>
            <a:ext cx="4501896" cy="5207699"/>
          </a:xfrm>
        </p:spPr>
        <p:txBody>
          <a:bodyPr/>
          <a:lstStyle/>
          <a:p>
            <a:pPr algn="just"/>
            <a:r>
              <a:rPr lang="en-US" b="1" dirty="0" smtClean="0"/>
              <a:t>Reverse List</a:t>
            </a:r>
          </a:p>
          <a:p>
            <a:pPr marL="0" indent="0" algn="just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sorting </a:t>
            </a:r>
            <a:r>
              <a:rPr lang="en-US" dirty="0" err="1" smtClean="0"/>
              <a:t>secara</a:t>
            </a:r>
            <a:r>
              <a:rPr lang="en-US" dirty="0" smtClean="0"/>
              <a:t> reverse /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reverse().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alphabet,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341" y="969264"/>
            <a:ext cx="6554330" cy="46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DICTIONARY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dictionary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amati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python dictionaries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curly bracket({}),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keys and values.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mengakses</a:t>
            </a:r>
            <a:r>
              <a:rPr lang="en-US" dirty="0" smtClean="0"/>
              <a:t> item </a:t>
            </a:r>
            <a:r>
              <a:rPr lang="en-US" dirty="0" err="1" smtClean="0"/>
              <a:t>pada</a:t>
            </a:r>
            <a:r>
              <a:rPr lang="en-US" dirty="0" smtClean="0"/>
              <a:t> dictionary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key name </a:t>
            </a:r>
            <a:r>
              <a:rPr lang="en-US" dirty="0" err="1" smtClean="0"/>
              <a:t>didalam</a:t>
            </a:r>
            <a:r>
              <a:rPr lang="en-US" dirty="0" smtClean="0"/>
              <a:t> square bracket ([]). </a:t>
            </a:r>
            <a:r>
              <a:rPr lang="en-US" dirty="0" err="1" smtClean="0"/>
              <a:t>Akses</a:t>
            </a:r>
            <a:r>
              <a:rPr lang="en-US" dirty="0" smtClean="0"/>
              <a:t> item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get(“</a:t>
            </a:r>
            <a:r>
              <a:rPr lang="en-US" dirty="0" err="1" smtClean="0"/>
              <a:t>key_name</a:t>
            </a:r>
            <a:r>
              <a:rPr lang="en-US" dirty="0" smtClean="0"/>
              <a:t>”).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417321"/>
            <a:ext cx="9877425" cy="44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Mengubah</a:t>
            </a:r>
            <a:r>
              <a:rPr lang="en-US" b="1" dirty="0" smtClean="0"/>
              <a:t>, </a:t>
            </a:r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Dictionaries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Mengubah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item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dictionaries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key_name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value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endParaRPr lang="en-US" dirty="0"/>
          </a:p>
          <a:p>
            <a:r>
              <a:rPr lang="en-US" b="1" dirty="0" err="1" smtClean="0"/>
              <a:t>Menambah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item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dictionary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index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keyname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value item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Menghapus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item </a:t>
            </a:r>
            <a:r>
              <a:rPr lang="en-US" dirty="0" err="1"/>
              <a:t>pada</a:t>
            </a:r>
            <a:r>
              <a:rPr lang="en-US" dirty="0"/>
              <a:t> dictionaries </a:t>
            </a:r>
            <a:r>
              <a:rPr lang="en-US" dirty="0" err="1"/>
              <a:t>yaitu</a:t>
            </a:r>
            <a:r>
              <a:rPr lang="en-US" dirty="0"/>
              <a:t> pop(),  </a:t>
            </a:r>
            <a:r>
              <a:rPr lang="en-US" dirty="0" err="1"/>
              <a:t>popitem</a:t>
            </a:r>
            <a:r>
              <a:rPr lang="en-US" dirty="0"/>
              <a:t>() </a:t>
            </a:r>
            <a:r>
              <a:rPr lang="en-US" dirty="0" err="1"/>
              <a:t>dan</a:t>
            </a:r>
            <a:r>
              <a:rPr lang="en-US" dirty="0"/>
              <a:t> 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Hati-hati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pengggunaan</a:t>
            </a:r>
            <a:r>
              <a:rPr lang="en-US" dirty="0" smtClean="0"/>
              <a:t> del,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dictionaries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itemnya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item </a:t>
            </a:r>
            <a:r>
              <a:rPr lang="en-US" dirty="0" err="1" smtClean="0"/>
              <a:t>pada</a:t>
            </a:r>
            <a:r>
              <a:rPr lang="en-US" dirty="0" smtClean="0"/>
              <a:t> dictionary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dictionary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method clear().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117" y="1627632"/>
            <a:ext cx="5834643" cy="40345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6918"/>
            <a:ext cx="5678424" cy="64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Tuples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A tuple is a collection which is ordered and </a:t>
            </a:r>
            <a:r>
              <a:rPr lang="en-US" b="1" dirty="0" smtClean="0"/>
              <a:t>unchangeable</a:t>
            </a:r>
            <a:r>
              <a:rPr lang="en-US" dirty="0" smtClean="0"/>
              <a:t>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list,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dirubah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python tuple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tutup</a:t>
            </a:r>
            <a:r>
              <a:rPr lang="en-US" dirty="0" smtClean="0"/>
              <a:t> ().</a:t>
            </a:r>
          </a:p>
          <a:p>
            <a:pPr marL="0" indent="0" algn="just">
              <a:buNone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list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index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tuple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Tuple is unchangeable,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del (</a:t>
            </a:r>
            <a:r>
              <a:rPr lang="en-US" dirty="0" err="1" smtClean="0"/>
              <a:t>penghapusan</a:t>
            </a:r>
            <a:r>
              <a:rPr lang="en-US" dirty="0" smtClean="0"/>
              <a:t>)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764747" cy="39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PERCABANGAN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90800" cy="4351338"/>
          </a:xfrm>
        </p:spPr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Short hand if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29000" y="1690688"/>
            <a:ext cx="4429125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41" y="1962150"/>
            <a:ext cx="28479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149600"/>
            <a:ext cx="424815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941" y="3620294"/>
            <a:ext cx="27432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959350"/>
            <a:ext cx="652462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174" y="5721350"/>
            <a:ext cx="2962275" cy="752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19272" y="1508760"/>
            <a:ext cx="7438644" cy="164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9272" y="3149600"/>
            <a:ext cx="7438644" cy="1809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9272" y="4959350"/>
            <a:ext cx="7438644" cy="1514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8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PERULANGAN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38272" cy="4351338"/>
          </a:xfrm>
        </p:spPr>
        <p:txBody>
          <a:bodyPr/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For Else</a:t>
            </a:r>
          </a:p>
          <a:p>
            <a:r>
              <a:rPr lang="en-US" dirty="0" smtClean="0"/>
              <a:t>While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6472" y="1825625"/>
            <a:ext cx="25146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690688"/>
            <a:ext cx="295275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72" y="3263106"/>
            <a:ext cx="2771775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072" y="3263106"/>
            <a:ext cx="1857375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472" y="5050855"/>
            <a:ext cx="2381250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072" y="4863306"/>
            <a:ext cx="2257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Terima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Kasih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066545"/>
            <a:ext cx="10515600" cy="411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Source from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www.w3schools.com/python/default.asp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www.tutorialspoint.com/python/python_tuples.htm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the-eye.eu/public/Books/qt.vidyagam.es/library/Programming/Python/Python%20Crash%20Course_%20A%20Hands-On%2C%20Project-Based%20Introduction%20to%20Programming/Python%20Crash%20Course_%20A%20Hands-On%2C%20Project-Based%20Introduction%20to%20Programming%20-%20Eric%20Matth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INSTALASI PYTHON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877"/>
            <a:ext cx="10515600" cy="612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06061"/>
            <a:ext cx="7924800" cy="36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602" y="792918"/>
            <a:ext cx="5872494" cy="559361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7813" y="792918"/>
            <a:ext cx="5497091" cy="55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b="1" dirty="0" err="1" smtClean="0"/>
              <a:t>Variabel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simbolis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Aturan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underscore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alpha-numeric </a:t>
            </a:r>
            <a:r>
              <a:rPr lang="en-US" dirty="0" err="1" smtClean="0"/>
              <a:t>dan</a:t>
            </a:r>
            <a:r>
              <a:rPr lang="en-US" dirty="0" smtClean="0"/>
              <a:t> underscore (A-z, 0-9 </a:t>
            </a:r>
            <a:r>
              <a:rPr lang="en-US" dirty="0" err="1" smtClean="0"/>
              <a:t>dan</a:t>
            </a:r>
            <a:r>
              <a:rPr lang="en-US" dirty="0" smtClean="0"/>
              <a:t> _ 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bersifat</a:t>
            </a:r>
            <a:r>
              <a:rPr lang="en-US" dirty="0" smtClean="0"/>
              <a:t> case sensitive (</a:t>
            </a:r>
            <a:r>
              <a:rPr lang="en-US" dirty="0" err="1" smtClean="0"/>
              <a:t>artinya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UMUR </a:t>
            </a:r>
            <a:r>
              <a:rPr lang="en-US" dirty="0" err="1" smtClean="0"/>
              <a:t>merupakan</a:t>
            </a:r>
            <a:r>
              <a:rPr lang="en-US" dirty="0" smtClean="0"/>
              <a:t> variable yang </a:t>
            </a:r>
            <a:r>
              <a:rPr lang="en-US" dirty="0" err="1" smtClean="0"/>
              <a:t>berbeda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20" y="545441"/>
            <a:ext cx="7968352" cy="56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20624"/>
            <a:ext cx="5181600" cy="575633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800" b="1" dirty="0" smtClean="0"/>
              <a:t>Strings</a:t>
            </a:r>
          </a:p>
          <a:p>
            <a:pPr marL="0" indent="0" algn="just">
              <a:buNone/>
            </a:pPr>
            <a:r>
              <a:rPr lang="en-US" dirty="0" err="1" smtClean="0"/>
              <a:t>Mengubah</a:t>
            </a:r>
            <a:r>
              <a:rPr lang="en-US" dirty="0" smtClean="0"/>
              <a:t> Case </a:t>
            </a:r>
            <a:r>
              <a:rPr lang="en-US" dirty="0" err="1" smtClean="0"/>
              <a:t>dalam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Title()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Upper()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atau</a:t>
            </a:r>
            <a:r>
              <a:rPr lang="en-US" dirty="0" smtClean="0"/>
              <a:t> uppercase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Lower()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lowercase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473727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40664"/>
            <a:ext cx="5181600" cy="54362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Adding whitespace to Strings with Tabs or Newlines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\t,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\n.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40664"/>
            <a:ext cx="5181600" cy="54362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Stripping Whitespace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extra whitespace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string.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whitespace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rstrip</a:t>
            </a:r>
            <a:r>
              <a:rPr lang="en-US" dirty="0" smtClean="0"/>
              <a:t>()(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lstrip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strip(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904" y="1572724"/>
            <a:ext cx="5181600" cy="365013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064" y="1572724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809</TotalTime>
  <Words>972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Garamond</vt:lpstr>
      <vt:lpstr>Tw Cen MT</vt:lpstr>
      <vt:lpstr>Tw Cen MT Condensed</vt:lpstr>
      <vt:lpstr>Wingdings</vt:lpstr>
      <vt:lpstr>Wingdings 3</vt:lpstr>
      <vt:lpstr>Integral</vt:lpstr>
      <vt:lpstr>Organic</vt:lpstr>
      <vt:lpstr>Deep Learning (Pengenalan Dasar Python)</vt:lpstr>
      <vt:lpstr>PYTHON</vt:lpstr>
      <vt:lpstr>INSTALASI PYTHON</vt:lpstr>
      <vt:lpstr>PowerPoint Presentation</vt:lpstr>
      <vt:lpstr>Dasar-dasar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Menghindari error dengan fungsi str()</vt:lpstr>
      <vt:lpstr>LIST</vt:lpstr>
      <vt:lpstr>PowerPoint Presentation</vt:lpstr>
      <vt:lpstr>Mengubah, Menambah dan Menghapus Elemen List</vt:lpstr>
      <vt:lpstr>PowerPoint Presentation</vt:lpstr>
      <vt:lpstr>PowerPoint Presentation</vt:lpstr>
      <vt:lpstr>PowerPoint Presentation</vt:lpstr>
      <vt:lpstr>PowerPoint Presentation</vt:lpstr>
      <vt:lpstr>DICTIONARY</vt:lpstr>
      <vt:lpstr>PowerPoint Presentation</vt:lpstr>
      <vt:lpstr>Mengubah, Menghapus dan Menambah elemen Dictionaries</vt:lpstr>
      <vt:lpstr>PowerPoint Presentation</vt:lpstr>
      <vt:lpstr>Tuples</vt:lpstr>
      <vt:lpstr>PERCABANGAN</vt:lpstr>
      <vt:lpstr>PERULANGAN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Guntur Adil Abdinegoro</dc:creator>
  <cp:lastModifiedBy>Guntur Adil Abdinegoro</cp:lastModifiedBy>
  <cp:revision>51</cp:revision>
  <dcterms:created xsi:type="dcterms:W3CDTF">2019-03-22T05:34:04Z</dcterms:created>
  <dcterms:modified xsi:type="dcterms:W3CDTF">2019-03-31T18:07:49Z</dcterms:modified>
</cp:coreProperties>
</file>