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0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5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7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5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1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5A2-2D8C-4DB9-93E4-1D985908F6A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7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F85A2-2D8C-4DB9-93E4-1D985908F6AB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76B70-359A-4AF9-A7B9-72DAC3D2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5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Python)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Guntur Adil Abdinegoro</a:t>
            </a:r>
            <a:br>
              <a:rPr lang="en-US" dirty="0" smtClean="0"/>
            </a:br>
            <a:r>
              <a:rPr lang="en-US" dirty="0" smtClean="0"/>
              <a:t>52415953</a:t>
            </a:r>
          </a:p>
          <a:p>
            <a:pPr algn="l"/>
            <a:r>
              <a:rPr lang="en-US" dirty="0" smtClean="0"/>
              <a:t>4IA14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06316"/>
            <a:ext cx="5181600" cy="3650131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606316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6112"/>
            <a:ext cx="5181600" cy="528085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FLOATS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Python </a:t>
            </a:r>
            <a:r>
              <a:rPr lang="en-US" dirty="0" err="1" smtClean="0"/>
              <a:t>menyebut</a:t>
            </a:r>
            <a:r>
              <a:rPr lang="en-US" dirty="0" smtClean="0"/>
              <a:t> number / 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decimal point </a:t>
            </a:r>
            <a:r>
              <a:rPr lang="en-US" dirty="0" err="1" smtClean="0"/>
              <a:t>sebagai</a:t>
            </a:r>
            <a:r>
              <a:rPr lang="en-US" dirty="0" smtClean="0"/>
              <a:t> float.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float.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711471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2507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Menghindari</a:t>
            </a:r>
            <a:r>
              <a:rPr lang="en-US" sz="3600" dirty="0" smtClean="0"/>
              <a:t> error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fungsi</a:t>
            </a:r>
            <a:r>
              <a:rPr lang="en-US" sz="3600" dirty="0" smtClean="0"/>
              <a:t> </a:t>
            </a:r>
            <a:r>
              <a:rPr lang="en-US" sz="3600" dirty="0" err="1" smtClean="0"/>
              <a:t>str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variable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bertipe</a:t>
            </a:r>
            <a:r>
              <a:rPr lang="en-US" dirty="0" smtClean="0"/>
              <a:t> data string,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variable yang </a:t>
            </a:r>
            <a:r>
              <a:rPr lang="en-US" dirty="0" err="1" smtClean="0"/>
              <a:t>bertipe</a:t>
            </a:r>
            <a:r>
              <a:rPr lang="en-US" dirty="0" smtClean="0"/>
              <a:t> data integer </a:t>
            </a:r>
            <a:r>
              <a:rPr lang="en-US" dirty="0" err="1" smtClean="0"/>
              <a:t>menjadi</a:t>
            </a:r>
            <a:r>
              <a:rPr lang="en-US" dirty="0" smtClean="0"/>
              <a:t> string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(variable).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6228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00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LIST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4128"/>
            <a:ext cx="5181600" cy="515283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List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item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list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alphabet, </a:t>
            </a:r>
            <a:r>
              <a:rPr lang="en-US" dirty="0" err="1" smtClean="0"/>
              <a:t>angka</a:t>
            </a:r>
            <a:r>
              <a:rPr lang="en-US" dirty="0" smtClean="0"/>
              <a:t> 0-9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nama-nama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list.</a:t>
            </a:r>
          </a:p>
          <a:p>
            <a:pPr marL="0" indent="0" algn="just">
              <a:buNone/>
            </a:pPr>
            <a:r>
              <a:rPr lang="en-US" dirty="0" smtClean="0"/>
              <a:t>List </a:t>
            </a:r>
            <a:r>
              <a:rPr lang="en-US" dirty="0" err="1" smtClean="0"/>
              <a:t>dalam</a:t>
            </a:r>
            <a:r>
              <a:rPr lang="en-US" dirty="0" smtClean="0"/>
              <a:t> python </a:t>
            </a:r>
            <a:r>
              <a:rPr lang="en-US" dirty="0" err="1" smtClean="0"/>
              <a:t>diindikasikan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bracket ([])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 </a:t>
            </a:r>
            <a:r>
              <a:rPr lang="en-US" dirty="0" err="1" smtClean="0"/>
              <a:t>terpisahkan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(,)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780282"/>
            <a:ext cx="5181600" cy="18987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Karena</a:t>
            </a:r>
            <a:r>
              <a:rPr lang="en-US" dirty="0" smtClean="0"/>
              <a:t> output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bukanlah</a:t>
            </a:r>
            <a:r>
              <a:rPr lang="en-US" dirty="0" smtClean="0"/>
              <a:t> output yang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user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pelajari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list.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024128"/>
            <a:ext cx="5181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 smtClean="0"/>
              <a:t>Mengakses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List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index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Index position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0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[1,2,3,4] </a:t>
            </a:r>
            <a:r>
              <a:rPr lang="en-US" dirty="0" err="1" smtClean="0"/>
              <a:t>maka</a:t>
            </a:r>
            <a:r>
              <a:rPr lang="en-US" dirty="0" smtClean="0"/>
              <a:t> 1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index 0 </a:t>
            </a:r>
            <a:r>
              <a:rPr lang="en-US" dirty="0" err="1" smtClean="0"/>
              <a:t>dan</a:t>
            </a:r>
            <a:r>
              <a:rPr lang="en-US" dirty="0" smtClean="0"/>
              <a:t> 2 </a:t>
            </a:r>
            <a:r>
              <a:rPr lang="en-US" dirty="0" err="1" smtClean="0"/>
              <a:t>adalah</a:t>
            </a:r>
            <a:r>
              <a:rPr lang="en-US" dirty="0" smtClean="0"/>
              <a:t> index 1.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menginputkan</a:t>
            </a:r>
            <a:r>
              <a:rPr lang="en-US" dirty="0" smtClean="0"/>
              <a:t> index -1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6228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1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Mengubah</a:t>
            </a:r>
            <a:r>
              <a:rPr lang="en-US" b="1" dirty="0" smtClean="0"/>
              <a:t>, </a:t>
            </a:r>
            <a:r>
              <a:rPr lang="en-US" b="1" dirty="0" err="1" smtClean="0"/>
              <a:t>Menambah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Menghapus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 smtClean="0"/>
              <a:t>Mengubah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List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Syntax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syntax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menginputkan</a:t>
            </a:r>
            <a:r>
              <a:rPr lang="en-US" dirty="0" smtClean="0"/>
              <a:t> index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definisikan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6228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b="1" dirty="0" err="1" smtClean="0"/>
              <a:t>Menambah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List</a:t>
            </a:r>
          </a:p>
          <a:p>
            <a:pPr marL="0" indent="0" algn="just">
              <a:buNone/>
            </a:pPr>
            <a:r>
              <a:rPr lang="en-US" dirty="0" smtClean="0"/>
              <a:t>Cara </a:t>
            </a:r>
            <a:r>
              <a:rPr lang="en-US" dirty="0" err="1" smtClean="0"/>
              <a:t>termudah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append,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urut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index list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i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6228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05840"/>
            <a:ext cx="5181600" cy="5171123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Menghapus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List</a:t>
            </a:r>
          </a:p>
          <a:p>
            <a:pPr marL="0" indent="0" algn="just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index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statement </a:t>
            </a:r>
            <a:r>
              <a:rPr lang="en-US" i="1" dirty="0" smtClean="0"/>
              <a:t>del 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index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menghapusnya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value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3056" y="1496609"/>
            <a:ext cx="5181600" cy="41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05256"/>
            <a:ext cx="5181600" cy="5271707"/>
          </a:xfrm>
        </p:spPr>
        <p:txBody>
          <a:bodyPr/>
          <a:lstStyle/>
          <a:p>
            <a:pPr algn="just"/>
            <a:r>
              <a:rPr lang="en-US" b="1" dirty="0" smtClean="0"/>
              <a:t>Sorting List</a:t>
            </a:r>
          </a:p>
          <a:p>
            <a:pPr marL="0" indent="0" algn="just">
              <a:buNone/>
            </a:pPr>
            <a:r>
              <a:rPr lang="en-US" dirty="0" smtClean="0"/>
              <a:t>Sorting </a:t>
            </a:r>
            <a:r>
              <a:rPr lang="en-US" dirty="0" err="1" smtClean="0"/>
              <a:t>permanen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sort().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mensorting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list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alphabetic a-z.</a:t>
            </a:r>
          </a:p>
          <a:p>
            <a:pPr marL="0" indent="0" algn="just">
              <a:buNone/>
            </a:pPr>
            <a:r>
              <a:rPr lang="en-US" dirty="0" smtClean="0"/>
              <a:t>Sorting temporarily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sorted().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sort()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sorting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permanen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1606337"/>
            <a:ext cx="5181600" cy="38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69264"/>
            <a:ext cx="5181600" cy="5207699"/>
          </a:xfrm>
        </p:spPr>
        <p:txBody>
          <a:bodyPr/>
          <a:lstStyle/>
          <a:p>
            <a:pPr algn="just"/>
            <a:r>
              <a:rPr lang="en-US" b="1" dirty="0" smtClean="0"/>
              <a:t>Reverse List</a:t>
            </a:r>
          </a:p>
          <a:p>
            <a:pPr marL="0" indent="0" algn="just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sorting </a:t>
            </a:r>
            <a:r>
              <a:rPr lang="en-US" dirty="0" err="1" smtClean="0"/>
              <a:t>secara</a:t>
            </a:r>
            <a:r>
              <a:rPr lang="en-US" dirty="0" smtClean="0"/>
              <a:t> reverse / </a:t>
            </a:r>
            <a:r>
              <a:rPr lang="en-US" dirty="0" err="1" smtClean="0"/>
              <a:t>kebalikan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reverse().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alphabet,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679" y="1559824"/>
            <a:ext cx="5715991" cy="402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INSTALASI PYTHON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877"/>
            <a:ext cx="10515600" cy="612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506061"/>
            <a:ext cx="7924800" cy="36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dictionary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butuhkan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menyisipkan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amati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6"/>
            <a:ext cx="5181600" cy="40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59546"/>
            <a:ext cx="5181600" cy="348349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76228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b="1" dirty="0" err="1" smtClean="0"/>
              <a:t>Variabel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simbolis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kuantitas</a:t>
            </a:r>
            <a:r>
              <a:rPr lang="en-US" dirty="0" smtClean="0"/>
              <a:t> yang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Aturan</a:t>
            </a:r>
            <a:r>
              <a:rPr lang="en-US" dirty="0" smtClean="0"/>
              <a:t> variable </a:t>
            </a:r>
            <a:r>
              <a:rPr lang="en-US" dirty="0" err="1" smtClean="0"/>
              <a:t>pada</a:t>
            </a:r>
            <a:r>
              <a:rPr lang="en-US" dirty="0" smtClean="0"/>
              <a:t> python 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Sebuah</a:t>
            </a:r>
            <a:r>
              <a:rPr lang="en-US" dirty="0" smtClean="0"/>
              <a:t> variable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underscore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Sebuah</a:t>
            </a:r>
            <a:r>
              <a:rPr lang="en-US" dirty="0" smtClean="0"/>
              <a:t> variable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Sebuah</a:t>
            </a:r>
            <a:r>
              <a:rPr lang="en-US" dirty="0" smtClean="0"/>
              <a:t> variable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alpha-numeric </a:t>
            </a:r>
            <a:r>
              <a:rPr lang="en-US" dirty="0" err="1" smtClean="0"/>
              <a:t>dan</a:t>
            </a:r>
            <a:r>
              <a:rPr lang="en-US" dirty="0" smtClean="0"/>
              <a:t> underscore (A-z, 0-9 </a:t>
            </a:r>
            <a:r>
              <a:rPr lang="en-US" dirty="0" err="1" smtClean="0"/>
              <a:t>dan</a:t>
            </a:r>
            <a:r>
              <a:rPr lang="en-US" dirty="0" smtClean="0"/>
              <a:t> _ 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variable </a:t>
            </a:r>
            <a:r>
              <a:rPr lang="en-US" dirty="0" err="1" smtClean="0"/>
              <a:t>bersifat</a:t>
            </a:r>
            <a:r>
              <a:rPr lang="en-US" dirty="0" smtClean="0"/>
              <a:t> case sensitive (</a:t>
            </a:r>
            <a:r>
              <a:rPr lang="en-US" dirty="0" err="1" smtClean="0"/>
              <a:t>artinya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Umur</a:t>
            </a:r>
            <a:r>
              <a:rPr lang="en-US" dirty="0" smtClean="0"/>
              <a:t>,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UMUR </a:t>
            </a:r>
            <a:r>
              <a:rPr lang="en-US" dirty="0" err="1" smtClean="0"/>
              <a:t>merupakan</a:t>
            </a:r>
            <a:r>
              <a:rPr lang="en-US" dirty="0" smtClean="0"/>
              <a:t> variable yang </a:t>
            </a:r>
            <a:r>
              <a:rPr lang="en-US" dirty="0" err="1" smtClean="0"/>
              <a:t>berbeda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720" y="545441"/>
            <a:ext cx="7968352" cy="561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20624"/>
            <a:ext cx="5181600" cy="575633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800" b="1" dirty="0" smtClean="0"/>
              <a:t>Strings</a:t>
            </a:r>
          </a:p>
          <a:p>
            <a:pPr marL="0" indent="0" algn="just">
              <a:buNone/>
            </a:pPr>
            <a:r>
              <a:rPr lang="en-US" dirty="0" err="1" smtClean="0"/>
              <a:t>Mengubah</a:t>
            </a:r>
            <a:r>
              <a:rPr lang="en-US" dirty="0" smtClean="0"/>
              <a:t> Case </a:t>
            </a:r>
            <a:r>
              <a:rPr lang="en-US" dirty="0" err="1" smtClean="0"/>
              <a:t>dalam</a:t>
            </a:r>
            <a:r>
              <a:rPr lang="en-US" dirty="0" smtClean="0"/>
              <a:t> string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 :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dirty="0" smtClean="0"/>
              <a:t>Title()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ini</a:t>
            </a:r>
            <a:r>
              <a:rPr lang="en-US" dirty="0" smtClean="0"/>
              <a:t>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output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capital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kata.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dirty="0" smtClean="0"/>
              <a:t>Upper()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ini</a:t>
            </a:r>
            <a:r>
              <a:rPr lang="en-US" dirty="0" smtClean="0"/>
              <a:t>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output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capital </a:t>
            </a:r>
            <a:r>
              <a:rPr lang="en-US" dirty="0" err="1" smtClean="0"/>
              <a:t>atau</a:t>
            </a:r>
            <a:r>
              <a:rPr lang="en-US" dirty="0" smtClean="0"/>
              <a:t> uppercase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endParaRPr lang="en-US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en-US" dirty="0" smtClean="0"/>
              <a:t>Lower()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ini</a:t>
            </a:r>
            <a:r>
              <a:rPr lang="en-US" dirty="0" smtClean="0"/>
              <a:t>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output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lowercase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473727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40664"/>
            <a:ext cx="5181600" cy="543629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Adding whitespace to Strings with Tabs or Newlines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tabulasi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\t,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\n.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40664"/>
            <a:ext cx="5181600" cy="543629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Stripping Whitespace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dirty="0" smtClean="0"/>
              <a:t>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extra whitespace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string.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whitespace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 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rstrip</a:t>
            </a:r>
            <a:r>
              <a:rPr lang="en-US" dirty="0" smtClean="0"/>
              <a:t>()(</a:t>
            </a:r>
            <a:r>
              <a:rPr lang="en-US" dirty="0" err="1" smtClean="0"/>
              <a:t>menghapus</a:t>
            </a:r>
            <a:r>
              <a:rPr lang="en-US" dirty="0" smtClean="0"/>
              <a:t> whitespace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)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lstrip</a:t>
            </a:r>
            <a:r>
              <a:rPr lang="en-US" dirty="0" smtClean="0"/>
              <a:t>()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menghapus</a:t>
            </a:r>
            <a:r>
              <a:rPr lang="en-US" dirty="0" smtClean="0"/>
              <a:t> whitespace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strip(</a:t>
            </a:r>
            <a:r>
              <a:rPr lang="en-US" dirty="0" err="1" smtClean="0"/>
              <a:t>menghapus</a:t>
            </a:r>
            <a:r>
              <a:rPr lang="en-US" dirty="0" smtClean="0"/>
              <a:t> whitespace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904" y="1572724"/>
            <a:ext cx="5181600" cy="365013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7064" y="1572724"/>
            <a:ext cx="5181600" cy="36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768096"/>
            <a:ext cx="10515600" cy="5408867"/>
          </a:xfrm>
        </p:spPr>
        <p:txBody>
          <a:bodyPr/>
          <a:lstStyle/>
          <a:p>
            <a:r>
              <a:rPr lang="en-US" sz="3600" b="1" dirty="0" smtClean="0"/>
              <a:t>NUMBERS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Number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Integers</a:t>
            </a:r>
          </a:p>
          <a:p>
            <a:pPr marL="0" indent="0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operator +, -, *, /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python</a:t>
            </a:r>
          </a:p>
          <a:p>
            <a:pPr marL="0" indent="0">
              <a:buNone/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operator </a:t>
            </a:r>
            <a:r>
              <a:rPr lang="en-US" dirty="0" err="1" smtClean="0"/>
              <a:t>pangkat</a:t>
            </a:r>
            <a:r>
              <a:rPr lang="en-US" dirty="0" smtClean="0"/>
              <a:t> (</a:t>
            </a:r>
            <a:r>
              <a:rPr lang="en-US" dirty="0" err="1" smtClean="0"/>
              <a:t>eksponen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pengakaran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** </a:t>
            </a:r>
            <a:r>
              <a:rPr lang="en-US" dirty="0" err="1" smtClean="0"/>
              <a:t>atau</a:t>
            </a:r>
            <a:r>
              <a:rPr lang="en-US" dirty="0" smtClean="0"/>
              <a:t> //</a:t>
            </a:r>
          </a:p>
        </p:txBody>
      </p:sp>
    </p:spTree>
    <p:extLst>
      <p:ext uri="{BB962C8B-B14F-4D97-AF65-F5344CB8AC3E}">
        <p14:creationId xmlns:p14="http://schemas.microsoft.com/office/powerpoint/2010/main" val="20421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584</Words>
  <Application>Microsoft Office PowerPoint</Application>
  <PresentationFormat>Widescreen</PresentationFormat>
  <Paragraphs>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Deep Learning (Pengenalan Dasar Python)</vt:lpstr>
      <vt:lpstr>INSTALASI PYTHON</vt:lpstr>
      <vt:lpstr>PowerPoint Presentation</vt:lpstr>
      <vt:lpstr>Dasar-dasar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Menghindari error dengan fungsi str()</vt:lpstr>
      <vt:lpstr>LIST</vt:lpstr>
      <vt:lpstr>PowerPoint Presentation</vt:lpstr>
      <vt:lpstr>Mengubah, Menambah dan Menghapus Elemen List</vt:lpstr>
      <vt:lpstr>PowerPoint Presentation</vt:lpstr>
      <vt:lpstr>PowerPoint Presentation</vt:lpstr>
      <vt:lpstr>PowerPoint Presentation</vt:lpstr>
      <vt:lpstr>PowerPoint Presentation</vt:lpstr>
      <vt:lpstr>DICTIONARY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Guntur Adil Abdinegoro</dc:creator>
  <cp:lastModifiedBy>Guntur Adil Abdinegoro</cp:lastModifiedBy>
  <cp:revision>27</cp:revision>
  <dcterms:created xsi:type="dcterms:W3CDTF">2019-03-22T05:34:04Z</dcterms:created>
  <dcterms:modified xsi:type="dcterms:W3CDTF">2019-03-22T14:56:16Z</dcterms:modified>
</cp:coreProperties>
</file>