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8"/>
  </p:notesMasterIdLst>
  <p:handoutMasterIdLst>
    <p:handoutMasterId r:id="rId9"/>
  </p:handoutMasterIdLst>
  <p:sldIdLst>
    <p:sldId id="269" r:id="rId2"/>
    <p:sldId id="270" r:id="rId3"/>
    <p:sldId id="271" r:id="rId4"/>
    <p:sldId id="272" r:id="rId5"/>
    <p:sldId id="275" r:id="rId6"/>
    <p:sldId id="274"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8" d="100"/>
          <a:sy n="68" d="100"/>
        </p:scale>
        <p:origin x="90" y="282"/>
      </p:cViewPr>
      <p:guideLst/>
    </p:cSldViewPr>
  </p:slideViewPr>
  <p:notesTextViewPr>
    <p:cViewPr>
      <p:scale>
        <a:sx n="3" d="2"/>
        <a:sy n="3" d="2"/>
      </p:scale>
      <p:origin x="0" y="0"/>
    </p:cViewPr>
  </p:notesTextViewPr>
  <p:notesViewPr>
    <p:cSldViewPr snapToGrid="0" showGuides="1">
      <p:cViewPr varScale="1">
        <p:scale>
          <a:sx n="76" d="100"/>
          <a:sy n="76" d="100"/>
        </p:scale>
        <p:origin x="1680"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CDF4E22-E98E-4F6B-977F-447F402EDE8D}" type="datetimeFigureOut">
              <a:rPr lang="en-US" smtClean="0"/>
              <a:t>3/23/2019</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FDC7F4F-41CA-4B09-9309-82952A673BCD}" type="slidenum">
              <a:rPr lang="en-US" smtClean="0"/>
              <a:t>‹#›</a:t>
            </a:fld>
            <a:endParaRPr lang="en-US"/>
          </a:p>
        </p:txBody>
      </p:sp>
    </p:spTree>
    <p:extLst>
      <p:ext uri="{BB962C8B-B14F-4D97-AF65-F5344CB8AC3E}">
        <p14:creationId xmlns:p14="http://schemas.microsoft.com/office/powerpoint/2010/main" val="18991432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02AA3D-838A-4524-93AE-BB6F4B6FC72A}" type="datetimeFigureOut">
              <a:rPr lang="en-US" smtClean="0"/>
              <a:t>3/23/2019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945297-9661-4111-AC4D-7C1869DFF06C}" type="slidenum">
              <a:rPr lang="en-US" smtClean="0"/>
              <a:t>‹#›</a:t>
            </a:fld>
            <a:endParaRPr lang="en-US"/>
          </a:p>
        </p:txBody>
      </p:sp>
    </p:spTree>
    <p:extLst>
      <p:ext uri="{BB962C8B-B14F-4D97-AF65-F5344CB8AC3E}">
        <p14:creationId xmlns:p14="http://schemas.microsoft.com/office/powerpoint/2010/main" val="41929443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041400"/>
            <a:ext cx="9144000" cy="2387600"/>
          </a:xfrm>
        </p:spPr>
        <p:txBody>
          <a:bodyPr anchor="b"/>
          <a:lstStyle>
            <a:lvl1pPr algn="ctr">
              <a:defRPr sz="6000">
                <a:solidFill>
                  <a:schemeClr val="tx1"/>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lvl1pPr>
              <a:defRPr>
                <a:solidFill>
                  <a:schemeClr val="tx1"/>
                </a:solidFill>
              </a:defRPr>
            </a:lvl1pPr>
          </a:lstStyle>
          <a:p>
            <a:fld id="{F9C73D9D-BEC1-4A36-A912-403F7B61D841}" type="datetime1">
              <a:rPr lang="en-US" smtClean="0"/>
              <a:t>3/23/2019</a:t>
            </a:fld>
            <a:endParaRPr lang="en-US"/>
          </a:p>
        </p:txBody>
      </p:sp>
      <p:sp>
        <p:nvSpPr>
          <p:cNvPr id="5" name="Footer Placeholder 4"/>
          <p:cNvSpPr>
            <a:spLocks noGrp="1"/>
          </p:cNvSpPr>
          <p:nvPr>
            <p:ph type="ftr" sz="quarter" idx="11"/>
          </p:nvPr>
        </p:nvSpPr>
        <p:spPr/>
        <p:txBody>
          <a:bodyPr/>
          <a:lstStyle>
            <a:lvl1pPr>
              <a:defRPr>
                <a:solidFill>
                  <a:schemeClr val="tx1"/>
                </a:solidFill>
              </a:defRPr>
            </a:lvl1pPr>
          </a:lstStyle>
          <a:p>
            <a:r>
              <a:rPr lang="en-US"/>
              <a:t>Add a footer</a:t>
            </a:r>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92FB8604-3E91-4806-A5CC-428F0C480F73}" type="slidenum">
              <a:rPr lang="en-US" smtClean="0"/>
              <a:pPr/>
              <a:t>‹#›</a:t>
            </a:fld>
            <a:endParaRPr lang="en-US"/>
          </a:p>
        </p:txBody>
      </p:sp>
    </p:spTree>
    <p:extLst>
      <p:ext uri="{BB962C8B-B14F-4D97-AF65-F5344CB8AC3E}">
        <p14:creationId xmlns:p14="http://schemas.microsoft.com/office/powerpoint/2010/main" val="259946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E0D7670-55F0-4C01-BDA5-393F3358D0D1}" type="datetime1">
              <a:rPr lang="en-US" smtClean="0"/>
              <a:t>3/23/2019</a:t>
            </a:fld>
            <a:endParaRPr lang="en-US"/>
          </a:p>
        </p:txBody>
      </p:sp>
      <p:sp>
        <p:nvSpPr>
          <p:cNvPr id="5" name="Footer Placeholder 4"/>
          <p:cNvSpPr>
            <a:spLocks noGrp="1"/>
          </p:cNvSpPr>
          <p:nvPr>
            <p:ph type="ftr" sz="quarter" idx="11"/>
          </p:nvPr>
        </p:nvSpPr>
        <p:spPr/>
        <p:txBody>
          <a:bodyPr/>
          <a:lstStyle/>
          <a:p>
            <a:r>
              <a:rPr lang="en-US"/>
              <a:t>Add a footer</a:t>
            </a:r>
          </a:p>
        </p:txBody>
      </p:sp>
      <p:sp>
        <p:nvSpPr>
          <p:cNvPr id="6" name="Slide Number Placeholder 5"/>
          <p:cNvSpPr>
            <a:spLocks noGrp="1"/>
          </p:cNvSpPr>
          <p:nvPr>
            <p:ph type="sldNum" sz="quarter" idx="12"/>
          </p:nvPr>
        </p:nvSpPr>
        <p:spPr/>
        <p:txBody>
          <a:bodyPr/>
          <a:lstStyle/>
          <a:p>
            <a:fld id="{92FB8604-3E91-4806-A5CC-428F0C480F73}" type="slidenum">
              <a:rPr lang="en-US" smtClean="0"/>
              <a:t>‹#›</a:t>
            </a:fld>
            <a:endParaRPr lang="en-US"/>
          </a:p>
        </p:txBody>
      </p:sp>
    </p:spTree>
    <p:extLst>
      <p:ext uri="{BB962C8B-B14F-4D97-AF65-F5344CB8AC3E}">
        <p14:creationId xmlns:p14="http://schemas.microsoft.com/office/powerpoint/2010/main" val="1475257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EF570A4-2E99-4A4B-A2AC-4D556C089130}" type="datetime1">
              <a:rPr lang="en-US" smtClean="0"/>
              <a:t>3/23/2019</a:t>
            </a:fld>
            <a:endParaRPr lang="en-US"/>
          </a:p>
        </p:txBody>
      </p:sp>
      <p:sp>
        <p:nvSpPr>
          <p:cNvPr id="5" name="Footer Placeholder 4"/>
          <p:cNvSpPr>
            <a:spLocks noGrp="1"/>
          </p:cNvSpPr>
          <p:nvPr>
            <p:ph type="ftr" sz="quarter" idx="11"/>
          </p:nvPr>
        </p:nvSpPr>
        <p:spPr/>
        <p:txBody>
          <a:bodyPr/>
          <a:lstStyle/>
          <a:p>
            <a:r>
              <a:rPr lang="en-US"/>
              <a:t>Add a footer</a:t>
            </a:r>
          </a:p>
        </p:txBody>
      </p:sp>
      <p:sp>
        <p:nvSpPr>
          <p:cNvPr id="6" name="Slide Number Placeholder 5"/>
          <p:cNvSpPr>
            <a:spLocks noGrp="1"/>
          </p:cNvSpPr>
          <p:nvPr>
            <p:ph type="sldNum" sz="quarter" idx="12"/>
          </p:nvPr>
        </p:nvSpPr>
        <p:spPr/>
        <p:txBody>
          <a:bodyPr/>
          <a:lstStyle/>
          <a:p>
            <a:fld id="{92FB8604-3E91-4806-A5CC-428F0C480F73}" type="slidenum">
              <a:rPr lang="en-US" smtClean="0"/>
              <a:t>‹#›</a:t>
            </a:fld>
            <a:endParaRPr lang="en-US"/>
          </a:p>
        </p:txBody>
      </p:sp>
    </p:spTree>
    <p:extLst>
      <p:ext uri="{BB962C8B-B14F-4D97-AF65-F5344CB8AC3E}">
        <p14:creationId xmlns:p14="http://schemas.microsoft.com/office/powerpoint/2010/main" val="3292746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0575F1-C798-4463-ADA9-541C94461F29}" type="datetime1">
              <a:rPr lang="en-US" smtClean="0"/>
              <a:t>3/23/2019</a:t>
            </a:fld>
            <a:endParaRPr lang="en-US"/>
          </a:p>
        </p:txBody>
      </p:sp>
      <p:sp>
        <p:nvSpPr>
          <p:cNvPr id="5" name="Footer Placeholder 4"/>
          <p:cNvSpPr>
            <a:spLocks noGrp="1"/>
          </p:cNvSpPr>
          <p:nvPr>
            <p:ph type="ftr" sz="quarter" idx="11"/>
          </p:nvPr>
        </p:nvSpPr>
        <p:spPr/>
        <p:txBody>
          <a:bodyPr/>
          <a:lstStyle/>
          <a:p>
            <a:r>
              <a:rPr lang="en-US"/>
              <a:t>Add a footer</a:t>
            </a:r>
          </a:p>
        </p:txBody>
      </p:sp>
      <p:sp>
        <p:nvSpPr>
          <p:cNvPr id="6" name="Slide Number Placeholder 5"/>
          <p:cNvSpPr>
            <a:spLocks noGrp="1"/>
          </p:cNvSpPr>
          <p:nvPr>
            <p:ph type="sldNum" sz="quarter" idx="12"/>
          </p:nvPr>
        </p:nvSpPr>
        <p:spPr/>
        <p:txBody>
          <a:bodyPr/>
          <a:lstStyle/>
          <a:p>
            <a:fld id="{92FB8604-3E91-4806-A5CC-428F0C480F73}" type="slidenum">
              <a:rPr lang="en-US" smtClean="0"/>
              <a:t>‹#›</a:t>
            </a:fld>
            <a:endParaRPr lang="en-US"/>
          </a:p>
        </p:txBody>
      </p:sp>
    </p:spTree>
    <p:extLst>
      <p:ext uri="{BB962C8B-B14F-4D97-AF65-F5344CB8AC3E}">
        <p14:creationId xmlns:p14="http://schemas.microsoft.com/office/powerpoint/2010/main" val="30427738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62262"/>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p:cNvSpPr>
            <a:spLocks noGrp="1"/>
          </p:cNvSpPr>
          <p:nvPr>
            <p:ph type="dt" sz="half" idx="10"/>
          </p:nvPr>
        </p:nvSpPr>
        <p:spPr/>
        <p:txBody>
          <a:bodyPr/>
          <a:lstStyle/>
          <a:p>
            <a:fld id="{E126DD13-DF4B-4719-A326-B4861EB71C66}" type="datetime1">
              <a:rPr lang="en-US" smtClean="0"/>
              <a:t>3/23/2019</a:t>
            </a:fld>
            <a:endParaRPr lang="en-US"/>
          </a:p>
        </p:txBody>
      </p:sp>
      <p:sp>
        <p:nvSpPr>
          <p:cNvPr id="5" name="Footer Placeholder 4"/>
          <p:cNvSpPr>
            <a:spLocks noGrp="1"/>
          </p:cNvSpPr>
          <p:nvPr>
            <p:ph type="ftr" sz="quarter" idx="11"/>
          </p:nvPr>
        </p:nvSpPr>
        <p:spPr/>
        <p:txBody>
          <a:bodyPr/>
          <a:lstStyle/>
          <a:p>
            <a:r>
              <a:rPr lang="en-US"/>
              <a:t>Add a footer</a:t>
            </a:r>
          </a:p>
        </p:txBody>
      </p:sp>
      <p:sp>
        <p:nvSpPr>
          <p:cNvPr id="6" name="Slide Number Placeholder 5"/>
          <p:cNvSpPr>
            <a:spLocks noGrp="1"/>
          </p:cNvSpPr>
          <p:nvPr>
            <p:ph type="sldNum" sz="quarter" idx="12"/>
          </p:nvPr>
        </p:nvSpPr>
        <p:spPr/>
        <p:txBody>
          <a:bodyPr/>
          <a:lstStyle/>
          <a:p>
            <a:fld id="{92FB8604-3E91-4806-A5CC-428F0C480F73}" type="slidenum">
              <a:rPr lang="en-US" smtClean="0"/>
              <a:t>‹#›</a:t>
            </a:fld>
            <a:endParaRPr lang="en-US"/>
          </a:p>
        </p:txBody>
      </p:sp>
    </p:spTree>
    <p:extLst>
      <p:ext uri="{BB962C8B-B14F-4D97-AF65-F5344CB8AC3E}">
        <p14:creationId xmlns:p14="http://schemas.microsoft.com/office/powerpoint/2010/main" val="1223336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071DC53-4A94-4E7C-8BA7-C3E988DA2C17}" type="datetime1">
              <a:rPr lang="en-US" smtClean="0"/>
              <a:t>3/23/2019</a:t>
            </a:fld>
            <a:endParaRPr lang="en-US"/>
          </a:p>
        </p:txBody>
      </p:sp>
      <p:sp>
        <p:nvSpPr>
          <p:cNvPr id="6" name="Footer Placeholder 5"/>
          <p:cNvSpPr>
            <a:spLocks noGrp="1"/>
          </p:cNvSpPr>
          <p:nvPr>
            <p:ph type="ftr" sz="quarter" idx="11"/>
          </p:nvPr>
        </p:nvSpPr>
        <p:spPr/>
        <p:txBody>
          <a:bodyPr/>
          <a:lstStyle/>
          <a:p>
            <a:r>
              <a:rPr lang="en-US"/>
              <a:t>Add a footer</a:t>
            </a:r>
          </a:p>
        </p:txBody>
      </p:sp>
      <p:sp>
        <p:nvSpPr>
          <p:cNvPr id="7" name="Slide Number Placeholder 6"/>
          <p:cNvSpPr>
            <a:spLocks noGrp="1"/>
          </p:cNvSpPr>
          <p:nvPr>
            <p:ph type="sldNum" sz="quarter" idx="12"/>
          </p:nvPr>
        </p:nvSpPr>
        <p:spPr/>
        <p:txBody>
          <a:bodyPr/>
          <a:lstStyle/>
          <a:p>
            <a:fld id="{92FB8604-3E91-4806-A5CC-428F0C480F73}" type="slidenum">
              <a:rPr lang="en-US" smtClean="0"/>
              <a:t>‹#›</a:t>
            </a:fld>
            <a:endParaRPr lang="en-US"/>
          </a:p>
        </p:txBody>
      </p:sp>
    </p:spTree>
    <p:extLst>
      <p:ext uri="{BB962C8B-B14F-4D97-AF65-F5344CB8AC3E}">
        <p14:creationId xmlns:p14="http://schemas.microsoft.com/office/powerpoint/2010/main" val="23170929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1850" y="274638"/>
            <a:ext cx="10515600" cy="1143000"/>
          </a:xfrm>
        </p:spPr>
        <p:txBody>
          <a:bodyPr/>
          <a:lstStyle/>
          <a:p>
            <a:r>
              <a:rPr lang="en-US"/>
              <a:t>Click to edit Master title style</a:t>
            </a:r>
          </a:p>
        </p:txBody>
      </p:sp>
      <p:sp>
        <p:nvSpPr>
          <p:cNvPr id="3" name="Text Placeholder 2"/>
          <p:cNvSpPr>
            <a:spLocks noGrp="1"/>
          </p:cNvSpPr>
          <p:nvPr>
            <p:ph type="body" idx="1"/>
          </p:nvPr>
        </p:nvSpPr>
        <p:spPr>
          <a:xfrm>
            <a:off x="831850" y="1489075"/>
            <a:ext cx="5156200" cy="641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1850" y="2193925"/>
            <a:ext cx="5156200" cy="3978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89663" y="1489075"/>
            <a:ext cx="5157787" cy="641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9663" y="2193925"/>
            <a:ext cx="5157787" cy="3978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E79912A-DA7D-4888-BF1A-FFA8B711273B}" type="datetime1">
              <a:rPr lang="en-US" smtClean="0"/>
              <a:t>3/23/2019</a:t>
            </a:fld>
            <a:endParaRPr lang="en-US"/>
          </a:p>
        </p:txBody>
      </p:sp>
      <p:sp>
        <p:nvSpPr>
          <p:cNvPr id="8" name="Footer Placeholder 7"/>
          <p:cNvSpPr>
            <a:spLocks noGrp="1"/>
          </p:cNvSpPr>
          <p:nvPr>
            <p:ph type="ftr" sz="quarter" idx="11"/>
          </p:nvPr>
        </p:nvSpPr>
        <p:spPr/>
        <p:txBody>
          <a:bodyPr/>
          <a:lstStyle/>
          <a:p>
            <a:r>
              <a:rPr lang="en-US"/>
              <a:t>Add a footer</a:t>
            </a:r>
          </a:p>
        </p:txBody>
      </p:sp>
      <p:sp>
        <p:nvSpPr>
          <p:cNvPr id="9" name="Slide Number Placeholder 8"/>
          <p:cNvSpPr>
            <a:spLocks noGrp="1"/>
          </p:cNvSpPr>
          <p:nvPr>
            <p:ph type="sldNum" sz="quarter" idx="12"/>
          </p:nvPr>
        </p:nvSpPr>
        <p:spPr/>
        <p:txBody>
          <a:bodyPr/>
          <a:lstStyle/>
          <a:p>
            <a:fld id="{92FB8604-3E91-4806-A5CC-428F0C480F73}" type="slidenum">
              <a:rPr lang="en-US" smtClean="0"/>
              <a:t>‹#›</a:t>
            </a:fld>
            <a:endParaRPr lang="en-US"/>
          </a:p>
        </p:txBody>
      </p:sp>
    </p:spTree>
    <p:extLst>
      <p:ext uri="{BB962C8B-B14F-4D97-AF65-F5344CB8AC3E}">
        <p14:creationId xmlns:p14="http://schemas.microsoft.com/office/powerpoint/2010/main" val="19702027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51F66FA-4CB5-42BA-9ECC-EDEC67A1D389}" type="datetime1">
              <a:rPr lang="en-US" smtClean="0"/>
              <a:t>3/23/2019</a:t>
            </a:fld>
            <a:endParaRPr lang="en-US"/>
          </a:p>
        </p:txBody>
      </p:sp>
      <p:sp>
        <p:nvSpPr>
          <p:cNvPr id="4" name="Footer Placeholder 3"/>
          <p:cNvSpPr>
            <a:spLocks noGrp="1"/>
          </p:cNvSpPr>
          <p:nvPr>
            <p:ph type="ftr" sz="quarter" idx="11"/>
          </p:nvPr>
        </p:nvSpPr>
        <p:spPr/>
        <p:txBody>
          <a:bodyPr/>
          <a:lstStyle/>
          <a:p>
            <a:r>
              <a:rPr lang="en-US"/>
              <a:t>Add a footer</a:t>
            </a:r>
          </a:p>
        </p:txBody>
      </p:sp>
      <p:sp>
        <p:nvSpPr>
          <p:cNvPr id="5" name="Slide Number Placeholder 4"/>
          <p:cNvSpPr>
            <a:spLocks noGrp="1"/>
          </p:cNvSpPr>
          <p:nvPr>
            <p:ph type="sldNum" sz="quarter" idx="12"/>
          </p:nvPr>
        </p:nvSpPr>
        <p:spPr/>
        <p:txBody>
          <a:bodyPr/>
          <a:lstStyle/>
          <a:p>
            <a:fld id="{92FB8604-3E91-4806-A5CC-428F0C480F73}" type="slidenum">
              <a:rPr lang="en-US" smtClean="0"/>
              <a:t>‹#›</a:t>
            </a:fld>
            <a:endParaRPr lang="en-US"/>
          </a:p>
        </p:txBody>
      </p:sp>
    </p:spTree>
    <p:extLst>
      <p:ext uri="{BB962C8B-B14F-4D97-AF65-F5344CB8AC3E}">
        <p14:creationId xmlns:p14="http://schemas.microsoft.com/office/powerpoint/2010/main" val="32055980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567B65-FBBA-46B4-B227-600DAFCC8EF0}" type="datetime1">
              <a:rPr lang="en-US" smtClean="0"/>
              <a:t>3/23/2019</a:t>
            </a:fld>
            <a:endParaRPr lang="en-US"/>
          </a:p>
        </p:txBody>
      </p:sp>
      <p:sp>
        <p:nvSpPr>
          <p:cNvPr id="3" name="Footer Placeholder 2"/>
          <p:cNvSpPr>
            <a:spLocks noGrp="1"/>
          </p:cNvSpPr>
          <p:nvPr>
            <p:ph type="ftr" sz="quarter" idx="11"/>
          </p:nvPr>
        </p:nvSpPr>
        <p:spPr/>
        <p:txBody>
          <a:bodyPr/>
          <a:lstStyle/>
          <a:p>
            <a:r>
              <a:rPr lang="en-US"/>
              <a:t>Add a footer</a:t>
            </a:r>
          </a:p>
        </p:txBody>
      </p:sp>
      <p:sp>
        <p:nvSpPr>
          <p:cNvPr id="4" name="Slide Number Placeholder 3"/>
          <p:cNvSpPr>
            <a:spLocks noGrp="1"/>
          </p:cNvSpPr>
          <p:nvPr>
            <p:ph type="sldNum" sz="quarter" idx="12"/>
          </p:nvPr>
        </p:nvSpPr>
        <p:spPr/>
        <p:txBody>
          <a:bodyPr/>
          <a:lstStyle/>
          <a:p>
            <a:fld id="{92FB8604-3E91-4806-A5CC-428F0C480F73}" type="slidenum">
              <a:rPr lang="en-US" smtClean="0"/>
              <a:t>‹#›</a:t>
            </a:fld>
            <a:endParaRPr lang="en-US"/>
          </a:p>
        </p:txBody>
      </p:sp>
    </p:spTree>
    <p:extLst>
      <p:ext uri="{BB962C8B-B14F-4D97-AF65-F5344CB8AC3E}">
        <p14:creationId xmlns:p14="http://schemas.microsoft.com/office/powerpoint/2010/main" val="28205982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4" name="Text Placeholder 3"/>
          <p:cNvSpPr>
            <a:spLocks noGrp="1"/>
          </p:cNvSpPr>
          <p:nvPr>
            <p:ph type="body" sz="half" idx="2"/>
          </p:nvPr>
        </p:nvSpPr>
        <p:spPr>
          <a:xfrm>
            <a:off x="839788" y="2101850"/>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EC15529-BE6B-4FAF-92A8-E67316B287FA}" type="datetime1">
              <a:rPr lang="en-US" smtClean="0"/>
              <a:t>3/23/2019</a:t>
            </a:fld>
            <a:endParaRPr lang="en-US"/>
          </a:p>
        </p:txBody>
      </p:sp>
      <p:sp>
        <p:nvSpPr>
          <p:cNvPr id="6" name="Footer Placeholder 5"/>
          <p:cNvSpPr>
            <a:spLocks noGrp="1"/>
          </p:cNvSpPr>
          <p:nvPr>
            <p:ph type="ftr" sz="quarter" idx="11"/>
          </p:nvPr>
        </p:nvSpPr>
        <p:spPr/>
        <p:txBody>
          <a:bodyPr/>
          <a:lstStyle/>
          <a:p>
            <a:r>
              <a:rPr lang="en-US"/>
              <a:t>Add a footer</a:t>
            </a:r>
          </a:p>
        </p:txBody>
      </p:sp>
      <p:sp>
        <p:nvSpPr>
          <p:cNvPr id="7" name="Slide Number Placeholder 6"/>
          <p:cNvSpPr>
            <a:spLocks noGrp="1"/>
          </p:cNvSpPr>
          <p:nvPr>
            <p:ph type="sldNum" sz="quarter" idx="12"/>
          </p:nvPr>
        </p:nvSpPr>
        <p:spPr/>
        <p:txBody>
          <a:bodyPr/>
          <a:lstStyle/>
          <a:p>
            <a:fld id="{92FB8604-3E91-4806-A5CC-428F0C480F73}" type="slidenum">
              <a:rPr lang="en-US" smtClean="0"/>
              <a:t>‹#›</a:t>
            </a:fld>
            <a:endParaRPr lang="en-US"/>
          </a:p>
        </p:txBody>
      </p:sp>
    </p:spTree>
    <p:extLst>
      <p:ext uri="{BB962C8B-B14F-4D97-AF65-F5344CB8AC3E}">
        <p14:creationId xmlns:p14="http://schemas.microsoft.com/office/powerpoint/2010/main" val="111326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101850"/>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F7DF48A-15DE-4D33-B881-E4E92245926D}" type="datetime1">
              <a:rPr lang="en-US" smtClean="0"/>
              <a:t>3/23/2019</a:t>
            </a:fld>
            <a:endParaRPr lang="en-US"/>
          </a:p>
        </p:txBody>
      </p:sp>
      <p:sp>
        <p:nvSpPr>
          <p:cNvPr id="6" name="Footer Placeholder 5"/>
          <p:cNvSpPr>
            <a:spLocks noGrp="1"/>
          </p:cNvSpPr>
          <p:nvPr>
            <p:ph type="ftr" sz="quarter" idx="11"/>
          </p:nvPr>
        </p:nvSpPr>
        <p:spPr/>
        <p:txBody>
          <a:bodyPr/>
          <a:lstStyle/>
          <a:p>
            <a:r>
              <a:rPr lang="en-US"/>
              <a:t>Add a footer</a:t>
            </a:r>
          </a:p>
        </p:txBody>
      </p:sp>
      <p:sp>
        <p:nvSpPr>
          <p:cNvPr id="7" name="Slide Number Placeholder 6"/>
          <p:cNvSpPr>
            <a:spLocks noGrp="1"/>
          </p:cNvSpPr>
          <p:nvPr>
            <p:ph type="sldNum" sz="quarter" idx="12"/>
          </p:nvPr>
        </p:nvSpPr>
        <p:spPr/>
        <p:txBody>
          <a:bodyPr/>
          <a:lstStyle/>
          <a:p>
            <a:fld id="{92FB8604-3E91-4806-A5CC-428F0C480F73}" type="slidenum">
              <a:rPr lang="en-US" smtClean="0"/>
              <a:t>‹#›</a:t>
            </a:fld>
            <a:endParaRPr lang="en-US"/>
          </a:p>
        </p:txBody>
      </p:sp>
    </p:spTree>
    <p:extLst>
      <p:ext uri="{BB962C8B-B14F-4D97-AF65-F5344CB8AC3E}">
        <p14:creationId xmlns:p14="http://schemas.microsoft.com/office/powerpoint/2010/main" val="34943479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3276600" cy="365125"/>
          </a:xfrm>
          <a:prstGeom prst="rect">
            <a:avLst/>
          </a:prstGeom>
        </p:spPr>
        <p:txBody>
          <a:bodyPr vert="horz" lIns="91440" tIns="45720" rIns="91440" bIns="45720" rtlCol="0" anchor="ctr"/>
          <a:lstStyle>
            <a:lvl1pPr algn="l">
              <a:defRPr sz="1100">
                <a:solidFill>
                  <a:schemeClr val="tx1">
                    <a:tint val="75000"/>
                  </a:schemeClr>
                </a:solidFill>
              </a:defRPr>
            </a:lvl1pPr>
          </a:lstStyle>
          <a:p>
            <a:fld id="{889459B6-5D04-429A-B7FB-48F7063307D2}" type="datetime1">
              <a:rPr lang="en-US" smtClean="0"/>
              <a:pPr/>
              <a:t>3/23/2019</a:t>
            </a:fld>
            <a:endParaRPr lang="en-US" dirty="0"/>
          </a:p>
        </p:txBody>
      </p:sp>
      <p:sp>
        <p:nvSpPr>
          <p:cNvPr id="5" name="Footer Placeholder 4"/>
          <p:cNvSpPr>
            <a:spLocks noGrp="1"/>
          </p:cNvSpPr>
          <p:nvPr>
            <p:ph type="ftr" sz="quarter" idx="3"/>
          </p:nvPr>
        </p:nvSpPr>
        <p:spPr>
          <a:xfrm>
            <a:off x="4648200" y="6356350"/>
            <a:ext cx="2895600" cy="365125"/>
          </a:xfrm>
          <a:prstGeom prst="rect">
            <a:avLst/>
          </a:prstGeom>
        </p:spPr>
        <p:txBody>
          <a:bodyPr vert="horz" lIns="91440" tIns="45720" rIns="91440" bIns="45720" rtlCol="0" anchor="ctr"/>
          <a:lstStyle>
            <a:lvl1pPr algn="ctr">
              <a:defRPr sz="1100">
                <a:solidFill>
                  <a:schemeClr val="tx1">
                    <a:tint val="75000"/>
                  </a:schemeClr>
                </a:solidFill>
              </a:defRPr>
            </a:lvl1pPr>
          </a:lstStyle>
          <a:p>
            <a:r>
              <a:rPr lang="en-US"/>
              <a:t>Add a footer</a:t>
            </a:r>
          </a:p>
        </p:txBody>
      </p:sp>
      <p:sp>
        <p:nvSpPr>
          <p:cNvPr id="6" name="Slide Number Placeholder 5"/>
          <p:cNvSpPr>
            <a:spLocks noGrp="1"/>
          </p:cNvSpPr>
          <p:nvPr>
            <p:ph type="sldNum" sz="quarter" idx="4"/>
          </p:nvPr>
        </p:nvSpPr>
        <p:spPr>
          <a:xfrm>
            <a:off x="8077200" y="6356350"/>
            <a:ext cx="32766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92FB8604-3E91-4806-A5CC-428F0C480F73}" type="slidenum">
              <a:rPr lang="en-US" smtClean="0"/>
              <a:pPr/>
              <a:t>‹#›</a:t>
            </a:fld>
            <a:endParaRPr lang="en-US"/>
          </a:p>
        </p:txBody>
      </p:sp>
    </p:spTree>
    <p:extLst>
      <p:ext uri="{BB962C8B-B14F-4D97-AF65-F5344CB8AC3E}">
        <p14:creationId xmlns:p14="http://schemas.microsoft.com/office/powerpoint/2010/main" val="1955623018"/>
      </p:ext>
    </p:extLst>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ct val="30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1258957" y="943797"/>
            <a:ext cx="9144000" cy="2312165"/>
          </a:xfrm>
        </p:spPr>
        <p:txBody>
          <a:bodyPr/>
          <a:lstStyle/>
          <a:p>
            <a:r>
              <a:rPr lang="en-US" dirty="0"/>
              <a:t>ENGINEERING FUNDAMENTALS</a:t>
            </a:r>
          </a:p>
        </p:txBody>
      </p:sp>
      <p:sp>
        <p:nvSpPr>
          <p:cNvPr id="3" name="Subtitle 2"/>
          <p:cNvSpPr>
            <a:spLocks noGrp="1"/>
          </p:cNvSpPr>
          <p:nvPr>
            <p:ph type="subTitle" idx="1"/>
          </p:nvPr>
        </p:nvSpPr>
        <p:spPr>
          <a:xfrm>
            <a:off x="1258957" y="3946595"/>
            <a:ext cx="9144000" cy="1655762"/>
          </a:xfrm>
        </p:spPr>
        <p:txBody>
          <a:bodyPr>
            <a:normAutofit/>
          </a:bodyPr>
          <a:lstStyle/>
          <a:p>
            <a:r>
              <a:rPr lang="en-US" sz="3200" dirty="0"/>
              <a:t>AUTOMATIC STREET LIGHTS USING ARDUINO</a:t>
            </a:r>
          </a:p>
        </p:txBody>
      </p:sp>
      <p:pic>
        <p:nvPicPr>
          <p:cNvPr id="1026" name="Picture 2" descr="Image result for srm ap logo">
            <a:extLst>
              <a:ext uri="{FF2B5EF4-FFF2-40B4-BE49-F238E27FC236}">
                <a16:creationId xmlns:a16="http://schemas.microsoft.com/office/drawing/2014/main" id="{B4D1D462-C9E9-4E55-BBC6-5EE4C956FD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01809" y="-738976"/>
            <a:ext cx="2690191" cy="2047628"/>
          </a:xfrm>
          <a:prstGeom prst="rect">
            <a:avLst/>
          </a:prstGeom>
          <a:noFill/>
          <a:effectLst>
            <a:glow>
              <a:srgbClr val="92D050">
                <a:alpha val="75000"/>
              </a:srgbClr>
            </a:glow>
            <a:outerShdw dist="50800" dir="5400000" sx="1000" sy="1000" algn="ctr" rotWithShape="0">
              <a:srgbClr val="000000"/>
            </a:outerShdw>
            <a:softEdge rad="1524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25278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TEAM MEMBERS</a:t>
            </a:r>
          </a:p>
        </p:txBody>
      </p:sp>
      <p:sp>
        <p:nvSpPr>
          <p:cNvPr id="14" name="Content Placeholder 13"/>
          <p:cNvSpPr>
            <a:spLocks noGrp="1"/>
          </p:cNvSpPr>
          <p:nvPr>
            <p:ph idx="1"/>
          </p:nvPr>
        </p:nvSpPr>
        <p:spPr>
          <a:xfrm>
            <a:off x="586409" y="1481067"/>
            <a:ext cx="10515600" cy="5011807"/>
          </a:xfrm>
        </p:spPr>
        <p:txBody>
          <a:bodyPr>
            <a:noAutofit/>
          </a:bodyPr>
          <a:lstStyle/>
          <a:p>
            <a:pPr marL="0" lvl="0" indent="0">
              <a:buNone/>
            </a:pPr>
            <a:r>
              <a:rPr lang="en-US" dirty="0">
                <a:solidFill>
                  <a:srgbClr val="FFFF00"/>
                </a:solidFill>
              </a:rPr>
              <a:t>1)Sai </a:t>
            </a:r>
            <a:r>
              <a:rPr lang="en-US" dirty="0" err="1">
                <a:solidFill>
                  <a:srgbClr val="FFFF00"/>
                </a:solidFill>
              </a:rPr>
              <a:t>Teja</a:t>
            </a:r>
            <a:endParaRPr lang="en-US" dirty="0">
              <a:solidFill>
                <a:srgbClr val="FFFF00"/>
              </a:solidFill>
            </a:endParaRPr>
          </a:p>
          <a:p>
            <a:pPr marL="0" lvl="0" indent="0">
              <a:buNone/>
            </a:pPr>
            <a:r>
              <a:rPr lang="en-US" dirty="0">
                <a:solidFill>
                  <a:srgbClr val="FFFF00"/>
                </a:solidFill>
              </a:rPr>
              <a:t>2)Sathvik</a:t>
            </a:r>
          </a:p>
          <a:p>
            <a:pPr marL="0" lvl="0" indent="0">
              <a:buNone/>
            </a:pPr>
            <a:r>
              <a:rPr lang="en-US" dirty="0">
                <a:solidFill>
                  <a:srgbClr val="FFFF00"/>
                </a:solidFill>
              </a:rPr>
              <a:t>3)Hemanth</a:t>
            </a:r>
          </a:p>
          <a:p>
            <a:pPr marL="0" lvl="0" indent="0">
              <a:buNone/>
            </a:pPr>
            <a:r>
              <a:rPr lang="en-US" dirty="0">
                <a:solidFill>
                  <a:srgbClr val="FFFF00"/>
                </a:solidFill>
              </a:rPr>
              <a:t>4)Praveen</a:t>
            </a:r>
          </a:p>
          <a:p>
            <a:pPr marL="0" lvl="0" indent="0">
              <a:buNone/>
            </a:pPr>
            <a:r>
              <a:rPr lang="en-US" dirty="0">
                <a:solidFill>
                  <a:srgbClr val="FFFF00"/>
                </a:solidFill>
              </a:rPr>
              <a:t>5)Bhargav</a:t>
            </a:r>
          </a:p>
          <a:p>
            <a:pPr marL="0" lvl="0" indent="0">
              <a:buNone/>
            </a:pPr>
            <a:r>
              <a:rPr lang="en-US" dirty="0">
                <a:solidFill>
                  <a:srgbClr val="FFFF00"/>
                </a:solidFill>
              </a:rPr>
              <a:t>6)</a:t>
            </a:r>
            <a:r>
              <a:rPr lang="en-US" dirty="0" err="1">
                <a:solidFill>
                  <a:srgbClr val="FFFF00"/>
                </a:solidFill>
              </a:rPr>
              <a:t>Suhitha</a:t>
            </a:r>
            <a:endParaRPr lang="en-US" dirty="0">
              <a:solidFill>
                <a:srgbClr val="FFFF00"/>
              </a:solidFill>
            </a:endParaRPr>
          </a:p>
          <a:p>
            <a:pPr marL="0" lvl="0" indent="0">
              <a:buNone/>
            </a:pPr>
            <a:r>
              <a:rPr lang="en-US" dirty="0">
                <a:solidFill>
                  <a:srgbClr val="FFFF00"/>
                </a:solidFill>
              </a:rPr>
              <a:t>7)Vaishnavi</a:t>
            </a:r>
          </a:p>
          <a:p>
            <a:pPr marL="0" lvl="0" indent="0">
              <a:buNone/>
            </a:pPr>
            <a:r>
              <a:rPr lang="en-US" dirty="0">
                <a:solidFill>
                  <a:srgbClr val="FFFF00"/>
                </a:solidFill>
              </a:rPr>
              <a:t>8)</a:t>
            </a:r>
            <a:r>
              <a:rPr lang="en-US" dirty="0" err="1">
                <a:solidFill>
                  <a:srgbClr val="FFFF00"/>
                </a:solidFill>
              </a:rPr>
              <a:t>Divyasri</a:t>
            </a:r>
            <a:endParaRPr lang="en-US" dirty="0">
              <a:solidFill>
                <a:srgbClr val="FFFF00"/>
              </a:solidFill>
            </a:endParaRPr>
          </a:p>
          <a:p>
            <a:pPr marL="0" lvl="0" indent="0">
              <a:buNone/>
            </a:pPr>
            <a:r>
              <a:rPr lang="en-US" dirty="0">
                <a:solidFill>
                  <a:srgbClr val="FFFF00"/>
                </a:solidFill>
              </a:rPr>
              <a:t>9)</a:t>
            </a:r>
            <a:r>
              <a:rPr lang="en-US" dirty="0" err="1">
                <a:solidFill>
                  <a:srgbClr val="FFFF00"/>
                </a:solidFill>
              </a:rPr>
              <a:t>Lasya</a:t>
            </a:r>
            <a:endParaRPr lang="en-US" dirty="0">
              <a:solidFill>
                <a:srgbClr val="FFFF00"/>
              </a:solidFill>
            </a:endParaRPr>
          </a:p>
          <a:p>
            <a:pPr marL="0" lvl="0" indent="0">
              <a:buNone/>
            </a:pPr>
            <a:r>
              <a:rPr lang="en-US" dirty="0">
                <a:solidFill>
                  <a:srgbClr val="FFFF00"/>
                </a:solidFill>
              </a:rPr>
              <a:t>10)Nikhil</a:t>
            </a:r>
          </a:p>
        </p:txBody>
      </p:sp>
      <p:pic>
        <p:nvPicPr>
          <p:cNvPr id="4" name="Picture 2" descr="Image result for srm ap logo">
            <a:extLst>
              <a:ext uri="{FF2B5EF4-FFF2-40B4-BE49-F238E27FC236}">
                <a16:creationId xmlns:a16="http://schemas.microsoft.com/office/drawing/2014/main" id="{3399674A-2C9E-49D4-959B-2E040C2A14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01809" y="-738976"/>
            <a:ext cx="2690191" cy="2047628"/>
          </a:xfrm>
          <a:prstGeom prst="rect">
            <a:avLst/>
          </a:prstGeom>
          <a:noFill/>
          <a:effectLst>
            <a:glow>
              <a:srgbClr val="92D050">
                <a:alpha val="75000"/>
              </a:srgbClr>
            </a:glow>
            <a:outerShdw dist="50800" dir="5400000" sx="1000" sy="1000" algn="ctr" rotWithShape="0">
              <a:srgbClr val="000000"/>
            </a:outerShdw>
            <a:softEdge rad="1524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4221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ABOUT THIS PROJECT</a:t>
            </a:r>
          </a:p>
        </p:txBody>
      </p:sp>
      <p:sp>
        <p:nvSpPr>
          <p:cNvPr id="3" name="Content Placeholder 2">
            <a:extLst>
              <a:ext uri="{FF2B5EF4-FFF2-40B4-BE49-F238E27FC236}">
                <a16:creationId xmlns:a16="http://schemas.microsoft.com/office/drawing/2014/main" id="{11B8D81D-8BAD-4DBF-B70E-029064088DD3}"/>
              </a:ext>
            </a:extLst>
          </p:cNvPr>
          <p:cNvSpPr>
            <a:spLocks noGrp="1"/>
          </p:cNvSpPr>
          <p:nvPr>
            <p:ph idx="1"/>
          </p:nvPr>
        </p:nvSpPr>
        <p:spPr/>
        <p:txBody>
          <a:bodyPr/>
          <a:lstStyle/>
          <a:p>
            <a:r>
              <a:rPr lang="en-US" dirty="0"/>
              <a:t>Automatic street light control is used to control the street lights(Turn on and off based on the light). Here we make use of LDR (Light Dependent Resistor) and LED(Light Emitting diode) and Arduino.</a:t>
            </a:r>
          </a:p>
          <a:p>
            <a:r>
              <a:rPr lang="en-US" dirty="0"/>
              <a:t>The main purpose of this project is to on and off street lights without manual operation.</a:t>
            </a:r>
          </a:p>
          <a:p>
            <a:r>
              <a:rPr lang="en-US" dirty="0"/>
              <a:t>By using this system energy consumption is reduced.</a:t>
            </a:r>
          </a:p>
          <a:p>
            <a:r>
              <a:rPr lang="en-US" dirty="0"/>
              <a:t>Especially in the field of electronics automated system are giving good performance.</a:t>
            </a:r>
          </a:p>
        </p:txBody>
      </p:sp>
      <p:pic>
        <p:nvPicPr>
          <p:cNvPr id="5" name="Picture 2" descr="Image result for srm ap logo">
            <a:extLst>
              <a:ext uri="{FF2B5EF4-FFF2-40B4-BE49-F238E27FC236}">
                <a16:creationId xmlns:a16="http://schemas.microsoft.com/office/drawing/2014/main" id="{7C4BBF71-F26F-409A-99B8-E3F92C05AD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01809" y="-738976"/>
            <a:ext cx="2690191" cy="2047628"/>
          </a:xfrm>
          <a:prstGeom prst="rect">
            <a:avLst/>
          </a:prstGeom>
          <a:noFill/>
          <a:effectLst>
            <a:glow>
              <a:srgbClr val="92D050">
                <a:alpha val="75000"/>
              </a:srgbClr>
            </a:glow>
            <a:outerShdw dist="50800" dir="5400000" sx="1000" sy="1000" algn="ctr" rotWithShape="0">
              <a:srgbClr val="000000"/>
            </a:outerShdw>
            <a:softEdge rad="1524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401867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8504" y="235018"/>
            <a:ext cx="10515600" cy="1325563"/>
          </a:xfrm>
        </p:spPr>
        <p:txBody>
          <a:bodyPr>
            <a:normAutofit fontScale="90000"/>
          </a:bodyPr>
          <a:lstStyle/>
          <a:p>
            <a:r>
              <a:rPr lang="en-US" dirty="0"/>
              <a:t>Project Description:</a:t>
            </a:r>
            <a:br>
              <a:rPr lang="en-US" dirty="0"/>
            </a:br>
            <a:endParaRPr lang="en-US" dirty="0"/>
          </a:p>
        </p:txBody>
      </p:sp>
      <p:sp>
        <p:nvSpPr>
          <p:cNvPr id="11" name="Content Placeholder 10"/>
          <p:cNvSpPr>
            <a:spLocks noGrp="1"/>
          </p:cNvSpPr>
          <p:nvPr>
            <p:ph sz="half" idx="2"/>
          </p:nvPr>
        </p:nvSpPr>
        <p:spPr/>
        <p:txBody>
          <a:bodyPr>
            <a:normAutofit fontScale="62500" lnSpcReduction="20000"/>
          </a:bodyPr>
          <a:lstStyle/>
          <a:p>
            <a:pPr marL="0" indent="0">
              <a:buNone/>
            </a:pPr>
            <a:r>
              <a:rPr lang="en-US" sz="2500" b="1" dirty="0"/>
              <a:t>4)</a:t>
            </a:r>
            <a:r>
              <a:rPr lang="en-US" sz="2500" b="1" u="sng" dirty="0"/>
              <a:t>Bread Board:- </a:t>
            </a:r>
          </a:p>
          <a:p>
            <a:pPr marL="0" indent="0">
              <a:buNone/>
            </a:pPr>
            <a:r>
              <a:rPr lang="en-US" sz="2600" dirty="0"/>
              <a:t>A breadboard is a construction base for prototyping of electronics. Originally it was literally a breadboard, a polished piece of wood used for slicing bread. In the 1970s the solderless breadboard (a.k.a. plugboard, a terminal array board) became available and nowadays the term "breadboard" is commonly used to refer to these.</a:t>
            </a:r>
          </a:p>
          <a:p>
            <a:pPr marL="0" indent="0">
              <a:buNone/>
            </a:pPr>
            <a:r>
              <a:rPr lang="en-US" sz="2500" b="1" dirty="0"/>
              <a:t>5)</a:t>
            </a:r>
            <a:r>
              <a:rPr lang="en-US" sz="2500" b="1" u="sng" dirty="0"/>
              <a:t>Arduino:</a:t>
            </a:r>
            <a:r>
              <a:rPr lang="en-US" sz="2500" u="sng" dirty="0"/>
              <a:t>-</a:t>
            </a:r>
          </a:p>
          <a:p>
            <a:pPr marL="0" indent="0">
              <a:buNone/>
            </a:pPr>
            <a:r>
              <a:rPr lang="en-US" sz="2600" dirty="0"/>
              <a:t>Arduino Uno is a microcontroller board based on the ATmega328P (datasheet). It has 14 digital input/output pins (of which 6 can be used as PWM outputs), 6 analog inputs, a 16 MHz quartz crystal, a USB connection, a power jack, an ICSP header and a reset button. It contains everything needed to support the microcontroller; simply connect it to a computer with a USB cable or power it with a AC-to-DC adapter or battery to get started.. You can tinker with your UNO without worrying too much about doing something wrong, worst case scenario you can replace the chip for a few dollars and start over again.</a:t>
            </a:r>
          </a:p>
          <a:p>
            <a:endParaRPr lang="en-US" dirty="0"/>
          </a:p>
        </p:txBody>
      </p:sp>
      <p:sp>
        <p:nvSpPr>
          <p:cNvPr id="5" name="Content Placeholder 4">
            <a:extLst>
              <a:ext uri="{FF2B5EF4-FFF2-40B4-BE49-F238E27FC236}">
                <a16:creationId xmlns:a16="http://schemas.microsoft.com/office/drawing/2014/main" id="{BB590E93-B289-4D03-B5C3-107DB7F5BC25}"/>
              </a:ext>
            </a:extLst>
          </p:cNvPr>
          <p:cNvSpPr>
            <a:spLocks noGrp="1"/>
          </p:cNvSpPr>
          <p:nvPr>
            <p:ph sz="half" idx="1"/>
          </p:nvPr>
        </p:nvSpPr>
        <p:spPr>
          <a:xfrm>
            <a:off x="718930" y="1560581"/>
            <a:ext cx="5181600" cy="4351338"/>
          </a:xfrm>
        </p:spPr>
        <p:txBody>
          <a:bodyPr>
            <a:noAutofit/>
          </a:bodyPr>
          <a:lstStyle/>
          <a:p>
            <a:pPr marL="0" indent="0">
              <a:buNone/>
            </a:pPr>
            <a:r>
              <a:rPr lang="en-US" sz="1500" b="1" dirty="0"/>
              <a:t>1)</a:t>
            </a:r>
            <a:r>
              <a:rPr lang="en-US" sz="1500" b="1" u="sng" dirty="0"/>
              <a:t>LDR:-</a:t>
            </a:r>
          </a:p>
          <a:p>
            <a:pPr marL="0" indent="0">
              <a:buNone/>
            </a:pPr>
            <a:r>
              <a:rPr lang="en-US" sz="1400" dirty="0"/>
              <a:t>A photoresistor (or light-dependent resistor, LDR, or photo-conductive cell) is a light-controlled variable resistor. The resistance of a photoresistor decreases with increasing incident light intensity; in other words, it exhibits photoconductivity. A photoresistor can be applied in light-sensitive detector circuits, and light-activated and dark-activated switching circuits.</a:t>
            </a:r>
          </a:p>
          <a:p>
            <a:pPr marL="0" indent="0">
              <a:buNone/>
            </a:pPr>
            <a:r>
              <a:rPr lang="en-US" sz="1400" b="1" dirty="0"/>
              <a:t>2)</a:t>
            </a:r>
            <a:r>
              <a:rPr lang="en-US" sz="1400" b="1" u="sng" dirty="0"/>
              <a:t>LED:-</a:t>
            </a:r>
            <a:r>
              <a:rPr lang="en-US" sz="1400" b="1" dirty="0"/>
              <a:t> </a:t>
            </a:r>
          </a:p>
          <a:p>
            <a:pPr marL="0" indent="0">
              <a:buNone/>
            </a:pPr>
            <a:r>
              <a:rPr lang="en-US" sz="1400" dirty="0"/>
              <a:t>A light-emitting diode (LED) is a two-lead semiconductor light source. It is a p–n junction diode that emits light when </a:t>
            </a:r>
            <a:r>
              <a:rPr lang="en-US" sz="1400" dirty="0" err="1"/>
              <a:t>activated.When</a:t>
            </a:r>
            <a:r>
              <a:rPr lang="en-US" sz="1400" dirty="0"/>
              <a:t> a suitable current is applied to the </a:t>
            </a:r>
            <a:r>
              <a:rPr lang="en-US" sz="1400" dirty="0" err="1"/>
              <a:t>leads,electrons</a:t>
            </a:r>
            <a:r>
              <a:rPr lang="en-US" sz="1400" dirty="0"/>
              <a:t> are able to recombine with electron holes within the device, releasing energy in the form of photons</a:t>
            </a:r>
            <a:r>
              <a:rPr lang="en-US" sz="1500" dirty="0"/>
              <a:t>.</a:t>
            </a:r>
          </a:p>
          <a:p>
            <a:pPr marL="0" indent="0">
              <a:buNone/>
            </a:pPr>
            <a:r>
              <a:rPr lang="en-US" sz="1500" b="1" dirty="0"/>
              <a:t>3)</a:t>
            </a:r>
            <a:r>
              <a:rPr lang="en-US" sz="1500" b="1" u="sng" dirty="0"/>
              <a:t>4.7k Resistor:-</a:t>
            </a:r>
            <a:r>
              <a:rPr lang="en-US" sz="1500" b="1" dirty="0"/>
              <a:t> </a:t>
            </a:r>
          </a:p>
          <a:p>
            <a:pPr marL="0" indent="0">
              <a:buNone/>
            </a:pPr>
            <a:r>
              <a:rPr lang="en-US" sz="1400" dirty="0"/>
              <a:t>A resistor is a passive two-terminal electrical component that implements electrical resistance as a circuit element. In electronic circuits, resistors are used to reduce current flow, adjust signal levels, to divide voltages, bias active elements, and terminate transmission lines, among other uses. High-power resistors that can dissipate many watts of electrical power as heat, may be used as part of motor controls, in power distribution systems, or as test loads for generators. Fixed resistors have resistances that only change slightly with temperature, time or operating voltage</a:t>
            </a:r>
          </a:p>
        </p:txBody>
      </p:sp>
      <p:pic>
        <p:nvPicPr>
          <p:cNvPr id="7" name="Picture 2" descr="Image result for srm ap logo">
            <a:extLst>
              <a:ext uri="{FF2B5EF4-FFF2-40B4-BE49-F238E27FC236}">
                <a16:creationId xmlns:a16="http://schemas.microsoft.com/office/drawing/2014/main" id="{95799E43-D8AE-409D-BAEE-8AE053874E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01809" y="-738976"/>
            <a:ext cx="2690191" cy="2047628"/>
          </a:xfrm>
          <a:prstGeom prst="rect">
            <a:avLst/>
          </a:prstGeom>
          <a:noFill/>
          <a:effectLst>
            <a:glow>
              <a:srgbClr val="92D050">
                <a:alpha val="75000"/>
              </a:srgbClr>
            </a:glow>
            <a:outerShdw dist="50800" dir="5400000" sx="1000" sy="1000" algn="ctr" rotWithShape="0">
              <a:srgbClr val="000000"/>
            </a:outerShdw>
            <a:softEdge rad="1524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20560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cdn.instructables.com/F0A/YBTI/IDCXJLFG/F0AYBTIIDCXJLFG.LARGE.jpg?auto=webp">
            <a:extLst>
              <a:ext uri="{FF2B5EF4-FFF2-40B4-BE49-F238E27FC236}">
                <a16:creationId xmlns:a16="http://schemas.microsoft.com/office/drawing/2014/main" id="{AE79D571-F24E-417B-BE71-6C21934709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750401"/>
            <a:ext cx="5734050" cy="5048250"/>
          </a:xfrm>
          <a:prstGeom prst="rect">
            <a:avLst/>
          </a:prstGeom>
          <a:noFill/>
          <a:effectLst>
            <a:softEdge rad="114300"/>
          </a:effectLst>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57FC45A6-E0C6-4A54-A28A-999986672920}"/>
              </a:ext>
            </a:extLst>
          </p:cNvPr>
          <p:cNvPicPr>
            <a:picLocks noChangeAspect="1"/>
          </p:cNvPicPr>
          <p:nvPr/>
        </p:nvPicPr>
        <p:blipFill>
          <a:blip r:embed="rId3"/>
          <a:stretch>
            <a:fillRect/>
          </a:stretch>
        </p:blipFill>
        <p:spPr>
          <a:xfrm>
            <a:off x="5468051" y="-1128736"/>
            <a:ext cx="9144000" cy="5983357"/>
          </a:xfrm>
          <a:prstGeom prst="rect">
            <a:avLst/>
          </a:prstGeom>
          <a:effectLst>
            <a:softEdge rad="736600"/>
          </a:effectLst>
        </p:spPr>
      </p:pic>
    </p:spTree>
    <p:extLst>
      <p:ext uri="{BB962C8B-B14F-4D97-AF65-F5344CB8AC3E}">
        <p14:creationId xmlns:p14="http://schemas.microsoft.com/office/powerpoint/2010/main" val="1308318247"/>
      </p:ext>
    </p:extLst>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B3EA64-F72C-4C74-BECE-EA4E534484CF}"/>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CABF4672-EB8E-4981-949A-7D5E0945AE75}"/>
              </a:ext>
            </a:extLst>
          </p:cNvPr>
          <p:cNvSpPr>
            <a:spLocks noGrp="1"/>
          </p:cNvSpPr>
          <p:nvPr>
            <p:ph idx="1"/>
          </p:nvPr>
        </p:nvSpPr>
        <p:spPr/>
        <p:txBody>
          <a:bodyPr>
            <a:normAutofit fontScale="92500" lnSpcReduction="10000"/>
          </a:bodyPr>
          <a:lstStyle/>
          <a:p>
            <a:endParaRPr lang="en-US" dirty="0"/>
          </a:p>
          <a:p>
            <a:endParaRPr lang="en-US" dirty="0"/>
          </a:p>
          <a:p>
            <a:endParaRPr lang="en-US" dirty="0"/>
          </a:p>
          <a:p>
            <a:endParaRPr lang="en-US" dirty="0"/>
          </a:p>
          <a:p>
            <a:pPr marL="0" indent="0">
              <a:buNone/>
            </a:pPr>
            <a:r>
              <a:rPr lang="en-US" dirty="0"/>
              <a:t>                       </a:t>
            </a:r>
          </a:p>
          <a:p>
            <a:pPr marL="0" indent="0">
              <a:buNone/>
            </a:pPr>
            <a:endParaRPr lang="en-US" dirty="0"/>
          </a:p>
          <a:p>
            <a:pPr marL="0" indent="0">
              <a:buNone/>
            </a:pPr>
            <a:r>
              <a:rPr lang="en-US" sz="9600" b="1" dirty="0"/>
              <a:t>THANK YOU</a:t>
            </a:r>
          </a:p>
        </p:txBody>
      </p:sp>
      <p:pic>
        <p:nvPicPr>
          <p:cNvPr id="4" name="Picture 2" descr="Image result for srm ap logo">
            <a:extLst>
              <a:ext uri="{FF2B5EF4-FFF2-40B4-BE49-F238E27FC236}">
                <a16:creationId xmlns:a16="http://schemas.microsoft.com/office/drawing/2014/main" id="{C44F9A66-D110-4468-A8CF-A92B7517BF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01809" y="-738976"/>
            <a:ext cx="2690191" cy="2047628"/>
          </a:xfrm>
          <a:prstGeom prst="rect">
            <a:avLst/>
          </a:prstGeom>
          <a:noFill/>
          <a:effectLst>
            <a:glow>
              <a:srgbClr val="92D050">
                <a:alpha val="75000"/>
              </a:srgbClr>
            </a:glow>
            <a:outerShdw dist="50800" dir="5400000" sx="1000" sy="1000" algn="ctr" rotWithShape="0">
              <a:srgbClr val="000000"/>
            </a:outerShdw>
            <a:softEdge rad="1524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683904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theme/theme1.xml><?xml version="1.0" encoding="utf-8"?>
<a:theme xmlns:a="http://schemas.openxmlformats.org/drawingml/2006/main" name="Island design template">
  <a:themeElements>
    <a:clrScheme name="Red Orange">
      <a:dk1>
        <a:sysClr val="windowText" lastClr="000000"/>
      </a:dk1>
      <a:lt1>
        <a:sysClr val="window" lastClr="FFFFFF"/>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Arial">
      <a:majorFont>
        <a:latin typeface="Arial" panose="020B0604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panose="020B0604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dirty="0"/>
        </a:defPPr>
      </a:lstStyle>
      <a:style>
        <a:lnRef idx="1">
          <a:schemeClr val="accent1"/>
        </a:lnRef>
        <a:fillRef idx="3">
          <a:schemeClr val="accent1"/>
        </a:fillRef>
        <a:effectRef idx="2">
          <a:schemeClr val="accent1"/>
        </a:effectRef>
        <a:fontRef idx="minor">
          <a:schemeClr val="lt1"/>
        </a:fontRef>
      </a:style>
    </a:spDef>
    <a:lnDef>
      <a:spPr/>
      <a:bodyPr/>
      <a:lstStyle/>
      <a:style>
        <a:lnRef idx="1">
          <a:schemeClr val="accent1"/>
        </a:lnRef>
        <a:fillRef idx="0">
          <a:schemeClr val="accent1"/>
        </a:fillRef>
        <a:effectRef idx="0">
          <a:schemeClr val="accent1"/>
        </a:effectRef>
        <a:fontRef idx="minor">
          <a:schemeClr val="tx1"/>
        </a:fontRef>
      </a:style>
    </a:lnDef>
    <a:txDef>
      <a:spPr>
        <a:noFill/>
        <a:ln>
          <a:solidFill>
            <a:schemeClr val="bg2"/>
          </a:solidFill>
        </a:ln>
      </a:spPr>
      <a:bodyPr wrap="square" rtlCol="0" anchor="ctr" anchorCtr="1">
        <a:spAutoFit/>
      </a:bodyPr>
      <a:lstStyle>
        <a:defPPr>
          <a:defRPr dirty="0"/>
        </a:defPPr>
      </a:lstStyle>
    </a:txDef>
  </a:objectDefaults>
  <a:extraClrSchemeLst/>
  <a:extLst>
    <a:ext uri="{05A4C25C-085E-4340-85A3-A5531E510DB2}">
      <thm15:themeFamily xmlns:thm15="http://schemas.microsoft.com/office/thememl/2012/main" name="Island design slides.potx" id="{5D7C5807-6DD8-49ED-901B-9094A9BD792B}" vid="{EDDDA1B0-F8E2-4B33-B027-7D47A75ECBBC}"/>
    </a:ext>
  </a:extLst>
</a:theme>
</file>

<file path=ppt/theme/theme2.xml><?xml version="1.0" encoding="utf-8"?>
<a:theme xmlns:a="http://schemas.openxmlformats.org/drawingml/2006/main" name="Office Theme">
  <a:themeElements>
    <a:clrScheme name="Red Orange">
      <a:dk1>
        <a:sysClr val="windowText" lastClr="000000"/>
      </a:dk1>
      <a:lt1>
        <a:sysClr val="window" lastClr="FFFFFF"/>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Arial">
      <a:majorFont>
        <a:latin typeface="Arial" panose="020B0604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panose="020B0604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Red Orange">
      <a:dk1>
        <a:sysClr val="windowText" lastClr="000000"/>
      </a:dk1>
      <a:lt1>
        <a:sysClr val="window" lastClr="FFFFFF"/>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Arial">
      <a:majorFont>
        <a:latin typeface="Arial" panose="020B0604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panose="020B0604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Island design slides</Template>
  <TotalTime>74</TotalTime>
  <Words>390</Words>
  <Application>Microsoft Office PowerPoint</Application>
  <PresentationFormat>Widescreen</PresentationFormat>
  <Paragraphs>36</Paragraphs>
  <Slides>6</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6</vt:i4>
      </vt:variant>
    </vt:vector>
  </HeadingPairs>
  <TitlesOfParts>
    <vt:vector size="8" baseType="lpstr">
      <vt:lpstr>Arial</vt:lpstr>
      <vt:lpstr>Island design template</vt:lpstr>
      <vt:lpstr>ENGINEERING FUNDAMENTALS</vt:lpstr>
      <vt:lpstr>TEAM MEMBERS</vt:lpstr>
      <vt:lpstr>ABOUT THIS PROJECT</vt:lpstr>
      <vt:lpstr>Project Description: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ENGINEERING FUNDAMENTALS</dc:title>
  <dc:creator>Sathvik Udayagiri</dc:creator>
  <cp:lastModifiedBy>Sathvik Udayagiri</cp:lastModifiedBy>
  <cp:revision>9</cp:revision>
  <dcterms:created xsi:type="dcterms:W3CDTF">2019-03-23T06:16:08Z</dcterms:created>
  <dcterms:modified xsi:type="dcterms:W3CDTF">2019-03-23T18:38:20Z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ies>
</file>