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/>
    <p:restoredTop sz="96405"/>
  </p:normalViewPr>
  <p:slideViewPr>
    <p:cSldViewPr snapToGrid="0">
      <p:cViewPr varScale="1">
        <p:scale>
          <a:sx n="126" d="100"/>
          <a:sy n="126" d="100"/>
        </p:scale>
        <p:origin x="6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6/19/23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B68-D6AA-82FD-A687-F36DD8478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6F15A-5A08-247E-3D61-1AD826125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 tasks with workflow</a:t>
            </a:r>
          </a:p>
        </p:txBody>
      </p:sp>
    </p:spTree>
    <p:extLst>
      <p:ext uri="{BB962C8B-B14F-4D97-AF65-F5344CB8AC3E}">
        <p14:creationId xmlns:p14="http://schemas.microsoft.com/office/powerpoint/2010/main" val="142386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3C42-B886-4EC1-5AE3-F735967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50D4-2BF5-8FE6-AEA4-B8C93923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or deploying a network, often requires to follow a sequence of tasks</a:t>
            </a:r>
          </a:p>
          <a:p>
            <a:r>
              <a:rPr lang="en-US" dirty="0"/>
              <a:t>These tasks can include steps that require to be repetitive </a:t>
            </a:r>
          </a:p>
          <a:p>
            <a:r>
              <a:rPr lang="en-US" dirty="0"/>
              <a:t>Need a system that would orchestrate and track the status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7388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EBF1-0A79-6A3E-6307-6DCB202E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WORKFLOW/TASK/Steps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AA3BF-E327-3A20-F684-79C7EBBB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99002"/>
            <a:ext cx="5425879" cy="3138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D8A21-E073-BEE3-70F6-3CA413225995}"/>
              </a:ext>
            </a:extLst>
          </p:cNvPr>
          <p:cNvSpPr txBox="1"/>
          <p:nvPr/>
        </p:nvSpPr>
        <p:spPr>
          <a:xfrm>
            <a:off x="7356022" y="1899002"/>
            <a:ext cx="37661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create multiple unique workflows</a:t>
            </a:r>
          </a:p>
          <a:p>
            <a:endParaRPr lang="en-US" dirty="0"/>
          </a:p>
          <a:p>
            <a:r>
              <a:rPr lang="en-US" dirty="0"/>
              <a:t>A workflow can be like deploy a rack on a site that would allow to have services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can be to order material, build a design plan, prepare the network for connecting new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Steps can be to reserve the </a:t>
            </a:r>
            <a:r>
              <a:rPr lang="en-US" dirty="0" err="1"/>
              <a:t>ip</a:t>
            </a:r>
            <a:r>
              <a:rPr lang="en-US" dirty="0"/>
              <a:t> addresses, validate the racks or push the configs </a:t>
            </a:r>
          </a:p>
        </p:txBody>
      </p:sp>
    </p:spTree>
    <p:extLst>
      <p:ext uri="{BB962C8B-B14F-4D97-AF65-F5344CB8AC3E}">
        <p14:creationId xmlns:p14="http://schemas.microsoft.com/office/powerpoint/2010/main" val="13517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EBF1-0A79-6A3E-6307-6DCB202E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77C9D-6481-0A22-F54D-AA64DE0F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21" y="2225221"/>
            <a:ext cx="7154636" cy="2706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2EABC-7926-F486-3FF9-5C6FC1FFCB08}"/>
              </a:ext>
            </a:extLst>
          </p:cNvPr>
          <p:cNvSpPr txBox="1"/>
          <p:nvPr/>
        </p:nvSpPr>
        <p:spPr>
          <a:xfrm>
            <a:off x="1787979" y="5167993"/>
            <a:ext cx="642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user should be able to create multiple projects with same workflow</a:t>
            </a:r>
          </a:p>
        </p:txBody>
      </p:sp>
    </p:spTree>
    <p:extLst>
      <p:ext uri="{BB962C8B-B14F-4D97-AF65-F5344CB8AC3E}">
        <p14:creationId xmlns:p14="http://schemas.microsoft.com/office/powerpoint/2010/main" val="299368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EBF1-0A79-6A3E-6307-6DCB202E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Automation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3123E-9B62-CEDD-7AE7-E2C13ADA5781}"/>
              </a:ext>
            </a:extLst>
          </p:cNvPr>
          <p:cNvSpPr txBox="1"/>
          <p:nvPr/>
        </p:nvSpPr>
        <p:spPr>
          <a:xfrm>
            <a:off x="1175657" y="2228850"/>
            <a:ext cx="916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can be a manual action with instructions or should be able to call other systems to trigger the auto completion</a:t>
            </a:r>
          </a:p>
        </p:txBody>
      </p:sp>
    </p:spTree>
    <p:extLst>
      <p:ext uri="{BB962C8B-B14F-4D97-AF65-F5344CB8AC3E}">
        <p14:creationId xmlns:p14="http://schemas.microsoft.com/office/powerpoint/2010/main" val="335399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68D-9D6E-D871-5362-3B32108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API’s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8C69C5-678D-89C7-A5E0-0437334A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154" y="2322068"/>
            <a:ext cx="8102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36C7-940C-83D1-AF86-30F8C028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key learnings from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9569-1048-020C-B22F-2E9CC0B2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Staring with test cases and going back to implement the code is an art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>
                <a:sym typeface="Wingdings" pitchFamily="2" charset="2"/>
              </a:rPr>
              <a:t>often starting with a test case but ends up writing code that doesn’t cover the test</a:t>
            </a:r>
          </a:p>
          <a:p>
            <a:r>
              <a:rPr lang="en-US" dirty="0">
                <a:sym typeface="Wingdings" pitchFamily="2" charset="2"/>
              </a:rPr>
              <a:t>Picking up the right tools at the beginning of the project proposal</a:t>
            </a:r>
          </a:p>
          <a:p>
            <a:pPr lvl="1"/>
            <a:r>
              <a:rPr lang="en-US" dirty="0">
                <a:sym typeface="Wingdings" pitchFamily="2" charset="2"/>
              </a:rPr>
              <a:t>Often doing google gives different packages , picking up the correct one requires </a:t>
            </a:r>
            <a:r>
              <a:rPr lang="en-US" dirty="0" err="1">
                <a:sym typeface="Wingdings" pitchFamily="2" charset="2"/>
              </a:rPr>
              <a:t>deepdive</a:t>
            </a:r>
            <a:r>
              <a:rPr lang="en-US" dirty="0">
                <a:sym typeface="Wingdings" pitchFamily="2" charset="2"/>
              </a:rPr>
              <a:t> of features that are expecting </a:t>
            </a:r>
          </a:p>
          <a:p>
            <a:pPr lvl="2"/>
            <a:r>
              <a:rPr lang="en-US" dirty="0">
                <a:sym typeface="Wingdings" pitchFamily="2" charset="2"/>
              </a:rPr>
              <a:t>Example picking  up </a:t>
            </a:r>
            <a:r>
              <a:rPr lang="en-US" dirty="0" err="1">
                <a:sym typeface="Wingdings" pitchFamily="2" charset="2"/>
              </a:rPr>
              <a:t>formik</a:t>
            </a:r>
            <a:r>
              <a:rPr lang="en-US" dirty="0">
                <a:sym typeface="Wingdings" pitchFamily="2" charset="2"/>
              </a:rPr>
              <a:t> for latest version which is not supported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F1A-AB24-86B0-A03E-63DEBDA2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49EF-F318-6131-78DE-7B5797EE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to allow users to login and access routes</a:t>
            </a:r>
          </a:p>
          <a:p>
            <a:r>
              <a:rPr lang="en-US" dirty="0"/>
              <a:t>Robust test cases </a:t>
            </a:r>
          </a:p>
          <a:p>
            <a:r>
              <a:rPr lang="en-US" dirty="0"/>
              <a:t>Integration with </a:t>
            </a:r>
            <a:r>
              <a:rPr lang="en-US"/>
              <a:t>other systems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46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604</TotalTime>
  <Words>254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WORKFLOW Automation</vt:lpstr>
      <vt:lpstr>Proposal</vt:lpstr>
      <vt:lpstr>WORKFLOW/TASK/Steps API</vt:lpstr>
      <vt:lpstr>Project API</vt:lpstr>
      <vt:lpstr>STEPs Automation</vt:lpstr>
      <vt:lpstr>Required API’s</vt:lpstr>
      <vt:lpstr>What are key learnings from course</vt:lpstr>
      <vt:lpstr>What need to be implemented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Automation</dc:title>
  <dc:creator>Microsoft Office User</dc:creator>
  <cp:lastModifiedBy>Microsoft Office User</cp:lastModifiedBy>
  <cp:revision>5</cp:revision>
  <dcterms:created xsi:type="dcterms:W3CDTF">2023-06-13T15:01:04Z</dcterms:created>
  <dcterms:modified xsi:type="dcterms:W3CDTF">2023-06-19T18:13:28Z</dcterms:modified>
</cp:coreProperties>
</file>