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4" r:id="rId14"/>
    <p:sldId id="269" r:id="rId15"/>
    <p:sldId id="272" r:id="rId16"/>
    <p:sldId id="278" r:id="rId17"/>
    <p:sldId id="273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5293" autoAdjust="0"/>
  </p:normalViewPr>
  <p:slideViewPr>
    <p:cSldViewPr snapToGrid="0">
      <p:cViewPr>
        <p:scale>
          <a:sx n="75" d="100"/>
          <a:sy n="75" d="100"/>
        </p:scale>
        <p:origin x="20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8174-E545-442B-973B-CFD060E5DF1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FC63-688F-4662-A25A-6EAC304C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FC63-688F-4662-A25A-6EAC304C7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E8E-EEFD-4331-AF77-584D2693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556" y="2036763"/>
            <a:ext cx="9592887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09865-0804-4AA5-8460-91A2FBD6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56" y="4516438"/>
            <a:ext cx="959288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684E2-3B26-4C1C-9EC5-D781F1C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CD0A8-A0FA-406C-B65E-7733362D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257F-541C-49A2-A3AE-C2B974D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8181-D02D-414D-BEBE-D0840468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A239-EB21-4E91-8694-DBF363EA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EE7DC-307B-4661-B0D8-0C9EA8F1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121C4-AC54-4AC0-95B3-211FF9B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C81D-BFC6-4BA3-829E-E211F95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14A0-0A7E-46FD-AE67-195A079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5F5-8B21-468B-A1A7-D8EAF6EE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F9F3A-CEFC-4CEF-8D43-9210A0BE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0754B-E759-4CAB-AD79-AF52EA6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9FD54-C681-417C-BF73-AC698AA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7C8C0-E51F-49E2-A868-10202F3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791E8-2DD0-412E-9622-155EF73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6D365-27D6-4D4F-AFA3-5EFAB0D6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28C2-2462-4BE3-89C9-97341AD9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257D-64B4-47F6-8932-545BD2CB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8348-ABF4-4B79-B2EC-EBB5592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76BAA-13F7-4920-8A32-923E5AC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E7DF6-4BA1-4F8E-9ED2-FB65C1BC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96412-4340-4B7C-91F1-197277CF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3B4-9B1A-4B29-A6DB-87B230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2014E-E3F2-43B6-B3E3-65E0A52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A69E1-545E-4EDC-B78A-6679F95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5496-F91C-4C61-8E13-434819F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EBE57-C6F3-4195-B71A-5A2CC5FC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BA1-3DA8-4724-9364-E40F2BD9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1E6D-2B9D-46A8-927A-B9DB5A8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CCE5-FB89-45B9-9D35-C6E8ED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EC6D-5CB3-4056-8C87-B0DCCE1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4C6-E232-4C73-8C4D-0CF90069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0BAE1-E3D4-4165-94D6-30F44A3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5259A-72E0-4A0C-8738-9DC8ABD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8ED4-8EF5-4AAD-8FB8-EEA330A0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EC3-CB7E-4997-8EE0-3C6E69D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91A50-1484-4D43-8386-EF06D13C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39B7-DA81-4A1B-818B-7E8ADDB5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A6B3E-25DF-4CFD-9EF7-F72FEADF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7E26-7905-4F3B-B13F-4F3945D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A6E5E-925C-40E8-BB9A-062489DD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12E4-30DC-4EB0-88BC-D5C887B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2B6-A419-4E6A-8B87-ECF6877C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8C653-747D-4791-849E-7ADF86B4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D4244-3666-4C55-A10A-474103F9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3F50D-BBD9-42D7-A122-312EF9E9A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9A2D1-A959-490F-8C5B-3EE58385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E1A61-D000-4EB3-8A9C-6DC1A4FE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58CDB-0D11-447A-8B03-6F7D300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A06B-B676-4AF7-B702-000034E3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D3931-1D83-4EE7-82A1-F5C86EA4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261F-D38D-49BA-8DF7-FD06F40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66455-8C28-4534-AEA2-8ABD315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70514-9346-412B-91BF-398B799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A750-E810-4AD3-9221-27790D7881D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9D301E-7663-497E-AF67-0DB215C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86D0D-012C-4343-8F90-AE73F1D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A85A-7C26-4404-A69B-4B98125152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99BA766-CE42-4909-8A80-7EA6B3AF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latin typeface="Sandoll 고딕Neo3 04 Medium" panose="020B0600000101010101" pitchFamily="34" charset="-127"/>
                <a:ea typeface="Sandoll 고딕Neo3 04 Medium" panose="020B0600000101010101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41F1E-7EEE-4460-905F-D2D9FC0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97132-656D-4781-B1A5-42D744A8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0D261-8665-4CB1-AE55-0420B1E8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795FA750-E810-4AD3-9221-27790D7881D7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30737-A619-431A-8F16-798C7FDD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E531E-E3CB-4537-8DF3-21AF1E33A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고딕Neo3 02 Light" panose="020B0600000101010101" pitchFamily="34" charset="-127"/>
                <a:ea typeface="Sandoll 고딕Neo3 02 Light" panose="020B0600000101010101" pitchFamily="34" charset="-127"/>
              </a:defRPr>
            </a:lvl1pPr>
          </a:lstStyle>
          <a:p>
            <a:fld id="{5551A85A-7C26-4404-A69B-4B9812515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고딕Neo3 02 Light" panose="020B0600000101010101" pitchFamily="34" charset="-127"/>
          <a:ea typeface="Sandoll 고딕Neo3 02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고딕Neo3 01 UltraLight" panose="020B0600000101010101" pitchFamily="34" charset="-127"/>
          <a:ea typeface="Sandoll 고딕Neo3 01 UltraLight" panose="020B0600000101010101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69DC6-57C0-4064-A62A-6830AEA80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2018 Fall Python Study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E975C-CBCB-4D1F-BBDA-35358B64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 Logic</a:t>
            </a:r>
          </a:p>
        </p:txBody>
      </p:sp>
    </p:spTree>
    <p:extLst>
      <p:ext uri="{BB962C8B-B14F-4D97-AF65-F5344CB8AC3E}">
        <p14:creationId xmlns:p14="http://schemas.microsoft.com/office/powerpoint/2010/main" val="402023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F30C1-3474-40FB-BE13-8CA20F31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/>
              <a:t> vs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10633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E7554-63A0-4E26-883A-41194BDB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88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7346D2-FD2E-40AA-9B1A-12E383E5AF6E}"/>
              </a:ext>
            </a:extLst>
          </p:cNvPr>
          <p:cNvSpPr/>
          <p:nvPr/>
        </p:nvSpPr>
        <p:spPr>
          <a:xfrm rot="900000">
            <a:off x="-1057650" y="-3563340"/>
            <a:ext cx="13932399" cy="1475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7187D-1986-4253-96CC-3F631EAD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B6850-7682-4E0E-A7B5-6000730908F0}"/>
              </a:ext>
            </a:extLst>
          </p:cNvPr>
          <p:cNvSpPr/>
          <p:nvPr/>
        </p:nvSpPr>
        <p:spPr>
          <a:xfrm rot="900000">
            <a:off x="13357131" y="-3563341"/>
            <a:ext cx="13932399" cy="14754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A7EA753-A582-4606-9EAA-995BDB6EF9E1}"/>
              </a:ext>
            </a:extLst>
          </p:cNvPr>
          <p:cNvSpPr txBox="1">
            <a:spLocks/>
          </p:cNvSpPr>
          <p:nvPr/>
        </p:nvSpPr>
        <p:spPr>
          <a:xfrm>
            <a:off x="13030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131915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7346D2-FD2E-40AA-9B1A-12E383E5AF6E}"/>
              </a:ext>
            </a:extLst>
          </p:cNvPr>
          <p:cNvSpPr/>
          <p:nvPr/>
        </p:nvSpPr>
        <p:spPr>
          <a:xfrm rot="900000">
            <a:off x="-5424433" y="-1889584"/>
            <a:ext cx="11187892" cy="1137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B6850-7682-4E0E-A7B5-6000730908F0}"/>
              </a:ext>
            </a:extLst>
          </p:cNvPr>
          <p:cNvSpPr/>
          <p:nvPr/>
        </p:nvSpPr>
        <p:spPr>
          <a:xfrm rot="900000">
            <a:off x="6362240" y="-2773729"/>
            <a:ext cx="9844763" cy="11372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7187D-1986-4253-96CC-3F631EA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8495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A7EA753-A582-4606-9EAA-995BDB6EF9E1}"/>
              </a:ext>
            </a:extLst>
          </p:cNvPr>
          <p:cNvSpPr txBox="1">
            <a:spLocks/>
          </p:cNvSpPr>
          <p:nvPr/>
        </p:nvSpPr>
        <p:spPr>
          <a:xfrm>
            <a:off x="4010173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andoll 고딕Neo3 04 Medium" panose="020B0600000101010101" pitchFamily="34" charset="-127"/>
                <a:ea typeface="Sandoll 고딕Neo3 04 Medium" panose="020B0600000101010101" pitchFamily="34" charset="-127"/>
                <a:cs typeface="+mj-cs"/>
              </a:defRPr>
            </a:lvl1pPr>
          </a:lstStyle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861402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F565-8060-4083-ADFA-3E12367E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96508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9416B-291D-4401-BF0E-7FEC891F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759905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BAB1F-F0A0-489F-A1EC-8F083A55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21312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90BC-6155-4ABD-B3AF-FF63FC6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G.C.D.</a:t>
            </a:r>
          </a:p>
        </p:txBody>
      </p:sp>
    </p:spTree>
    <p:extLst>
      <p:ext uri="{BB962C8B-B14F-4D97-AF65-F5344CB8AC3E}">
        <p14:creationId xmlns:p14="http://schemas.microsoft.com/office/powerpoint/2010/main" val="2252154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7E2A-D30C-4666-A5F8-6E91277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</p:spTree>
    <p:extLst>
      <p:ext uri="{BB962C8B-B14F-4D97-AF65-F5344CB8AC3E}">
        <p14:creationId xmlns:p14="http://schemas.microsoft.com/office/powerpoint/2010/main" val="128997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B1A84-EF0A-4CF3-AD7C-17817751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1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FC53C7-88C6-4BE4-A459-D972CD3C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73532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8F0CFBC-E439-4381-B64C-4CFA35D60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0" y="349250"/>
            <a:ext cx="27394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3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72B3-F22E-40B2-8E5B-41FB3D89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한번 짜봅시다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6AD1-0C74-4263-9FD3-C62A6B06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논리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3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768E-841C-4475-9F63-588B27AB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만약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한다면</a:t>
            </a:r>
            <a:r>
              <a:rPr lang="en-US" altLang="ko-KR" dirty="0"/>
              <a:t>, ~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91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4A515-E324-4B59-8C74-D19C5DE2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017554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3451-02E9-4893-9BE3-E91338AA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아니라면</a:t>
            </a:r>
            <a:r>
              <a:rPr lang="en-US" altLang="ko-KR" dirty="0"/>
              <a:t> ~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26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97A0F-D94D-4621-8D3B-239FE2ED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val="1234535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72246-B05B-43D7-88B6-F615010DA204}"/>
              </a:ext>
            </a:extLst>
          </p:cNvPr>
          <p:cNvSpPr/>
          <p:nvPr/>
        </p:nvSpPr>
        <p:spPr>
          <a:xfrm>
            <a:off x="5133278" y="1905506"/>
            <a:ext cx="19254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5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272246-B05B-43D7-88B6-F615010DA204}"/>
              </a:ext>
            </a:extLst>
          </p:cNvPr>
          <p:cNvSpPr/>
          <p:nvPr/>
        </p:nvSpPr>
        <p:spPr>
          <a:xfrm>
            <a:off x="4170556" y="1905506"/>
            <a:ext cx="19254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~~~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696C37-9189-4491-ADD0-99A5CDEC780C}"/>
              </a:ext>
            </a:extLst>
          </p:cNvPr>
          <p:cNvGrpSpPr/>
          <p:nvPr/>
        </p:nvGrpSpPr>
        <p:grpSpPr>
          <a:xfrm>
            <a:off x="5449229" y="2023276"/>
            <a:ext cx="3425743" cy="2811449"/>
            <a:chOff x="5449229" y="2023276"/>
            <a:chExt cx="3425743" cy="281144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448648-8D05-4C72-941F-3ED2CD56FEA9}"/>
                </a:ext>
              </a:extLst>
            </p:cNvPr>
            <p:cNvCxnSpPr/>
            <p:nvPr/>
          </p:nvCxnSpPr>
          <p:spPr>
            <a:xfrm flipH="1">
              <a:off x="5449229" y="2207942"/>
              <a:ext cx="119318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D88FAE-6FE7-4F58-B50B-1D441B3FC543}"/>
                </a:ext>
              </a:extLst>
            </p:cNvPr>
            <p:cNvSpPr txBox="1"/>
            <p:nvPr/>
          </p:nvSpPr>
          <p:spPr>
            <a:xfrm>
              <a:off x="6642410" y="2023276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만약 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A </a:t>
              </a:r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조건이라면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2DC09CF-FF3A-4872-B779-7013E2B51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23" y="2706030"/>
              <a:ext cx="6504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880710-C77D-40DC-84E0-4A4166E580F6}"/>
                </a:ext>
              </a:extLst>
            </p:cNvPr>
            <p:cNvSpPr txBox="1"/>
            <p:nvPr/>
          </p:nvSpPr>
          <p:spPr>
            <a:xfrm>
              <a:off x="6642410" y="2521364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이렇게 진행한다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.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DF5D7DB-165D-4BFA-95FB-145F3064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108" y="3184346"/>
              <a:ext cx="78430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CA4DCB-383F-4047-9412-EDB3D2CE767F}"/>
                </a:ext>
              </a:extLst>
            </p:cNvPr>
            <p:cNvSpPr txBox="1"/>
            <p:nvPr/>
          </p:nvSpPr>
          <p:spPr>
            <a:xfrm>
              <a:off x="6642409" y="299968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A</a:t>
              </a:r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가 아니고 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B</a:t>
              </a:r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라면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5C6F78E-3E2F-4F4B-A0E4-A0413AB67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23" y="3682434"/>
              <a:ext cx="6504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DF2B7-A639-43A4-BD3F-8AC75373B3CD}"/>
                </a:ext>
              </a:extLst>
            </p:cNvPr>
            <p:cNvSpPr txBox="1"/>
            <p:nvPr/>
          </p:nvSpPr>
          <p:spPr>
            <a:xfrm>
              <a:off x="6642409" y="3497768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이렇게 진행한다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.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9885182-F9F8-4565-8CEB-F15E81AE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9229" y="4151971"/>
              <a:ext cx="120847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28ED1F-CA05-4300-AE72-093AD3D3392E}"/>
                </a:ext>
              </a:extLst>
            </p:cNvPr>
            <p:cNvSpPr txBox="1"/>
            <p:nvPr/>
          </p:nvSpPr>
          <p:spPr>
            <a:xfrm>
              <a:off x="6657698" y="3967305"/>
              <a:ext cx="2217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모든 조건이 아니라면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FFC2F67-D62A-4FC7-880C-222D1DF48D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7212" y="4650059"/>
              <a:ext cx="6504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25C671-88B6-4CB4-AAF1-3978441A3CF9}"/>
                </a:ext>
              </a:extLst>
            </p:cNvPr>
            <p:cNvSpPr txBox="1"/>
            <p:nvPr/>
          </p:nvSpPr>
          <p:spPr>
            <a:xfrm>
              <a:off x="6657698" y="4465393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이렇게 진행한다</a:t>
              </a:r>
              <a:r>
                <a:rPr lang="en-US" altLang="ko-KR" dirty="0">
                  <a:latin typeface="Sandoll 고딕Neo3 02 Light" panose="020B0600000101010101" pitchFamily="34" charset="-127"/>
                  <a:ea typeface="Sandoll 고딕Neo3 02 Light" panose="020B0600000101010101" pitchFamily="34" charset="-127"/>
                </a:rPr>
                <a:t>.</a:t>
              </a:r>
              <a:endParaRPr lang="en-US" dirty="0">
                <a:latin typeface="Sandoll 고딕Neo3 02 Light" panose="020B0600000101010101" pitchFamily="34" charset="-127"/>
                <a:ea typeface="Sandoll 고딕Neo3 02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99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76</Words>
  <Application>Microsoft Office PowerPoint</Application>
  <PresentationFormat>와이드스크린</PresentationFormat>
  <Paragraphs>40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Sandoll 고딕Neo3 01 UltraLight</vt:lpstr>
      <vt:lpstr>Sandoll 고딕Neo3 02 Light</vt:lpstr>
      <vt:lpstr>Sandoll 고딕Neo3 04 Medium</vt:lpstr>
      <vt:lpstr>맑은 고딕</vt:lpstr>
      <vt:lpstr>Arial</vt:lpstr>
      <vt:lpstr>Calibri</vt:lpstr>
      <vt:lpstr>Consolas</vt:lpstr>
      <vt:lpstr>Office 테마</vt:lpstr>
      <vt:lpstr>2018 Fall Python Study</vt:lpstr>
      <vt:lpstr>Logic</vt:lpstr>
      <vt:lpstr>논리</vt:lpstr>
      <vt:lpstr>만약 ~ 한다면, ~ 한다.</vt:lpstr>
      <vt:lpstr>if ~</vt:lpstr>
      <vt:lpstr>아니라면 ~ 한다.</vt:lpstr>
      <vt:lpstr>else ~</vt:lpstr>
      <vt:lpstr>PowerPoint 프레젠테이션</vt:lpstr>
      <vt:lpstr>PowerPoint 프레젠테이션</vt:lpstr>
      <vt:lpstr>True vs False</vt:lpstr>
      <vt:lpstr>반복문</vt:lpstr>
      <vt:lpstr>for</vt:lpstr>
      <vt:lpstr>for</vt:lpstr>
      <vt:lpstr>for</vt:lpstr>
      <vt:lpstr>while</vt:lpstr>
      <vt:lpstr>Problem!</vt:lpstr>
      <vt:lpstr>G.C.D.</vt:lpstr>
      <vt:lpstr>Greatest Common Divisor</vt:lpstr>
      <vt:lpstr>최대공약수</vt:lpstr>
      <vt:lpstr>PowerPoint 프레젠테이션</vt:lpstr>
      <vt:lpstr>한번 짜봅시다!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Python Study</dc:title>
  <dc:creator>이 건우</dc:creator>
  <cp:lastModifiedBy>이 건우</cp:lastModifiedBy>
  <cp:revision>36</cp:revision>
  <dcterms:created xsi:type="dcterms:W3CDTF">2018-08-31T06:50:40Z</dcterms:created>
  <dcterms:modified xsi:type="dcterms:W3CDTF">2018-10-23T11:55:43Z</dcterms:modified>
</cp:coreProperties>
</file>