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74" r:id="rId14"/>
    <p:sldId id="269" r:id="rId15"/>
    <p:sldId id="272" r:id="rId16"/>
    <p:sldId id="278" r:id="rId17"/>
    <p:sldId id="273" r:id="rId18"/>
    <p:sldId id="275" r:id="rId19"/>
    <p:sldId id="276" r:id="rId20"/>
    <p:sldId id="277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75293" autoAdjust="0"/>
  </p:normalViewPr>
  <p:slideViewPr>
    <p:cSldViewPr snapToGrid="0">
      <p:cViewPr varScale="1">
        <p:scale>
          <a:sx n="86" d="100"/>
          <a:sy n="86" d="100"/>
        </p:scale>
        <p:origin x="16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48174-E545-442B-973B-CFD060E5DF1E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FC63-688F-4662-A25A-6EAC304C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3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AFC63-688F-4662-A25A-6EAC304C7C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8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93E8E-EEFD-4331-AF77-584D26939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556" y="2036763"/>
            <a:ext cx="9592887" cy="2387600"/>
          </a:xfrm>
        </p:spPr>
        <p:txBody>
          <a:bodyPr anchor="b">
            <a:normAutofit/>
          </a:bodyPr>
          <a:lstStyle>
            <a:lvl1pPr algn="l">
              <a:defRPr sz="4800">
                <a:latin typeface="Sandoll 고딕Neo3 04 Medium" panose="020B0600000101010101" pitchFamily="34" charset="-127"/>
                <a:ea typeface="Sandoll 고딕Neo3 04 Medium" panose="020B0600000101010101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909865-0804-4AA5-8460-91A2FBD67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556" y="4516438"/>
            <a:ext cx="9592887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684E2-3B26-4C1C-9EC5-D781F1CA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CD0A8-A0FA-406C-B65E-7733362D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E257F-541C-49A2-A3AE-C2B974DC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2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E8181-D02D-414D-BEBE-D0840468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BA239-EB21-4E91-8694-DBF363EAE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EE7DC-307B-4661-B0D8-0C9EA8F1C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C121C4-AC54-4AC0-95B3-211FF9BB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39C81D-BFC6-4BA3-829E-E211F958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C114A0-0A7E-46FD-AE67-195A0794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235F5-8B21-468B-A1A7-D8EAF6EE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EF9F3A-CEFC-4CEF-8D43-9210A0BE7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0754B-E759-4CAB-AD79-AF52EA679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A9FD54-C681-417C-BF73-AC698AA0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37C8C0-E51F-49E2-A868-10202F30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E791E8-2DD0-412E-9622-155EF734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8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6D365-27D6-4D4F-AFA3-5EFAB0D6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128C2-2462-4BE3-89C9-97341AD9E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4257D-64B4-47F6-8932-545BD2CB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28348-ABF4-4B79-B2EC-EBB5592F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76BAA-13F7-4920-8A32-923E5ACB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CE7DF6-4BA1-4F8E-9ED2-FB65C1BC8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C96412-4340-4B7C-91F1-197277CFE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4F3B4-9B1A-4B29-A6DB-87B23082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2014E-E3F2-43B6-B3E3-65E0A526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A69E1-545E-4EDC-B78A-6679F957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4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A5496-F91C-4C61-8E13-434819F4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EBE57-C6F3-4195-B71A-5A2CC5FC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70BA1-3DA8-4724-9364-E40F2BD9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41E6D-2B9D-46A8-927A-B9DB5A8F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DCCE5-FB89-45B9-9D35-C6E8ED4E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EBE57-C6F3-4195-B71A-5A2CC5FCF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70BA1-3DA8-4724-9364-E40F2BD9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41E6D-2B9D-46A8-927A-B9DB5A8F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DCCE5-FB89-45B9-9D35-C6E8ED4E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4EC6D-5CB3-4056-8C87-B0DCCE15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9C4C6-E232-4C73-8C4D-0CF90069C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0BAE1-E3D4-4165-94D6-30F44A3F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5259A-72E0-4A0C-8738-9DC8ABD1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38ED4-8EF5-4AAD-8FB8-EEA330A0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1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B0EC3-CB7E-4997-8EE0-3C6E69D1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91A50-1484-4D43-8386-EF06D13C5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E39B7-DA81-4A1B-818B-7E8ADDB52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8A6B3E-25DF-4CFD-9EF7-F72FEADF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797E26-7905-4F3B-B13F-4F3945D2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A6E5E-925C-40E8-BB9A-062489DD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9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B12E4-30DC-4EB0-88BC-D5C887BB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6F2B6-A419-4E6A-8B87-ECF6877C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B8C653-747D-4791-849E-7ADF86B41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3D4244-3666-4C55-A10A-474103F99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93F50D-BBD9-42D7-A122-312EF9E9A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A9A2D1-A959-490F-8C5B-3EE58385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3E1A61-D000-4EB3-8A9C-6DC1A4FE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358CDB-0D11-447A-8B03-6F7D3004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5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EA06B-B676-4AF7-B702-000034E3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CD3931-1D83-4EE7-82A1-F5C86EA4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03261F-D38D-49BA-8DF7-FD06F400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566455-8C28-4534-AEA2-8ABD315A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F70514-9346-412B-91BF-398B7995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9D301E-7663-497E-AF67-0DB215CB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86D0D-012C-4343-8F90-AE73F1DC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6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F70514-9346-412B-91BF-398B7995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9D301E-7663-497E-AF67-0DB215CB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86D0D-012C-4343-8F90-AE73F1DC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99BA766-CE42-4909-8A80-7EA6B3AF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>
                <a:latin typeface="Sandoll 고딕Neo3 04 Medium" panose="020B0600000101010101" pitchFamily="34" charset="-127"/>
                <a:ea typeface="Sandoll 고딕Neo3 04 Medium" panose="020B0600000101010101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1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141F1E-7EEE-4460-905F-D2D9FC06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197132-656D-4781-B1A5-42D744A8B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0D261-8665-4CB1-AE55-0420B1E8D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defRPr>
            </a:lvl1pPr>
          </a:lstStyle>
          <a:p>
            <a:fld id="{795FA750-E810-4AD3-9221-27790D7881D7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30737-A619-431A-8F16-798C7FDD2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E531E-E3CB-4537-8DF3-21AF1E33A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defRPr>
            </a:lvl1pPr>
          </a:lstStyle>
          <a:p>
            <a:fld id="{5551A85A-7C26-4404-A69B-4B98125152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4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andoll 고딕Neo3 02 Light" panose="020B0600000101010101" pitchFamily="34" charset="-127"/>
          <a:ea typeface="Sandoll 고딕Neo3 02 Light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69DC6-57C0-4064-A62A-6830AEA80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2018 Fall Python Study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6E975C-CBCB-4D1F-BBDA-35358B64D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4. Logic</a:t>
            </a:r>
          </a:p>
        </p:txBody>
      </p:sp>
    </p:spTree>
    <p:extLst>
      <p:ext uri="{BB962C8B-B14F-4D97-AF65-F5344CB8AC3E}">
        <p14:creationId xmlns:p14="http://schemas.microsoft.com/office/powerpoint/2010/main" val="4020236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F30C1-3474-40FB-BE13-8CA20F31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US" dirty="0"/>
              <a:t> vs </a:t>
            </a:r>
            <a:r>
              <a:rPr lang="en-US" dirty="0">
                <a:solidFill>
                  <a:srgbClr val="C0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210633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E7554-63A0-4E26-883A-41194BDB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88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C7346D2-FD2E-40AA-9B1A-12E383E5AF6E}"/>
              </a:ext>
            </a:extLst>
          </p:cNvPr>
          <p:cNvSpPr/>
          <p:nvPr/>
        </p:nvSpPr>
        <p:spPr>
          <a:xfrm rot="900000">
            <a:off x="-1057650" y="-3563340"/>
            <a:ext cx="13932399" cy="14754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E7187D-1986-4253-96CC-3F631EAD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B6850-7682-4E0E-A7B5-6000730908F0}"/>
              </a:ext>
            </a:extLst>
          </p:cNvPr>
          <p:cNvSpPr/>
          <p:nvPr/>
        </p:nvSpPr>
        <p:spPr>
          <a:xfrm rot="900000">
            <a:off x="13357131" y="-3563341"/>
            <a:ext cx="13932399" cy="147545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A7EA753-A582-4606-9EAA-995BDB6EF9E1}"/>
              </a:ext>
            </a:extLst>
          </p:cNvPr>
          <p:cNvSpPr txBox="1">
            <a:spLocks/>
          </p:cNvSpPr>
          <p:nvPr/>
        </p:nvSpPr>
        <p:spPr>
          <a:xfrm>
            <a:off x="13030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andoll 고딕Neo3 04 Medium" panose="020B0600000101010101" pitchFamily="34" charset="-127"/>
                <a:ea typeface="Sandoll 고딕Neo3 04 Medium" panose="020B0600000101010101" pitchFamily="34" charset="-127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131915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C7346D2-FD2E-40AA-9B1A-12E383E5AF6E}"/>
              </a:ext>
            </a:extLst>
          </p:cNvPr>
          <p:cNvSpPr/>
          <p:nvPr/>
        </p:nvSpPr>
        <p:spPr>
          <a:xfrm rot="900000">
            <a:off x="-5424433" y="-1889584"/>
            <a:ext cx="11187892" cy="11372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B6850-7682-4E0E-A7B5-6000730908F0}"/>
              </a:ext>
            </a:extLst>
          </p:cNvPr>
          <p:cNvSpPr/>
          <p:nvPr/>
        </p:nvSpPr>
        <p:spPr>
          <a:xfrm rot="900000">
            <a:off x="6362240" y="-2773729"/>
            <a:ext cx="9844763" cy="113726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E7187D-1986-4253-96CC-3F631EAD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84950" y="276621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A7EA753-A582-4606-9EAA-995BDB6EF9E1}"/>
              </a:ext>
            </a:extLst>
          </p:cNvPr>
          <p:cNvSpPr txBox="1">
            <a:spLocks/>
          </p:cNvSpPr>
          <p:nvPr/>
        </p:nvSpPr>
        <p:spPr>
          <a:xfrm>
            <a:off x="4010173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andoll 고딕Neo3 04 Medium" panose="020B0600000101010101" pitchFamily="34" charset="-127"/>
                <a:ea typeface="Sandoll 고딕Neo3 04 Medium" panose="020B0600000101010101" pitchFamily="34" charset="-127"/>
                <a:cs typeface="+mj-cs"/>
              </a:defRPr>
            </a:lvl1pPr>
          </a:lstStyle>
          <a:p>
            <a:r>
              <a:rPr lang="en-US" dirty="0"/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2861402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9F565-8060-4083-ADFA-3E12367E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96508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9416B-291D-4401-BF0E-7FEC891F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2759905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BAB1F-F0A0-489F-A1EC-8F083A55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Problem!</a:t>
            </a:r>
          </a:p>
        </p:txBody>
      </p:sp>
    </p:spTree>
    <p:extLst>
      <p:ext uri="{BB962C8B-B14F-4D97-AF65-F5344CB8AC3E}">
        <p14:creationId xmlns:p14="http://schemas.microsoft.com/office/powerpoint/2010/main" val="121312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590BC-6155-4ABD-B3AF-FF63FC64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G.C.D.</a:t>
            </a:r>
          </a:p>
        </p:txBody>
      </p:sp>
    </p:spTree>
    <p:extLst>
      <p:ext uri="{BB962C8B-B14F-4D97-AF65-F5344CB8AC3E}">
        <p14:creationId xmlns:p14="http://schemas.microsoft.com/office/powerpoint/2010/main" val="2252154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D7E2A-D30C-4666-A5F8-6E912773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Common Divisor</a:t>
            </a:r>
          </a:p>
        </p:txBody>
      </p:sp>
    </p:spTree>
    <p:extLst>
      <p:ext uri="{BB962C8B-B14F-4D97-AF65-F5344CB8AC3E}">
        <p14:creationId xmlns:p14="http://schemas.microsoft.com/office/powerpoint/2010/main" val="1289973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B1A84-EF0A-4CF3-AD7C-17817751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최대공약수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11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7FC53C7-88C6-4BE4-A459-D972CD3C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735327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8F0CFBC-E439-4381-B64C-4CFA35D60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00" y="349250"/>
            <a:ext cx="27394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13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A72B3-F22E-40B2-8E5B-41FB3D89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한번 짜봅시다</a:t>
            </a:r>
            <a:r>
              <a:rPr lang="en-US" altLang="ko-KR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16AD1-0C74-4263-9FD3-C62A6B06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논리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735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3768E-841C-4475-9F63-588B27AB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만약</a:t>
            </a:r>
            <a:r>
              <a:rPr lang="ko-KR" altLang="en-US" dirty="0"/>
              <a:t> </a:t>
            </a:r>
            <a:r>
              <a:rPr lang="en-US" altLang="ko-KR" dirty="0"/>
              <a:t>~ </a:t>
            </a:r>
            <a:r>
              <a:rPr lang="ko-KR" altLang="en-US" dirty="0"/>
              <a:t>한다면</a:t>
            </a:r>
            <a:r>
              <a:rPr lang="en-US" altLang="ko-KR" dirty="0"/>
              <a:t>, ~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91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4A515-E324-4B59-8C74-D19C5DE2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~</a:t>
            </a:r>
          </a:p>
        </p:txBody>
      </p:sp>
    </p:spTree>
    <p:extLst>
      <p:ext uri="{BB962C8B-B14F-4D97-AF65-F5344CB8AC3E}">
        <p14:creationId xmlns:p14="http://schemas.microsoft.com/office/powerpoint/2010/main" val="1017554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E3451-02E9-4893-9BE3-E91338AA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아니라면</a:t>
            </a:r>
            <a:r>
              <a:rPr lang="en-US" altLang="ko-KR" dirty="0"/>
              <a:t> ~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26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97A0F-D94D-4621-8D3B-239FE2ED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else</a:t>
            </a:r>
            <a:r>
              <a:rPr lang="en-US" dirty="0"/>
              <a:t> ~</a:t>
            </a:r>
          </a:p>
        </p:txBody>
      </p:sp>
    </p:spTree>
    <p:extLst>
      <p:ext uri="{BB962C8B-B14F-4D97-AF65-F5344CB8AC3E}">
        <p14:creationId xmlns:p14="http://schemas.microsoft.com/office/powerpoint/2010/main" val="1234535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272246-B05B-43D7-88B6-F615010DA204}"/>
              </a:ext>
            </a:extLst>
          </p:cNvPr>
          <p:cNvSpPr/>
          <p:nvPr/>
        </p:nvSpPr>
        <p:spPr>
          <a:xfrm>
            <a:off x="5133278" y="1905506"/>
            <a:ext cx="19254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A: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~~~</a:t>
            </a:r>
          </a:p>
          <a:p>
            <a:r>
              <a:rPr lang="en-US" sz="3200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B: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~~~</a:t>
            </a:r>
          </a:p>
          <a:p>
            <a:r>
              <a:rPr lang="en-US" sz="32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~~~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955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200">
        <p159:morph option="byObject"/>
      </p:transition>
    </mc:Choice>
    <mc:Fallback xmlns="">
      <p:transition spd="slow" advClick="0" advTm="2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272246-B05B-43D7-88B6-F615010DA204}"/>
              </a:ext>
            </a:extLst>
          </p:cNvPr>
          <p:cNvSpPr/>
          <p:nvPr/>
        </p:nvSpPr>
        <p:spPr>
          <a:xfrm>
            <a:off x="4170556" y="1905506"/>
            <a:ext cx="19254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A: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~~~</a:t>
            </a:r>
          </a:p>
          <a:p>
            <a:r>
              <a:rPr lang="en-US" sz="3200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B: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~~~</a:t>
            </a:r>
          </a:p>
          <a:p>
            <a:r>
              <a:rPr lang="en-US" sz="32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~~~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6696C37-9189-4491-ADD0-99A5CDEC780C}"/>
              </a:ext>
            </a:extLst>
          </p:cNvPr>
          <p:cNvGrpSpPr/>
          <p:nvPr/>
        </p:nvGrpSpPr>
        <p:grpSpPr>
          <a:xfrm>
            <a:off x="5449229" y="2023276"/>
            <a:ext cx="3425743" cy="2811449"/>
            <a:chOff x="5449229" y="2023276"/>
            <a:chExt cx="3425743" cy="2811449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3448648-8D05-4C72-941F-3ED2CD56FEA9}"/>
                </a:ext>
              </a:extLst>
            </p:cNvPr>
            <p:cNvCxnSpPr/>
            <p:nvPr/>
          </p:nvCxnSpPr>
          <p:spPr>
            <a:xfrm flipH="1">
              <a:off x="5449229" y="2207942"/>
              <a:ext cx="119318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D88FAE-6FE7-4F58-B50B-1D441B3FC543}"/>
                </a:ext>
              </a:extLst>
            </p:cNvPr>
            <p:cNvSpPr txBox="1"/>
            <p:nvPr/>
          </p:nvSpPr>
          <p:spPr>
            <a:xfrm>
              <a:off x="6642410" y="2023276"/>
              <a:ext cx="1944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만약 </a:t>
              </a:r>
              <a:r>
                <a:rPr lang="en-US" altLang="ko-KR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A </a:t>
              </a:r>
              <a:r>
                <a:rPr lang="ko-KR" altLang="en-US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조건이라면</a:t>
              </a:r>
              <a:endParaRPr lang="en-US" dirty="0">
                <a:latin typeface="Sandoll 고딕Neo3 02 Light" panose="020B0600000101010101" pitchFamily="34" charset="-127"/>
                <a:ea typeface="Sandoll 고딕Neo3 02 Light" panose="020B0600000101010101" pitchFamily="34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2DC09CF-FF3A-4872-B779-7013E2B516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1923" y="2706030"/>
              <a:ext cx="65048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880710-C77D-40DC-84E0-4A4166E580F6}"/>
                </a:ext>
              </a:extLst>
            </p:cNvPr>
            <p:cNvSpPr txBox="1"/>
            <p:nvPr/>
          </p:nvSpPr>
          <p:spPr>
            <a:xfrm>
              <a:off x="6642410" y="2521364"/>
              <a:ext cx="1784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이렇게 진행한다</a:t>
              </a:r>
              <a:r>
                <a:rPr lang="en-US" altLang="ko-KR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.</a:t>
              </a:r>
              <a:endParaRPr lang="en-US" dirty="0">
                <a:latin typeface="Sandoll 고딕Neo3 02 Light" panose="020B0600000101010101" pitchFamily="34" charset="-127"/>
                <a:ea typeface="Sandoll 고딕Neo3 02 Light" panose="020B0600000101010101" pitchFamily="34" charset="-127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DF5D7DB-165D-4BFA-95FB-145F3064B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8108" y="3184346"/>
              <a:ext cx="78430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CA4DCB-383F-4047-9412-EDB3D2CE767F}"/>
                </a:ext>
              </a:extLst>
            </p:cNvPr>
            <p:cNvSpPr txBox="1"/>
            <p:nvPr/>
          </p:nvSpPr>
          <p:spPr>
            <a:xfrm>
              <a:off x="6642409" y="2999680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A</a:t>
              </a:r>
              <a:r>
                <a:rPr lang="ko-KR" altLang="en-US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가 아니고 </a:t>
              </a:r>
              <a:r>
                <a:rPr lang="en-US" altLang="ko-KR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B</a:t>
              </a:r>
              <a:r>
                <a:rPr lang="ko-KR" altLang="en-US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라면</a:t>
              </a:r>
              <a:endParaRPr lang="en-US" dirty="0">
                <a:latin typeface="Sandoll 고딕Neo3 02 Light" panose="020B0600000101010101" pitchFamily="34" charset="-127"/>
                <a:ea typeface="Sandoll 고딕Neo3 02 Light" panose="020B0600000101010101" pitchFamily="34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5C6F78E-3E2F-4F4B-A0E4-A0413AB67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1923" y="3682434"/>
              <a:ext cx="65048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6DF2B7-A639-43A4-BD3F-8AC75373B3CD}"/>
                </a:ext>
              </a:extLst>
            </p:cNvPr>
            <p:cNvSpPr txBox="1"/>
            <p:nvPr/>
          </p:nvSpPr>
          <p:spPr>
            <a:xfrm>
              <a:off x="6642409" y="3497768"/>
              <a:ext cx="1784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이렇게 진행한다</a:t>
              </a:r>
              <a:r>
                <a:rPr lang="en-US" altLang="ko-KR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.</a:t>
              </a:r>
              <a:endParaRPr lang="en-US" dirty="0">
                <a:latin typeface="Sandoll 고딕Neo3 02 Light" panose="020B0600000101010101" pitchFamily="34" charset="-127"/>
                <a:ea typeface="Sandoll 고딕Neo3 02 Light" panose="020B0600000101010101" pitchFamily="34" charset="-127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9885182-F9F8-4565-8CEB-F15E81AEA9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9229" y="4151971"/>
              <a:ext cx="120847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28ED1F-CA05-4300-AE72-093AD3D3392E}"/>
                </a:ext>
              </a:extLst>
            </p:cNvPr>
            <p:cNvSpPr txBox="1"/>
            <p:nvPr/>
          </p:nvSpPr>
          <p:spPr>
            <a:xfrm>
              <a:off x="6657698" y="3967305"/>
              <a:ext cx="2217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모든 조건이 아니라면</a:t>
              </a:r>
              <a:endParaRPr lang="en-US" dirty="0">
                <a:latin typeface="Sandoll 고딕Neo3 02 Light" panose="020B0600000101010101" pitchFamily="34" charset="-127"/>
                <a:ea typeface="Sandoll 고딕Neo3 02 Light" panose="020B0600000101010101" pitchFamily="34" charset="-127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FFC2F67-D62A-4FC7-880C-222D1DF48D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7212" y="4650059"/>
              <a:ext cx="65048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F25C671-88B6-4CB4-AAF1-3978441A3CF9}"/>
                </a:ext>
              </a:extLst>
            </p:cNvPr>
            <p:cNvSpPr txBox="1"/>
            <p:nvPr/>
          </p:nvSpPr>
          <p:spPr>
            <a:xfrm>
              <a:off x="6657698" y="4465393"/>
              <a:ext cx="1784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이렇게 진행한다</a:t>
              </a:r>
              <a:r>
                <a:rPr lang="en-US" altLang="ko-KR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.</a:t>
              </a:r>
              <a:endParaRPr lang="en-US" dirty="0">
                <a:latin typeface="Sandoll 고딕Neo3 02 Light" panose="020B0600000101010101" pitchFamily="34" charset="-127"/>
                <a:ea typeface="Sandoll 고딕Neo3 02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7992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76</Words>
  <Application>Microsoft Office PowerPoint</Application>
  <PresentationFormat>와이드스크린</PresentationFormat>
  <Paragraphs>40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Sandoll 고딕Neo3 01 UltraLight</vt:lpstr>
      <vt:lpstr>Sandoll 고딕Neo3 02 Light</vt:lpstr>
      <vt:lpstr>Sandoll 고딕Neo3 04 Medium</vt:lpstr>
      <vt:lpstr>맑은 고딕</vt:lpstr>
      <vt:lpstr>Arial</vt:lpstr>
      <vt:lpstr>Calibri</vt:lpstr>
      <vt:lpstr>Consolas</vt:lpstr>
      <vt:lpstr>Office 테마</vt:lpstr>
      <vt:lpstr>2018 Fall Python Study</vt:lpstr>
      <vt:lpstr>Logic</vt:lpstr>
      <vt:lpstr>논리</vt:lpstr>
      <vt:lpstr>만약 ~ 한다면, ~ 한다.</vt:lpstr>
      <vt:lpstr>if ~</vt:lpstr>
      <vt:lpstr>아니라면 ~ 한다.</vt:lpstr>
      <vt:lpstr>else ~</vt:lpstr>
      <vt:lpstr>PowerPoint 프레젠테이션</vt:lpstr>
      <vt:lpstr>PowerPoint 프레젠테이션</vt:lpstr>
      <vt:lpstr>True vs False</vt:lpstr>
      <vt:lpstr>반복문</vt:lpstr>
      <vt:lpstr>for</vt:lpstr>
      <vt:lpstr>for</vt:lpstr>
      <vt:lpstr>for</vt:lpstr>
      <vt:lpstr>while</vt:lpstr>
      <vt:lpstr>Problem!</vt:lpstr>
      <vt:lpstr>G.C.D.</vt:lpstr>
      <vt:lpstr>Greatest Common Divisor</vt:lpstr>
      <vt:lpstr>최대공약수</vt:lpstr>
      <vt:lpstr>PowerPoint 프레젠테이션</vt:lpstr>
      <vt:lpstr>한번 짜봅시다!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Fall Python Study</dc:title>
  <dc:creator>이 건우</dc:creator>
  <cp:lastModifiedBy>이 건우</cp:lastModifiedBy>
  <cp:revision>38</cp:revision>
  <dcterms:created xsi:type="dcterms:W3CDTF">2018-08-31T06:50:40Z</dcterms:created>
  <dcterms:modified xsi:type="dcterms:W3CDTF">2018-10-31T02:57:48Z</dcterms:modified>
</cp:coreProperties>
</file>