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89" r:id="rId20"/>
    <p:sldId id="290" r:id="rId21"/>
    <p:sldId id="274" r:id="rId22"/>
    <p:sldId id="275" r:id="rId23"/>
    <p:sldId id="291" r:id="rId24"/>
    <p:sldId id="276" r:id="rId25"/>
    <p:sldId id="277" r:id="rId26"/>
    <p:sldId id="293" r:id="rId27"/>
    <p:sldId id="296" r:id="rId28"/>
    <p:sldId id="278" r:id="rId29"/>
    <p:sldId id="279" r:id="rId30"/>
    <p:sldId id="292" r:id="rId31"/>
    <p:sldId id="295" r:id="rId32"/>
    <p:sldId id="280" r:id="rId33"/>
    <p:sldId id="282" r:id="rId34"/>
    <p:sldId id="294" r:id="rId35"/>
    <p:sldId id="297" r:id="rId36"/>
    <p:sldId id="283" r:id="rId37"/>
    <p:sldId id="284" r:id="rId38"/>
    <p:sldId id="298" r:id="rId39"/>
    <p:sldId id="285" r:id="rId40"/>
    <p:sldId id="281" r:id="rId41"/>
    <p:sldId id="299" r:id="rId42"/>
    <p:sldId id="286" r:id="rId43"/>
    <p:sldId id="2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6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 Function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B752-BAA2-4AD8-A656-3CE9223E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같은 작업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여러 번</a:t>
            </a:r>
            <a:r>
              <a:rPr lang="ko-KR" altLang="en-US" dirty="0"/>
              <a:t> 진행 할 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8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91DE-FD0F-4D7F-9524-B04B82E6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815966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326D8-7B32-41C7-A362-F03D29E0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35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602DDB-1D1A-4FB1-B8B2-83993C56E288}"/>
              </a:ext>
            </a:extLst>
          </p:cNvPr>
          <p:cNvSpPr/>
          <p:nvPr/>
        </p:nvSpPr>
        <p:spPr>
          <a:xfrm>
            <a:off x="5419492" y="2112476"/>
            <a:ext cx="769435" cy="441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C32C3-C3F1-4258-80BA-81AA2F2BE087}"/>
              </a:ext>
            </a:extLst>
          </p:cNvPr>
          <p:cNvSpPr/>
          <p:nvPr/>
        </p:nvSpPr>
        <p:spPr>
          <a:xfrm>
            <a:off x="3022909" y="2090172"/>
            <a:ext cx="6146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&gt; b: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== b: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equal to'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b)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81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A169057-CD60-47EE-866B-0AC0B4547182}"/>
              </a:ext>
            </a:extLst>
          </p:cNvPr>
          <p:cNvSpPr/>
          <p:nvPr/>
        </p:nvSpPr>
        <p:spPr>
          <a:xfrm>
            <a:off x="4195479" y="3136612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print_max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08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6215-09A2-49F4-9E0C-22B71D06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is maximum</a:t>
            </a:r>
          </a:p>
        </p:txBody>
      </p:sp>
    </p:spTree>
    <p:extLst>
      <p:ext uri="{BB962C8B-B14F-4D97-AF65-F5344CB8AC3E}">
        <p14:creationId xmlns:p14="http://schemas.microsoft.com/office/powerpoint/2010/main" val="3482983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602DDB-1D1A-4FB1-B8B2-83993C56E288}"/>
              </a:ext>
            </a:extLst>
          </p:cNvPr>
          <p:cNvSpPr/>
          <p:nvPr/>
        </p:nvSpPr>
        <p:spPr>
          <a:xfrm>
            <a:off x="5419492" y="2112476"/>
            <a:ext cx="769435" cy="441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C32C3-C3F1-4258-80BA-81AA2F2BE087}"/>
              </a:ext>
            </a:extLst>
          </p:cNvPr>
          <p:cNvSpPr/>
          <p:nvPr/>
        </p:nvSpPr>
        <p:spPr>
          <a:xfrm>
            <a:off x="3022909" y="2090172"/>
            <a:ext cx="6146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&gt; b: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== b: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equal to'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b)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48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16C4F2-8DD7-43D8-9BB2-D6C16C1EE93D}"/>
              </a:ext>
            </a:extLst>
          </p:cNvPr>
          <p:cNvSpPr/>
          <p:nvPr/>
        </p:nvSpPr>
        <p:spPr>
          <a:xfrm>
            <a:off x="4101790" y="2274838"/>
            <a:ext cx="3988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s-E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s-E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36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sz="36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endParaRPr lang="es-E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s-E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3600" dirty="0">
                <a:solidFill>
                  <a:srgbClr val="000000"/>
                </a:solidFill>
                <a:latin typeface="Consolas" panose="020B0609020204030204" pitchFamily="49" charset="0"/>
              </a:rPr>
              <a:t>print_max(x, y)</a:t>
            </a:r>
            <a:endParaRPr lang="es-E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5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878D-8A8A-4250-8D06-48EFD996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is maximum</a:t>
            </a:r>
          </a:p>
        </p:txBody>
      </p:sp>
    </p:spTree>
    <p:extLst>
      <p:ext uri="{BB962C8B-B14F-4D97-AF65-F5344CB8AC3E}">
        <p14:creationId xmlns:p14="http://schemas.microsoft.com/office/powerpoint/2010/main" val="494153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602DDB-1D1A-4FB1-B8B2-83993C56E288}"/>
              </a:ext>
            </a:extLst>
          </p:cNvPr>
          <p:cNvSpPr/>
          <p:nvPr/>
        </p:nvSpPr>
        <p:spPr>
          <a:xfrm>
            <a:off x="5419492" y="2112476"/>
            <a:ext cx="769435" cy="441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C32C3-C3F1-4258-80BA-81AA2F2BE087}"/>
              </a:ext>
            </a:extLst>
          </p:cNvPr>
          <p:cNvSpPr/>
          <p:nvPr/>
        </p:nvSpPr>
        <p:spPr>
          <a:xfrm>
            <a:off x="3022909" y="2090172"/>
            <a:ext cx="6146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&gt; b: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== b: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equal to'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b)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8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FC53C7-88C6-4BE4-A459-D972CD3C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3532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CC2EA-AD7C-4B6E-9800-80ABA446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561069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DD8CCB-F1EA-440E-BF27-998DBD95B0A2}"/>
              </a:ext>
            </a:extLst>
          </p:cNvPr>
          <p:cNvSpPr/>
          <p:nvPr/>
        </p:nvSpPr>
        <p:spPr>
          <a:xfrm>
            <a:off x="3165087" y="1351508"/>
            <a:ext cx="58618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'Changed local x to'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 is still'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70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4F79D-E90D-4024-A6E0-02C7A476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59" y="2032488"/>
            <a:ext cx="5300081" cy="27930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x is 50</a:t>
            </a:r>
            <a:b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</a:br>
            <a: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Changed local x to 2</a:t>
            </a:r>
            <a:b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</a:br>
            <a: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x is still 50</a:t>
            </a:r>
          </a:p>
        </p:txBody>
      </p:sp>
    </p:spTree>
    <p:extLst>
      <p:ext uri="{BB962C8B-B14F-4D97-AF65-F5344CB8AC3E}">
        <p14:creationId xmlns:p14="http://schemas.microsoft.com/office/powerpoint/2010/main" val="2490416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8AE01-36C6-46AF-9A75-12F581D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1855446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4FB2B6D-E95A-462F-BDE7-DAE47DD3124C}"/>
              </a:ext>
            </a:extLst>
          </p:cNvPr>
          <p:cNvSpPr/>
          <p:nvPr/>
        </p:nvSpPr>
        <p:spPr>
          <a:xfrm>
            <a:off x="3445727" y="2464420"/>
            <a:ext cx="1215483" cy="412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D8F5F-D50A-421A-83F5-06704D521404}"/>
              </a:ext>
            </a:extLst>
          </p:cNvPr>
          <p:cNvSpPr/>
          <p:nvPr/>
        </p:nvSpPr>
        <p:spPr>
          <a:xfrm>
            <a:off x="3017334" y="982176"/>
            <a:ext cx="61573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'Changed global x to'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'Value of x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70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4F79D-E90D-4024-A6E0-02C7A476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59" y="2032488"/>
            <a:ext cx="5300081" cy="27930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x is 50</a:t>
            </a:r>
            <a:b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</a:br>
            <a: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Changed global x to 2</a:t>
            </a:r>
            <a:b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</a:br>
            <a:r>
              <a:rPr lang="en-US" sz="3600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x is still 2</a:t>
            </a:r>
          </a:p>
        </p:txBody>
      </p:sp>
    </p:spTree>
    <p:extLst>
      <p:ext uri="{BB962C8B-B14F-4D97-AF65-F5344CB8AC3E}">
        <p14:creationId xmlns:p14="http://schemas.microsoft.com/office/powerpoint/2010/main" val="261687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4FB2B6D-E95A-462F-BDE7-DAE47DD3124C}"/>
              </a:ext>
            </a:extLst>
          </p:cNvPr>
          <p:cNvSpPr/>
          <p:nvPr/>
        </p:nvSpPr>
        <p:spPr>
          <a:xfrm>
            <a:off x="3445727" y="2464420"/>
            <a:ext cx="1215483" cy="412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D8F5F-D50A-421A-83F5-06704D521404}"/>
              </a:ext>
            </a:extLst>
          </p:cNvPr>
          <p:cNvSpPr/>
          <p:nvPr/>
        </p:nvSpPr>
        <p:spPr>
          <a:xfrm>
            <a:off x="3017334" y="982176"/>
            <a:ext cx="61573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'Changed global x to'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'Value of x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24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F2B43-B744-4A59-9AB0-BA30AB77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415887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60120D4-1C36-4E0A-AAD3-145290D6321E}"/>
              </a:ext>
            </a:extLst>
          </p:cNvPr>
          <p:cNvSpPr/>
          <p:nvPr/>
        </p:nvSpPr>
        <p:spPr>
          <a:xfrm>
            <a:off x="3048000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say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(message * times)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say(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say(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'World'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9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F69CC-FC93-4B7A-A868-FAAE511A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27" y="2180421"/>
            <a:ext cx="8119946" cy="2497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Hello</a:t>
            </a:r>
            <a:b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</a:br>
            <a:r>
              <a:rPr lang="en-US" dirty="0" err="1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WorldWorldWorldWorldWorld</a:t>
            </a:r>
            <a:endParaRPr lang="en-US" dirty="0">
              <a:latin typeface="Sandoll 고딕Neo3 02 Light" panose="020B0600000101010101" pitchFamily="34" charset="-127"/>
              <a:ea typeface="Sandoll 고딕Neo3 02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812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6AD1-0C74-4263-9FD3-C62A6B06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함수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35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60120D4-1C36-4E0A-AAD3-145290D6321E}"/>
              </a:ext>
            </a:extLst>
          </p:cNvPr>
          <p:cNvSpPr/>
          <p:nvPr/>
        </p:nvSpPr>
        <p:spPr>
          <a:xfrm>
            <a:off x="3048000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say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(message * times)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say(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say(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'World'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46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3B3F-9E3C-4F10-B36A-871AE3FB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9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2F1C9CC-E763-4E21-BD1A-5DD834DA6238}"/>
              </a:ext>
            </a:extLst>
          </p:cNvPr>
          <p:cNvSpPr/>
          <p:nvPr/>
        </p:nvSpPr>
        <p:spPr>
          <a:xfrm>
            <a:off x="1606705" y="2274838"/>
            <a:ext cx="8978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'and b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'and c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64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4F79D-E90D-4024-A6E0-02C7A476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82" y="2032488"/>
            <a:ext cx="6945236" cy="2793023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a is 3 and b is 7 and c is 10</a:t>
            </a:r>
            <a:b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</a:br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a is 25 and b is 5 and c is 24</a:t>
            </a:r>
            <a:b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</a:br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a is 100 and b is 5 and c is 50</a:t>
            </a:r>
          </a:p>
        </p:txBody>
      </p:sp>
    </p:spTree>
    <p:extLst>
      <p:ext uri="{BB962C8B-B14F-4D97-AF65-F5344CB8AC3E}">
        <p14:creationId xmlns:p14="http://schemas.microsoft.com/office/powerpoint/2010/main" val="1155939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2F1C9CC-E763-4E21-BD1A-5DD834DA6238}"/>
              </a:ext>
            </a:extLst>
          </p:cNvPr>
          <p:cNvSpPr/>
          <p:nvPr/>
        </p:nvSpPr>
        <p:spPr>
          <a:xfrm>
            <a:off x="1606705" y="2274838"/>
            <a:ext cx="8978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'and b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'and c is'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04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318C-41A2-4316-8390-B9705652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VarArgs</a:t>
            </a:r>
            <a:r>
              <a:rPr lang="en-US" b="1" dirty="0"/>
              <a:t> parameters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9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CFBFCAE-D3A1-4590-BBFB-D678EDE90B82}"/>
              </a:ext>
            </a:extLst>
          </p:cNvPr>
          <p:cNvSpPr/>
          <p:nvPr/>
        </p:nvSpPr>
        <p:spPr>
          <a:xfrm>
            <a:off x="1596483" y="1166842"/>
            <a:ext cx="89990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**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phonebook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</a:t>
            </a: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#iterate through all the items in tuple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single_item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#iterate through all the items in dictionary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first_part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second_part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phonebook.items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first_part,second_part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1123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John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2231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1560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28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2EA5A81-D514-4488-A854-F15BC2FD23D7}"/>
              </a:ext>
            </a:extLst>
          </p:cNvPr>
          <p:cNvSpPr/>
          <p:nvPr/>
        </p:nvSpPr>
        <p:spPr>
          <a:xfrm>
            <a:off x="4698380" y="1874728"/>
            <a:ext cx="27952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10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single_item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single_item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single_item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Jack 1123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John 2231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Inge 1560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32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3619-A233-4AD4-A4B6-99AC947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859031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775F40B-960D-4D48-BC8E-7D878E1BABCB}"/>
              </a:ext>
            </a:extLst>
          </p:cNvPr>
          <p:cNvSpPr/>
          <p:nvPr/>
        </p:nvSpPr>
        <p:spPr>
          <a:xfrm>
            <a:off x="2947639" y="1720840"/>
            <a:ext cx="62967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maximum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&gt; y: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pPr lvl="1"/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== y: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'The numbers are equal'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(maximum(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85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AD15B-7893-4E08-A4F6-B84FC0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= x + 1</a:t>
            </a:r>
          </a:p>
        </p:txBody>
      </p:sp>
    </p:spTree>
    <p:extLst>
      <p:ext uri="{BB962C8B-B14F-4D97-AF65-F5344CB8AC3E}">
        <p14:creationId xmlns:p14="http://schemas.microsoft.com/office/powerpoint/2010/main" val="2212637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9D6B5-F4B9-4730-9EB2-052F4EA3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20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92F65-CD4B-453A-BB4B-420ADC70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92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BC96BC4-B56B-47A6-92DB-42143A31EEAA}"/>
              </a:ext>
            </a:extLst>
          </p:cNvPr>
          <p:cNvSpPr/>
          <p:nvPr/>
        </p:nvSpPr>
        <p:spPr>
          <a:xfrm>
            <a:off x="2328746" y="612844"/>
            <a:ext cx="75345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'''Prints the maximum of two numbers.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The two values must be integers.'''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convert to integers, if possible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&gt; y: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'is maximum'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print_max.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__doc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97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FC3773-97D9-4185-93E1-A9075E995879}"/>
              </a:ext>
            </a:extLst>
          </p:cNvPr>
          <p:cNvSpPr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 is maximum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Prints the maximum of two numbers.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The two values must be integers.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4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5B2CC96-9C63-4466-9798-8150F485893B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19C63-9BB1-4B13-89B5-6EBC312E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4218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62FAA-4C9C-4905-9BF5-33AE21E030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20F4F68-A9E5-45E3-82F7-470A95064EB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20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5B2CC96-9C63-4466-9798-8150F48589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19C63-9BB1-4B13-89B5-6EBC312E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62FAA-4C9C-4905-9BF5-33AE21E03070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20F4F68-A9E5-45E3-82F7-470A95064EBE}"/>
              </a:ext>
            </a:extLst>
          </p:cNvPr>
          <p:cNvSpPr txBox="1">
            <a:spLocks/>
          </p:cNvSpPr>
          <p:nvPr/>
        </p:nvSpPr>
        <p:spPr>
          <a:xfrm>
            <a:off x="838200" y="-4091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26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11634D-208E-4B9A-80C4-4A8260163120}"/>
              </a:ext>
            </a:extLst>
          </p:cNvPr>
          <p:cNvSpPr/>
          <p:nvPr/>
        </p:nvSpPr>
        <p:spPr>
          <a:xfrm>
            <a:off x="2680010" y="2090172"/>
            <a:ext cx="68319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block belonging to the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End of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call the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call the function again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39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6916-566A-413F-AA20-37D269DC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626"/>
            <a:ext cx="10515600" cy="19507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hello world</a:t>
            </a:r>
            <a:br>
              <a:rPr lang="en-US" dirty="0"/>
            </a:br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8795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11634D-208E-4B9A-80C4-4A8260163120}"/>
              </a:ext>
            </a:extLst>
          </p:cNvPr>
          <p:cNvSpPr/>
          <p:nvPr/>
        </p:nvSpPr>
        <p:spPr>
          <a:xfrm>
            <a:off x="2680010" y="2090172"/>
            <a:ext cx="68319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block belonging to the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End of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call the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call the function again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64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293</Words>
  <Application>Microsoft Office PowerPoint</Application>
  <PresentationFormat>와이드스크린</PresentationFormat>
  <Paragraphs>145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Function</vt:lpstr>
      <vt:lpstr>함수</vt:lpstr>
      <vt:lpstr>y = x + 1</vt:lpstr>
      <vt:lpstr>Output</vt:lpstr>
      <vt:lpstr>Output</vt:lpstr>
      <vt:lpstr>PowerPoint 프레젠테이션</vt:lpstr>
      <vt:lpstr>hello world hello world</vt:lpstr>
      <vt:lpstr>PowerPoint 프레젠테이션</vt:lpstr>
      <vt:lpstr>같은 작업을 여러 번 진행 할 때</vt:lpstr>
      <vt:lpstr>Parameter</vt:lpstr>
      <vt:lpstr>매개 변수</vt:lpstr>
      <vt:lpstr>PowerPoint 프레젠테이션</vt:lpstr>
      <vt:lpstr>PowerPoint 프레젠테이션</vt:lpstr>
      <vt:lpstr>10 is maximum</vt:lpstr>
      <vt:lpstr>PowerPoint 프레젠테이션</vt:lpstr>
      <vt:lpstr>PowerPoint 프레젠테이션</vt:lpstr>
      <vt:lpstr>7 is maximum</vt:lpstr>
      <vt:lpstr>PowerPoint 프레젠테이션</vt:lpstr>
      <vt:lpstr>Local Variables</vt:lpstr>
      <vt:lpstr>PowerPoint 프레젠테이션</vt:lpstr>
      <vt:lpstr>x is 50 Changed local x to 2 x is still 50</vt:lpstr>
      <vt:lpstr>global</vt:lpstr>
      <vt:lpstr>PowerPoint 프레젠테이션</vt:lpstr>
      <vt:lpstr>x is 50 Changed global x to 2 x is still 2</vt:lpstr>
      <vt:lpstr>PowerPoint 프레젠테이션</vt:lpstr>
      <vt:lpstr>Default</vt:lpstr>
      <vt:lpstr>PowerPoint 프레젠테이션</vt:lpstr>
      <vt:lpstr>Hello WorldWorldWorldWorldWorld</vt:lpstr>
      <vt:lpstr>PowerPoint 프레젠테이션</vt:lpstr>
      <vt:lpstr>Keyword Arguments</vt:lpstr>
      <vt:lpstr>PowerPoint 프레젠테이션</vt:lpstr>
      <vt:lpstr>a is 3 and b is 7 and c is 10 a is 25 and b is 5 and c is 24 a is 100 and b is 5 and c is 50</vt:lpstr>
      <vt:lpstr>PowerPoint 프레젠테이션</vt:lpstr>
      <vt:lpstr>VarArgs parameters </vt:lpstr>
      <vt:lpstr>PowerPoint 프레젠테이션</vt:lpstr>
      <vt:lpstr>PowerPoint 프레젠테이션</vt:lpstr>
      <vt:lpstr>return</vt:lpstr>
      <vt:lpstr>PowerPoint 프레젠테이션</vt:lpstr>
      <vt:lpstr>3</vt:lpstr>
      <vt:lpstr>DocStrings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50</cp:revision>
  <dcterms:created xsi:type="dcterms:W3CDTF">2018-08-31T06:50:40Z</dcterms:created>
  <dcterms:modified xsi:type="dcterms:W3CDTF">2018-10-31T04:09:43Z</dcterms:modified>
</cp:coreProperties>
</file>