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78" r:id="rId8"/>
    <p:sldId id="279" r:id="rId9"/>
    <p:sldId id="262" r:id="rId10"/>
    <p:sldId id="265" r:id="rId11"/>
    <p:sldId id="266" r:id="rId12"/>
    <p:sldId id="280" r:id="rId13"/>
    <p:sldId id="268" r:id="rId14"/>
    <p:sldId id="267" r:id="rId15"/>
    <p:sldId id="281" r:id="rId16"/>
    <p:sldId id="282" r:id="rId17"/>
    <p:sldId id="270" r:id="rId18"/>
    <p:sldId id="264" r:id="rId19"/>
    <p:sldId id="283" r:id="rId20"/>
    <p:sldId id="271" r:id="rId21"/>
    <p:sldId id="284" r:id="rId22"/>
    <p:sldId id="285" r:id="rId23"/>
    <p:sldId id="272" r:id="rId24"/>
    <p:sldId id="27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B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4" autoAdjust="0"/>
    <p:restoredTop sz="92824" autoAdjust="0"/>
  </p:normalViewPr>
  <p:slideViewPr>
    <p:cSldViewPr snapToGrid="0">
      <p:cViewPr varScale="1">
        <p:scale>
          <a:sx n="106" d="100"/>
          <a:sy n="106" d="100"/>
        </p:scale>
        <p:origin x="8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C48174-E545-442B-973B-CFD060E5DF1E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AFC63-688F-4662-A25A-6EAC304C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34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AFC63-688F-4662-A25A-6EAC304C7C6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51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AFC63-688F-4662-A25A-6EAC304C7C6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38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C93E8E-EEFD-4331-AF77-584D26939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9556" y="2036763"/>
            <a:ext cx="9592887" cy="2387600"/>
          </a:xfrm>
        </p:spPr>
        <p:txBody>
          <a:bodyPr anchor="b">
            <a:normAutofit/>
          </a:bodyPr>
          <a:lstStyle>
            <a:lvl1pPr algn="l">
              <a:defRPr sz="4800">
                <a:latin typeface="Sandoll 고딕Neo3 04 Medium" panose="020B0600000101010101" pitchFamily="34" charset="-127"/>
                <a:ea typeface="Sandoll 고딕Neo3 04 Medium" panose="020B0600000101010101" pitchFamily="34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909865-0804-4AA5-8460-91A2FBD672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9556" y="4516438"/>
            <a:ext cx="9592887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5684E2-3B26-4C1C-9EC5-D781F1CA6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0CD0A8-A0FA-406C-B65E-7733362DD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3E257F-541C-49A2-A3AE-C2B974DCC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21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E8181-D02D-414D-BEBE-D08404685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9BA239-EB21-4E91-8694-DBF363EAE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2EE7DC-307B-4661-B0D8-0C9EA8F1C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C121C4-AC54-4AC0-95B3-211FF9BBE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39C81D-BFC6-4BA3-829E-E211F958C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C114A0-0A7E-46FD-AE67-195A07942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9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E235F5-8B21-468B-A1A7-D8EAF6EE2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FEF9F3A-CEFC-4CEF-8D43-9210A0BE7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90754B-E759-4CAB-AD79-AF52EA679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A9FD54-C681-417C-BF73-AC698AA0A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37C8C0-E51F-49E2-A868-10202F304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E791E8-2DD0-412E-9622-155EF734F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28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76D365-27D6-4D4F-AFA3-5EFAB0D6E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6128C2-2462-4BE3-89C9-97341AD9E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54257D-64B4-47F6-8932-545BD2CBD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428348-ABF4-4B79-B2EC-EBB5592F2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076BAA-13F7-4920-8A32-923E5ACB2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08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9CE7DF6-4BA1-4F8E-9ED2-FB65C1BC8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C96412-4340-4B7C-91F1-197277CFE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04F3B4-9B1A-4B29-A6DB-87B23082A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02014E-E3F2-43B6-B3E3-65E0A5261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2A69E1-545E-4EDC-B78A-6679F957E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4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3A5496-F91C-4C61-8E13-434819F4F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FEBE57-C6F3-4195-B71A-5A2CC5FCF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A70BA1-3DA8-4724-9364-E40F2BD95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841E6D-2B9D-46A8-927A-B9DB5A8FE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EDCCE5-FB89-45B9-9D35-C6E8ED4E9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2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FEBE57-C6F3-4195-B71A-5A2CC5FCF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A70BA1-3DA8-4724-9364-E40F2BD95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841E6D-2B9D-46A8-927A-B9DB5A8FE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EDCCE5-FB89-45B9-9D35-C6E8ED4E9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70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94EC6D-5CB3-4056-8C87-B0DCCE151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A9C4C6-E232-4C73-8C4D-0CF90069C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C0BAE1-E3D4-4165-94D6-30F44A3F1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F5259A-72E0-4A0C-8738-9DC8ABD19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338ED4-8EF5-4AAD-8FB8-EEA330A05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16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AB0EC3-CB7E-4997-8EE0-3C6E69D19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391A50-1484-4D43-8386-EF06D13C57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DE39B7-DA81-4A1B-818B-7E8ADDB52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8A6B3E-25DF-4CFD-9EF7-F72FEADF7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797E26-7905-4F3B-B13F-4F3945D23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3A6E5E-925C-40E8-BB9A-062489DD7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95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B12E4-30DC-4EB0-88BC-D5C887BB5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86F2B6-A419-4E6A-8B87-ECF6877CD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B8C653-747D-4791-849E-7ADF86B41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F3D4244-3666-4C55-A10A-474103F99A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93F50D-BBD9-42D7-A122-312EF9E9AF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A9A2D1-A959-490F-8C5B-3EE583859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3E1A61-D000-4EB3-8A9C-6DC1A4FE7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4358CDB-0D11-447A-8B03-6F7D30044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50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EA06B-B676-4AF7-B702-000034E3F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CD3931-1D83-4EE7-82A1-F5C86EA40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03261F-D38D-49BA-8DF7-FD06F400D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566455-8C28-4534-AEA2-8ABD315A1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4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F70514-9346-412B-91BF-398B7995B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9D301E-7663-497E-AF67-0DB215CB2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986D0D-012C-4343-8F90-AE73F1DC0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67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F70514-9346-412B-91BF-398B7995B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9D301E-7663-497E-AF67-0DB215CB2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986D0D-012C-4343-8F90-AE73F1DC0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B99BA766-CE42-4909-8A80-7EA6B3AFD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>
            <a:lvl1pPr algn="ctr">
              <a:defRPr>
                <a:latin typeface="Sandoll 고딕Neo3 04 Medium" panose="020B0600000101010101" pitchFamily="34" charset="-127"/>
                <a:ea typeface="Sandoll 고딕Neo3 04 Medium" panose="020B0600000101010101" pitchFamily="34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10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141F1E-7EEE-4460-905F-D2D9FC064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197132-656D-4781-B1A5-42D744A8B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0D261-8665-4CB1-AE55-0420B1E8D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andoll 고딕Neo3 02 Light" panose="020B0600000101010101" pitchFamily="34" charset="-127"/>
                <a:ea typeface="Sandoll 고딕Neo3 02 Light" panose="020B0600000101010101" pitchFamily="34" charset="-127"/>
              </a:defRPr>
            </a:lvl1pPr>
          </a:lstStyle>
          <a:p>
            <a:fld id="{795FA750-E810-4AD3-9221-27790D7881D7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430737-A619-431A-8F16-798C7FDD2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andoll 고딕Neo3 02 Light" panose="020B0600000101010101" pitchFamily="34" charset="-127"/>
                <a:ea typeface="Sandoll 고딕Neo3 02 Light" panose="020B0600000101010101" pitchFamily="34" charset="-127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9E531E-E3CB-4537-8DF3-21AF1E33A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andoll 고딕Neo3 02 Light" panose="020B0600000101010101" pitchFamily="34" charset="-127"/>
                <a:ea typeface="Sandoll 고딕Neo3 02 Light" panose="020B0600000101010101" pitchFamily="34" charset="-127"/>
              </a:defRPr>
            </a:lvl1pPr>
          </a:lstStyle>
          <a:p>
            <a:fld id="{5551A85A-7C26-4404-A69B-4B98125152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4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andoll 고딕Neo3 02 Light" panose="020B0600000101010101" pitchFamily="34" charset="-127"/>
          <a:ea typeface="Sandoll 고딕Neo3 02 Light" panose="020B0600000101010101" pitchFamily="34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andoll 고딕Neo3 01 UltraLight" panose="020B0600000101010101" pitchFamily="34" charset="-127"/>
          <a:ea typeface="Sandoll 고딕Neo3 01 UltraLight" panose="020B0600000101010101" pitchFamily="34" charset="-127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andoll 고딕Neo3 01 UltraLight" panose="020B0600000101010101" pitchFamily="34" charset="-127"/>
          <a:ea typeface="Sandoll 고딕Neo3 01 UltraLight" panose="020B0600000101010101" pitchFamily="34" charset="-127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andoll 고딕Neo3 01 UltraLight" panose="020B0600000101010101" pitchFamily="34" charset="-127"/>
          <a:ea typeface="Sandoll 고딕Neo3 01 UltraLight" panose="020B0600000101010101" pitchFamily="34" charset="-127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andoll 고딕Neo3 01 UltraLight" panose="020B0600000101010101" pitchFamily="34" charset="-127"/>
          <a:ea typeface="Sandoll 고딕Neo3 01 UltraLight" panose="020B0600000101010101" pitchFamily="34" charset="-127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andoll 고딕Neo3 01 UltraLight" panose="020B0600000101010101" pitchFamily="34" charset="-127"/>
          <a:ea typeface="Sandoll 고딕Neo3 01 UltraLight" panose="020B0600000101010101" pitchFamily="34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A69DC6-57C0-4064-A62A-6830AEA804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2018 Fall Python Study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6E975C-CBCB-4D1F-BBDA-35358B64D9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6. Module</a:t>
            </a:r>
          </a:p>
        </p:txBody>
      </p:sp>
    </p:spTree>
    <p:extLst>
      <p:ext uri="{BB962C8B-B14F-4D97-AF65-F5344CB8AC3E}">
        <p14:creationId xmlns:p14="http://schemas.microsoft.com/office/powerpoint/2010/main" val="4020236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899E0-2B10-41D0-858C-E9DAF113C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dirty="0"/>
              <a:t> import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124B73D-ECDC-4A71-B356-77BA6229D7B0}"/>
              </a:ext>
            </a:extLst>
          </p:cNvPr>
          <p:cNvSpPr/>
          <p:nvPr/>
        </p:nvSpPr>
        <p:spPr>
          <a:xfrm>
            <a:off x="4064000" y="3898900"/>
            <a:ext cx="4064000" cy="2133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F008F0B-28A9-405C-B4F0-AECF7FBD35D6}"/>
              </a:ext>
            </a:extLst>
          </p:cNvPr>
          <p:cNvSpPr/>
          <p:nvPr/>
        </p:nvSpPr>
        <p:spPr>
          <a:xfrm>
            <a:off x="4381500" y="4198620"/>
            <a:ext cx="3429000" cy="150876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582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4AB603F-8D3D-4FDA-BC3D-66D078F51A65}"/>
              </a:ext>
            </a:extLst>
          </p:cNvPr>
          <p:cNvSpPr/>
          <p:nvPr/>
        </p:nvSpPr>
        <p:spPr>
          <a:xfrm>
            <a:off x="3572107" y="3105835"/>
            <a:ext cx="50477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math 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sqrt</a:t>
            </a:r>
          </a:p>
          <a:p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"Square root of 16 is"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sqrt(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16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E351676-455E-422B-9FFC-A58AA9B5C968}"/>
              </a:ext>
            </a:extLst>
          </p:cNvPr>
          <p:cNvGrpSpPr/>
          <p:nvPr/>
        </p:nvGrpSpPr>
        <p:grpSpPr>
          <a:xfrm>
            <a:off x="3572107" y="4371278"/>
            <a:ext cx="4913971" cy="1293542"/>
            <a:chOff x="3572107" y="4371278"/>
            <a:chExt cx="4913971" cy="129354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A2B8CF3-8BB0-4A05-BED1-01F77BD79F28}"/>
                </a:ext>
              </a:extLst>
            </p:cNvPr>
            <p:cNvSpPr/>
            <p:nvPr/>
          </p:nvSpPr>
          <p:spPr>
            <a:xfrm>
              <a:off x="3572107" y="4371278"/>
              <a:ext cx="4913971" cy="129354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17EED41-AB3A-41D4-BD62-16FE29F389D1}"/>
                </a:ext>
              </a:extLst>
            </p:cNvPr>
            <p:cNvSpPr txBox="1"/>
            <p:nvPr/>
          </p:nvSpPr>
          <p:spPr>
            <a:xfrm>
              <a:off x="3572107" y="4371278"/>
              <a:ext cx="721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andoll 고딕Neo3 02 Light" panose="020B0600000101010101" pitchFamily="34" charset="-127"/>
                  <a:ea typeface="Sandoll 고딕Neo3 02 Light" panose="020B0600000101010101" pitchFamily="34" charset="-127"/>
                </a:rPr>
                <a:t>math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1A2F7A22-74EB-4522-A8D5-A0BF7A0E8D4E}"/>
              </a:ext>
            </a:extLst>
          </p:cNvPr>
          <p:cNvGrpSpPr/>
          <p:nvPr/>
        </p:nvGrpSpPr>
        <p:grpSpPr>
          <a:xfrm>
            <a:off x="6386474" y="4482790"/>
            <a:ext cx="1984917" cy="1070517"/>
            <a:chOff x="6386474" y="4482790"/>
            <a:chExt cx="1984917" cy="107051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B9A0977-F172-43BE-A27C-F6D7BD089A7A}"/>
                </a:ext>
              </a:extLst>
            </p:cNvPr>
            <p:cNvSpPr/>
            <p:nvPr/>
          </p:nvSpPr>
          <p:spPr>
            <a:xfrm>
              <a:off x="6386474" y="4482790"/>
              <a:ext cx="1984917" cy="10705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DD5621B-501E-4AD0-8B6B-C0A3CB0B075C}"/>
                </a:ext>
              </a:extLst>
            </p:cNvPr>
            <p:cNvSpPr txBox="1"/>
            <p:nvPr/>
          </p:nvSpPr>
          <p:spPr>
            <a:xfrm>
              <a:off x="6386474" y="4482790"/>
              <a:ext cx="605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andoll 고딕Neo3 02 Light" panose="020B0600000101010101" pitchFamily="34" charset="-127"/>
                  <a:ea typeface="Sandoll 고딕Neo3 02 Light" panose="020B0600000101010101" pitchFamily="34" charset="-127"/>
                </a:rPr>
                <a:t>sqrt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2659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D3629-6519-4275-BA79-46414C946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Native</a:t>
            </a:r>
            <a:r>
              <a:rPr lang="en-US" dirty="0"/>
              <a:t> vs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Imported</a:t>
            </a:r>
          </a:p>
        </p:txBody>
      </p:sp>
    </p:spTree>
    <p:extLst>
      <p:ext uri="{BB962C8B-B14F-4D97-AF65-F5344CB8AC3E}">
        <p14:creationId xmlns:p14="http://schemas.microsoft.com/office/powerpoint/2010/main" val="183606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90BE1-AAF3-4D1B-AC2D-D78F0228B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__name__</a:t>
            </a:r>
          </a:p>
        </p:txBody>
      </p:sp>
    </p:spTree>
    <p:extLst>
      <p:ext uri="{BB962C8B-B14F-4D97-AF65-F5344CB8AC3E}">
        <p14:creationId xmlns:p14="http://schemas.microsoft.com/office/powerpoint/2010/main" val="227268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5DC1DCB-6970-4D0C-A6E9-B81B596B609C}"/>
              </a:ext>
            </a:extLst>
          </p:cNvPr>
          <p:cNvSpPr/>
          <p:nvPr/>
        </p:nvSpPr>
        <p:spPr>
          <a:xfrm>
            <a:off x="2365917" y="2828835"/>
            <a:ext cx="74601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__name__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'__main__’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	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'This program is being run by itself'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	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'I am being imported from another module'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1433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D316856-E59E-4400-9B02-4FE0D392A8AE}"/>
              </a:ext>
            </a:extLst>
          </p:cNvPr>
          <p:cNvSpPr/>
          <p:nvPr/>
        </p:nvSpPr>
        <p:spPr>
          <a:xfrm>
            <a:off x="3048000" y="153257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316BCD"/>
                </a:solidFill>
                <a:latin typeface="Consolas" panose="020B0609020204030204" pitchFamily="49" charset="0"/>
              </a:rPr>
              <a:t>[Running]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python -u "c:\Users\gunwo\Desktop\tmp.py"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This program is being run by itself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316BCD"/>
                </a:solidFill>
                <a:latin typeface="Consolas" panose="020B0609020204030204" pitchFamily="49" charset="0"/>
              </a:rPr>
              <a:t>[Done]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exited with 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code=0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in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0.103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seconds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5E4644A-B797-4E43-9D54-CBD7CF4CB4E3}"/>
              </a:ext>
            </a:extLst>
          </p:cNvPr>
          <p:cNvSpPr/>
          <p:nvPr/>
        </p:nvSpPr>
        <p:spPr>
          <a:xfrm>
            <a:off x="3048000" y="37063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316BCD"/>
                </a:solidFill>
                <a:latin typeface="Consolas" panose="020B0609020204030204" pitchFamily="49" charset="0"/>
              </a:rPr>
              <a:t>[Running]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python -u "c:\Users\gunwo\Desktop\tmp2.py"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 am being imported from another module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316BCD"/>
                </a:solidFill>
                <a:latin typeface="Consolas" panose="020B0609020204030204" pitchFamily="49" charset="0"/>
              </a:rPr>
              <a:t>[Done]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exited with 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code=0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in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0.107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seconds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334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E6532D-392C-41AE-B777-58F117D17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버전 관리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332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5CAEBD-39A0-45B1-9A94-6DDF6B235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__version__</a:t>
            </a:r>
          </a:p>
        </p:txBody>
      </p:sp>
    </p:spTree>
    <p:extLst>
      <p:ext uri="{BB962C8B-B14F-4D97-AF65-F5344CB8AC3E}">
        <p14:creationId xmlns:p14="http://schemas.microsoft.com/office/powerpoint/2010/main" val="1392020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C45359D-C0F2-459C-8E50-27027008F78F}"/>
              </a:ext>
            </a:extLst>
          </p:cNvPr>
          <p:cNvSpPr/>
          <p:nvPr/>
        </p:nvSpPr>
        <p:spPr>
          <a:xfrm>
            <a:off x="3048000" y="175242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say_hi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'Hi, this is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mymodule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speaking.'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__version__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'0.1'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BE3A722-BE3B-42B6-B615-923743756274}"/>
              </a:ext>
            </a:extLst>
          </p:cNvPr>
          <p:cNvSpPr/>
          <p:nvPr/>
        </p:nvSpPr>
        <p:spPr>
          <a:xfrm>
            <a:off x="3048000" y="406717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tmp.say_hi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'Version'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__version__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50084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BEC0153-01FA-4BA0-B6B4-D24AEA33F24E}"/>
              </a:ext>
            </a:extLst>
          </p:cNvPr>
          <p:cNvSpPr/>
          <p:nvPr/>
        </p:nvSpPr>
        <p:spPr>
          <a:xfrm>
            <a:off x="3048000" y="255183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316BCD"/>
                </a:solidFill>
                <a:latin typeface="Consolas" panose="020B0609020204030204" pitchFamily="49" charset="0"/>
              </a:rPr>
              <a:t>[Running]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python -u "c:\Users\gunwo\Desktop\tempCodeRunnerFile.py"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Hi, this is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mymodule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speaking.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Version 0.1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316BCD"/>
                </a:solidFill>
                <a:latin typeface="Consolas" panose="020B0609020204030204" pitchFamily="49" charset="0"/>
              </a:rPr>
              <a:t>[Done]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exited with 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code=0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in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0.111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seconds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219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90E0D60-6AFB-4B15-87F5-BC47898D3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</p:txBody>
      </p:sp>
    </p:spTree>
    <p:extLst>
      <p:ext uri="{BB962C8B-B14F-4D97-AF65-F5344CB8AC3E}">
        <p14:creationId xmlns:p14="http://schemas.microsoft.com/office/powerpoint/2010/main" val="931473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A6B171-8745-43BD-B542-FD38A378F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0018"/>
            <a:ext cx="10515600" cy="1325563"/>
          </a:xfrm>
        </p:spPr>
        <p:txBody>
          <a:bodyPr/>
          <a:lstStyle/>
          <a:p>
            <a:r>
              <a:rPr lang="en-US" dirty="0" err="1"/>
              <a:t>dir</a:t>
            </a:r>
            <a:r>
              <a:rPr lang="en-US" dirty="0"/>
              <a:t>()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DA47E8-F682-4BA5-BF77-C5FAD350CE39}"/>
              </a:ext>
            </a:extLst>
          </p:cNvPr>
          <p:cNvSpPr/>
          <p:nvPr/>
        </p:nvSpPr>
        <p:spPr>
          <a:xfrm>
            <a:off x="3628401" y="3758684"/>
            <a:ext cx="4935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Sandoll 고딕Neo3 01 UltraLight" panose="020B0600000101010101" pitchFamily="34" charset="-127"/>
                <a:ea typeface="Sandoll 고딕Neo3 01 UltraLight" panose="020B0600000101010101" pitchFamily="34" charset="-127"/>
              </a:rPr>
              <a:t>Returns the list of names defined by an object.</a:t>
            </a:r>
          </a:p>
        </p:txBody>
      </p:sp>
    </p:spTree>
    <p:extLst>
      <p:ext uri="{BB962C8B-B14F-4D97-AF65-F5344CB8AC3E}">
        <p14:creationId xmlns:p14="http://schemas.microsoft.com/office/powerpoint/2010/main" val="2457888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AE5E6D5-C688-4968-A612-F6A5B58B1DF1}"/>
              </a:ext>
            </a:extLst>
          </p:cNvPr>
          <p:cNvSpPr/>
          <p:nvPr/>
        </p:nvSpPr>
        <p:spPr>
          <a:xfrm>
            <a:off x="5043487" y="2967335"/>
            <a:ext cx="21050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sys</a:t>
            </a:r>
          </a:p>
          <a:p>
            <a:b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fr-FR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795E26"/>
                </a:solidFill>
                <a:latin typeface="Consolas" panose="020B0609020204030204" pitchFamily="49" charset="0"/>
              </a:rPr>
              <a:t>dir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(sys))</a:t>
            </a:r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2017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BD95D5A-3DD8-43C2-B903-D4F4A0B29062}"/>
              </a:ext>
            </a:extLst>
          </p:cNvPr>
          <p:cNvSpPr/>
          <p:nvPr/>
        </p:nvSpPr>
        <p:spPr>
          <a:xfrm>
            <a:off x="1485900" y="1228397"/>
            <a:ext cx="92202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16BCD"/>
                </a:solidFill>
                <a:latin typeface="Consolas" panose="020B0609020204030204" pitchFamily="49" charset="0"/>
              </a:rPr>
              <a:t>[Running]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 python -u "c:\Users\gunwo\Desktop\tmp.py"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['__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displayhook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__', '__doc__', '__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excepthook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__', '__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interactivehook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__', '__loader__', '__name__', '__package__', '__spec__', '__stderr__', '__stdin__', '__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__', '_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clear_type_cache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', '_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current_frames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', '_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debugmallocstats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', '_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enablelegacywindowsfsencoding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', '_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getframe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', '_git', '_home', '_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xoptions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api_version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base_exec_prefix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base_prefix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builtin_module_names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byteorder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call_tracing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callstats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', 'copyright', '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displayhook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dllhandle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dont_write_bytecode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exc_info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excepthook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exec_prefix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', 'executable', 'exit', 'flags', '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float_info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float_repr_style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get_asyncgen_hooks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get_coroutine_wrapper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getallocatedblocks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getcheckinterval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getdefaultencoding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getfilesystemencodeerrors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getfilesystemencoding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getprofile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getrecursionlimit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getrefcount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getsizeof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getswitchinterval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gettrace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getwindowsversion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hash_info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hexversion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', 'implementation', '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int_info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', 'intern', '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is_finalizing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maxsize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maxunicode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meta_path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', 'modules', 'path', '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path_hooks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path_importer_cache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', 'platform', 'prefix', '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set_asyncgen_hooks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set_coroutine_wrapper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setcheckinterval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setprofile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setrecursionlimit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setswitchinterval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settrace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', 'stderr', 'stdin', '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thread_info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', 'version', '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version_info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warnoptions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winver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']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316BCD"/>
                </a:solidFill>
                <a:latin typeface="Consolas" panose="020B0609020204030204" pitchFamily="49" charset="0"/>
              </a:rPr>
              <a:t>[Done]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 exited with </a:t>
            </a:r>
            <a:r>
              <a:rPr lang="en-US" sz="1400" dirty="0">
                <a:solidFill>
                  <a:srgbClr val="800080"/>
                </a:solidFill>
                <a:latin typeface="Consolas" panose="020B0609020204030204" pitchFamily="49" charset="0"/>
              </a:rPr>
              <a:t>code=0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 in 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0.097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 seconds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768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7EBAD7-2739-45B2-8305-E322EFC95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</p:spTree>
    <p:extLst>
      <p:ext uri="{BB962C8B-B14F-4D97-AF65-F5344CB8AC3E}">
        <p14:creationId xmlns:p14="http://schemas.microsoft.com/office/powerpoint/2010/main" val="594148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701317-3903-4D58-B523-82AFE2487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__init__.py</a:t>
            </a:r>
          </a:p>
        </p:txBody>
      </p:sp>
    </p:spTree>
    <p:extLst>
      <p:ext uri="{BB962C8B-B14F-4D97-AF65-F5344CB8AC3E}">
        <p14:creationId xmlns:p14="http://schemas.microsoft.com/office/powerpoint/2010/main" val="3488838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DBD08C-3AFE-4B28-887F-F78051699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프로그램 내부를 기능별 단위로 분할한 부분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42331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B5A14AB-35A0-42BB-90F7-3FC7F0158A5D}"/>
              </a:ext>
            </a:extLst>
          </p:cNvPr>
          <p:cNvSpPr/>
          <p:nvPr/>
        </p:nvSpPr>
        <p:spPr>
          <a:xfrm>
            <a:off x="3048000" y="2413338"/>
            <a:ext cx="1445941" cy="3744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ECC3CE5-BC7C-401A-90EB-97F6448A0482}"/>
              </a:ext>
            </a:extLst>
          </p:cNvPr>
          <p:cNvSpPr/>
          <p:nvPr/>
        </p:nvSpPr>
        <p:spPr>
          <a:xfrm>
            <a:off x="3048000" y="241333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sys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'The command line arguments are:'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sys.argv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	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\n\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The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PYTHONPATH is'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sys.path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\n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6662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E6A6DA-6948-45FF-AD92-FBAB66984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</a:t>
            </a:r>
          </a:p>
        </p:txBody>
      </p:sp>
    </p:spTree>
    <p:extLst>
      <p:ext uri="{BB962C8B-B14F-4D97-AF65-F5344CB8AC3E}">
        <p14:creationId xmlns:p14="http://schemas.microsoft.com/office/powerpoint/2010/main" val="1994622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ECC3CE5-BC7C-401A-90EB-97F6448A0482}"/>
              </a:ext>
            </a:extLst>
          </p:cNvPr>
          <p:cNvSpPr/>
          <p:nvPr/>
        </p:nvSpPr>
        <p:spPr>
          <a:xfrm>
            <a:off x="3048000" y="241333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sys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'The command line arguments are:'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sys.argv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	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\n\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The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PYTHONPATH is'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sys.path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\n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393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4C0D819-A968-488D-9446-CF717A845EF5}"/>
              </a:ext>
            </a:extLst>
          </p:cNvPr>
          <p:cNvSpPr/>
          <p:nvPr/>
        </p:nvSpPr>
        <p:spPr>
          <a:xfrm>
            <a:off x="550127" y="1305341"/>
            <a:ext cx="1109174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16BCD"/>
                </a:solidFill>
                <a:latin typeface="Consolas" panose="020B0609020204030204" pitchFamily="49" charset="0"/>
              </a:rPr>
              <a:t>[Running]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python -u "c:\Users\gunwo\Desktop\tmp.py"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The command line arguments are: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c:\Users\gunwo\Desktop\tmp.py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The PYTHONPATH is ['c:\\Users\\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gunwo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\\Desktop', 'C:\\Program Files (x86)\\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PerkinElmerInformatics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\\ChemOffice2016\\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ChemScript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\\Lib', 'C:\\Users\\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gunwo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\\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AppData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\\Local\\Programs\\Python\\Python36-32\\python36.zip', 'C:\\Users\\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gunwo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\\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AppData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\\Local\\Programs\\Python\\Python36-32\\DLLs', 'C:\\Users\\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gunwo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\\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AppData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\\Local\\Programs\\Python\\Python36-32\\lib', 'C:\\Users\\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gunwo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\\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AppData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\\Local\\Programs\\Python\\Python36-32', 'C:\\Users\\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gunwo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\\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AppData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\\Local\\Programs\\Python\\Python36-32\\lib\\site-packages'] 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316BCD"/>
                </a:solidFill>
                <a:latin typeface="Consolas" panose="020B0609020204030204" pitchFamily="49" charset="0"/>
              </a:rPr>
              <a:t>[Done]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exited with 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code=0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in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0.103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seconds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8394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C6E2315-3815-4E9E-838D-8AA9A5A2C43A}"/>
              </a:ext>
            </a:extLst>
          </p:cNvPr>
          <p:cNvSpPr/>
          <p:nvPr/>
        </p:nvSpPr>
        <p:spPr>
          <a:xfrm>
            <a:off x="1338147" y="1081668"/>
            <a:ext cx="9467386" cy="45273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126480-685F-4367-8705-1785F1A006EA}"/>
              </a:ext>
            </a:extLst>
          </p:cNvPr>
          <p:cNvSpPr txBox="1"/>
          <p:nvPr/>
        </p:nvSpPr>
        <p:spPr>
          <a:xfrm>
            <a:off x="1480704" y="1161260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andoll 고딕Neo3 02 Light" panose="020B0600000101010101" pitchFamily="34" charset="-127"/>
                <a:ea typeface="Sandoll 고딕Neo3 02 Light" panose="020B0600000101010101" pitchFamily="34" charset="-127"/>
              </a:rPr>
              <a:t>Module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55DC5E5-3F6A-4A7C-814D-7F7A3E43AC76}"/>
              </a:ext>
            </a:extLst>
          </p:cNvPr>
          <p:cNvGrpSpPr/>
          <p:nvPr/>
        </p:nvGrpSpPr>
        <p:grpSpPr>
          <a:xfrm>
            <a:off x="1846979" y="1715238"/>
            <a:ext cx="8498040" cy="3401123"/>
            <a:chOff x="1846979" y="1728437"/>
            <a:chExt cx="8498040" cy="3401123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CECF3A1A-7BAC-45A4-A500-A7679C291119}"/>
                </a:ext>
              </a:extLst>
            </p:cNvPr>
            <p:cNvGrpSpPr/>
            <p:nvPr/>
          </p:nvGrpSpPr>
          <p:grpSpPr>
            <a:xfrm>
              <a:off x="1846979" y="1728437"/>
              <a:ext cx="8498040" cy="3401123"/>
              <a:chOff x="2430966" y="1516565"/>
              <a:chExt cx="6631260" cy="2653992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E0DD0AC-0184-444C-BC24-C88181365F51}"/>
                  </a:ext>
                </a:extLst>
              </p:cNvPr>
              <p:cNvSpPr/>
              <p:nvPr/>
            </p:nvSpPr>
            <p:spPr>
              <a:xfrm>
                <a:off x="2430966" y="1516566"/>
                <a:ext cx="2029522" cy="119318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andoll 고딕Neo3 02 Light" panose="020B0600000101010101" pitchFamily="34" charset="-127"/>
                  <a:ea typeface="Sandoll 고딕Neo3 02 Light" panose="020B0600000101010101" pitchFamily="34" charset="-127"/>
                </a:endParaRPr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D5990878-F0BC-4CBC-A81F-B2CC66BF0D3D}"/>
                  </a:ext>
                </a:extLst>
              </p:cNvPr>
              <p:cNvSpPr/>
              <p:nvPr/>
            </p:nvSpPr>
            <p:spPr>
              <a:xfrm>
                <a:off x="4731835" y="1516566"/>
                <a:ext cx="2029522" cy="119318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andoll 고딕Neo3 02 Light" panose="020B0600000101010101" pitchFamily="34" charset="-127"/>
                  <a:ea typeface="Sandoll 고딕Neo3 02 Light" panose="020B0600000101010101" pitchFamily="34" charset="-127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AB876CB7-75A9-4D74-AFAF-0093040A8B22}"/>
                  </a:ext>
                </a:extLst>
              </p:cNvPr>
              <p:cNvSpPr/>
              <p:nvPr/>
            </p:nvSpPr>
            <p:spPr>
              <a:xfrm>
                <a:off x="7032704" y="1516565"/>
                <a:ext cx="2029522" cy="119318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andoll 고딕Neo3 02 Light" panose="020B0600000101010101" pitchFamily="34" charset="-127"/>
                  <a:ea typeface="Sandoll 고딕Neo3 02 Light" panose="020B0600000101010101" pitchFamily="34" charset="-127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C9F96DA1-E8C0-4F3A-8D67-0A761E5698BF}"/>
                  </a:ext>
                </a:extLst>
              </p:cNvPr>
              <p:cNvSpPr/>
              <p:nvPr/>
            </p:nvSpPr>
            <p:spPr>
              <a:xfrm>
                <a:off x="2430966" y="2977376"/>
                <a:ext cx="2029522" cy="119318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andoll 고딕Neo3 02 Light" panose="020B0600000101010101" pitchFamily="34" charset="-127"/>
                  <a:ea typeface="Sandoll 고딕Neo3 02 Light" panose="020B0600000101010101" pitchFamily="34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AD468555-2E9E-435E-9147-62632AE83BE2}"/>
                  </a:ext>
                </a:extLst>
              </p:cNvPr>
              <p:cNvSpPr/>
              <p:nvPr/>
            </p:nvSpPr>
            <p:spPr>
              <a:xfrm>
                <a:off x="4731835" y="2977376"/>
                <a:ext cx="2029522" cy="119318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andoll 고딕Neo3 02 Light" panose="020B0600000101010101" pitchFamily="34" charset="-127"/>
                  <a:ea typeface="Sandoll 고딕Neo3 02 Light" panose="020B0600000101010101" pitchFamily="34" charset="-127"/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60915D8B-E2C2-4745-9868-32F9E466EF21}"/>
                  </a:ext>
                </a:extLst>
              </p:cNvPr>
              <p:cNvSpPr/>
              <p:nvPr/>
            </p:nvSpPr>
            <p:spPr>
              <a:xfrm>
                <a:off x="7032704" y="2977375"/>
                <a:ext cx="2029522" cy="119318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andoll 고딕Neo3 02 Light" panose="020B0600000101010101" pitchFamily="34" charset="-127"/>
                  <a:ea typeface="Sandoll 고딕Neo3 02 Light" panose="020B0600000101010101" pitchFamily="34" charset="-127"/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0572E8D-3C85-4A02-BF8D-9BB24FA01910}"/>
                </a:ext>
              </a:extLst>
            </p:cNvPr>
            <p:cNvSpPr txBox="1"/>
            <p:nvPr/>
          </p:nvSpPr>
          <p:spPr>
            <a:xfrm>
              <a:off x="4956668" y="1783523"/>
              <a:ext cx="1079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andoll 고딕Neo3 02 Light" panose="020B0600000101010101" pitchFamily="34" charset="-127"/>
                  <a:ea typeface="Sandoll 고딕Neo3 02 Light" panose="020B0600000101010101" pitchFamily="34" charset="-127"/>
                </a:rPr>
                <a:t>Function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272D834-8DFB-4903-AE42-CE9E1C4540A7}"/>
                </a:ext>
              </a:extLst>
            </p:cNvPr>
            <p:cNvSpPr txBox="1"/>
            <p:nvPr/>
          </p:nvSpPr>
          <p:spPr>
            <a:xfrm>
              <a:off x="7853769" y="1783523"/>
              <a:ext cx="1079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andoll 고딕Neo3 02 Light" panose="020B0600000101010101" pitchFamily="34" charset="-127"/>
                  <a:ea typeface="Sandoll 고딕Neo3 02 Light" panose="020B0600000101010101" pitchFamily="34" charset="-127"/>
                </a:rPr>
                <a:t>Function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3DBC7A4-AC95-4369-8141-6459ECCA7335}"/>
                </a:ext>
              </a:extLst>
            </p:cNvPr>
            <p:cNvSpPr txBox="1"/>
            <p:nvPr/>
          </p:nvSpPr>
          <p:spPr>
            <a:xfrm>
              <a:off x="1952224" y="3737014"/>
              <a:ext cx="1079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andoll 고딕Neo3 02 Light" panose="020B0600000101010101" pitchFamily="34" charset="-127"/>
                  <a:ea typeface="Sandoll 고딕Neo3 02 Light" panose="020B0600000101010101" pitchFamily="34" charset="-127"/>
                </a:rPr>
                <a:t>Function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BD3FF2D-1A6F-44BC-8DC8-401F808B340F}"/>
                </a:ext>
              </a:extLst>
            </p:cNvPr>
            <p:cNvSpPr txBox="1"/>
            <p:nvPr/>
          </p:nvSpPr>
          <p:spPr>
            <a:xfrm>
              <a:off x="4961553" y="3737014"/>
              <a:ext cx="1079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andoll 고딕Neo3 02 Light" panose="020B0600000101010101" pitchFamily="34" charset="-127"/>
                  <a:ea typeface="Sandoll 고딕Neo3 02 Light" panose="020B0600000101010101" pitchFamily="34" charset="-127"/>
                </a:rPr>
                <a:t>Function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BE9CB09-3840-47CF-86EF-349B6F5E67D1}"/>
                </a:ext>
              </a:extLst>
            </p:cNvPr>
            <p:cNvSpPr txBox="1"/>
            <p:nvPr/>
          </p:nvSpPr>
          <p:spPr>
            <a:xfrm>
              <a:off x="7858654" y="3737014"/>
              <a:ext cx="1079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andoll 고딕Neo3 02 Light" panose="020B0600000101010101" pitchFamily="34" charset="-127"/>
                  <a:ea typeface="Sandoll 고딕Neo3 02 Light" panose="020B0600000101010101" pitchFamily="34" charset="-127"/>
                </a:rPr>
                <a:t>Function</a:t>
              </a: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E756B50-4D6F-4192-9FF9-2A9B6051C378}"/>
              </a:ext>
            </a:extLst>
          </p:cNvPr>
          <p:cNvSpPr/>
          <p:nvPr/>
        </p:nvSpPr>
        <p:spPr>
          <a:xfrm>
            <a:off x="1846979" y="1715238"/>
            <a:ext cx="2600857" cy="15290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andoll 고딕Neo3 02 Light" panose="020B0600000101010101" pitchFamily="34" charset="-127"/>
              <a:ea typeface="Sandoll 고딕Neo3 02 Light" panose="020B0600000101010101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886BB6-DC1F-451C-84AF-37A0B340961C}"/>
              </a:ext>
            </a:extLst>
          </p:cNvPr>
          <p:cNvSpPr txBox="1"/>
          <p:nvPr/>
        </p:nvSpPr>
        <p:spPr>
          <a:xfrm>
            <a:off x="1947339" y="1770324"/>
            <a:ext cx="1079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andoll 고딕Neo3 02 Light" panose="020B0600000101010101" pitchFamily="34" charset="-127"/>
                <a:ea typeface="Sandoll 고딕Neo3 02 Light" panose="020B0600000101010101" pitchFamily="34" charset="-127"/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934041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4AB603F-8D3D-4FDA-BC3D-66D078F51A65}"/>
              </a:ext>
            </a:extLst>
          </p:cNvPr>
          <p:cNvSpPr/>
          <p:nvPr/>
        </p:nvSpPr>
        <p:spPr>
          <a:xfrm>
            <a:off x="3572107" y="3105835"/>
            <a:ext cx="50477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math 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sqrt</a:t>
            </a:r>
          </a:p>
          <a:p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"Square root of 16 is"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sqrt(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16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559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499</Words>
  <Application>Microsoft Office PowerPoint</Application>
  <PresentationFormat>와이드스크린</PresentationFormat>
  <Paragraphs>69</Paragraphs>
  <Slides>24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2" baseType="lpstr">
      <vt:lpstr>Sandoll 고딕Neo3 01 UltraLight</vt:lpstr>
      <vt:lpstr>Sandoll 고딕Neo3 02 Light</vt:lpstr>
      <vt:lpstr>Sandoll 고딕Neo3 04 Medium</vt:lpstr>
      <vt:lpstr>맑은 고딕</vt:lpstr>
      <vt:lpstr>Arial</vt:lpstr>
      <vt:lpstr>Calibri</vt:lpstr>
      <vt:lpstr>Consolas</vt:lpstr>
      <vt:lpstr>Office 테마</vt:lpstr>
      <vt:lpstr>2018 Fall Python Study</vt:lpstr>
      <vt:lpstr>Module</vt:lpstr>
      <vt:lpstr>프로그램 내부를 기능별 단위로 분할한 부분</vt:lpstr>
      <vt:lpstr>PowerPoint 프레젠테이션</vt:lpstr>
      <vt:lpstr>Import</vt:lpstr>
      <vt:lpstr>PowerPoint 프레젠테이션</vt:lpstr>
      <vt:lpstr>PowerPoint 프레젠테이션</vt:lpstr>
      <vt:lpstr>PowerPoint 프레젠테이션</vt:lpstr>
      <vt:lpstr>PowerPoint 프레젠테이션</vt:lpstr>
      <vt:lpstr>from A import B</vt:lpstr>
      <vt:lpstr>PowerPoint 프레젠테이션</vt:lpstr>
      <vt:lpstr>Native vs Imported</vt:lpstr>
      <vt:lpstr>__name__</vt:lpstr>
      <vt:lpstr>PowerPoint 프레젠테이션</vt:lpstr>
      <vt:lpstr>PowerPoint 프레젠테이션</vt:lpstr>
      <vt:lpstr>버전 관리</vt:lpstr>
      <vt:lpstr>__version__</vt:lpstr>
      <vt:lpstr>PowerPoint 프레젠테이션</vt:lpstr>
      <vt:lpstr>PowerPoint 프레젠테이션</vt:lpstr>
      <vt:lpstr>dir()</vt:lpstr>
      <vt:lpstr>PowerPoint 프레젠테이션</vt:lpstr>
      <vt:lpstr>PowerPoint 프레젠테이션</vt:lpstr>
      <vt:lpstr>Packages</vt:lpstr>
      <vt:lpstr>__init__.py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 Fall Python Study</dc:title>
  <dc:creator>이 건우</dc:creator>
  <cp:lastModifiedBy>이 건우</cp:lastModifiedBy>
  <cp:revision>61</cp:revision>
  <dcterms:created xsi:type="dcterms:W3CDTF">2018-08-31T06:50:40Z</dcterms:created>
  <dcterms:modified xsi:type="dcterms:W3CDTF">2018-11-07T06:16:51Z</dcterms:modified>
</cp:coreProperties>
</file>